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c0fb54bd6bf85fdb30972f4a3755bea0f8904b4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a1e37777c9f824bb9887b4064853cad8c4c2cd0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4a6cca2d8fc9095c6cb4fe57ac71aaed5772546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4c50d1015e56317d2ef2ea081793d596c34acb3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6d3abc4030f2fe688dcf077b184fe43d0891a53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49c758d4b9d7f5bf479308af119a1e33f87314a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d0e80ae3c928f5ec89c814fbc81c1d2247ececd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5a983342bb3148c2ca43dc0988b4b2eb9b91598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15e321cb917a59186a69e360352d781ee15cdfa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b3d29d0d383ba7a3819515db1e3bb7f7f8e1c41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5158409"/>
            <a:ext cx="12192000" cy="169959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/>
            <a:stretch>
              <a:fillRect l="-91343" r="-9134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1969477"/>
            <a:ext cx="7182196" cy="26589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the Water Cycle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731521" y="5508978"/>
            <a:ext cx="7182195" cy="1027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Its Stages, Importance, and Visual Analysis Techniques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395836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03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04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05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06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09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Slide 1: Introduction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Slide 2: What is the Water Cycle?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Slide 3: Stages of the Water Cycle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Slide 4: Visual Routines of Thought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Slide 5: Importance of the Water Cycle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Slide 6: Human Impact on the Water Cycle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Slide 7: Visual Routine 1 - Image Analysis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Slide 8: Visual Routine 2 - Diagrams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Slide 9: Visual Routine 3 - Charts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the Water Cycle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Welcome to the presentation on the water cycle and visual routines of thought!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presentation is designed for 14-year-old students and aims to develop their knowledge and understanding of the water cycle and visual routines of thought.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Overview of the Presentation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presentation will cover the importance of the water cycle.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will also explore the different stages of the water cycle and how visual routines of thought can be used to understand and analyze the water cycle.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Topics Covered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goal is to enhance students' comprehension of the water cycle.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Additionally, it aims to introduce visual routines of thought as tools for analysis and understanding.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Objective of the Presentation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548640"/>
            <a:ext cx="7863840" cy="9525"/>
          </a:xfrm>
          <a:custGeom>
            <a:avLst/>
            <a:gdLst/>
            <a:ahLst/>
            <a:cxnLst/>
            <a:rect l="l" t="t" r="r" b="b"/>
            <a:pathLst>
              <a:path w="7863840" h="9525">
                <a:moveTo>
                  <a:pt x="0" y="0"/>
                </a:moveTo>
                <a:lnTo>
                  <a:pt x="7863840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4734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the Water Cycle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Slide 1: Introduction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1"/>
            <a:srcRect/>
            <a:stretch>
              <a:fillRect l="-115506" r="-11550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88753" r="-8875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the Water Cycle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1015365"/>
            <a:ext cx="68579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Slide 2: What is the Water Cycle?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731518" y="5889435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5"/>
              </a:spcBef>
              <a:buNone/>
            </a:pPr>
            <a:r>
              <a:rPr lang="en-US" sz="98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water cycle includes processes such as evaporation, condensation, precipitation, and collection.</a:t>
            </a:r>
            <a:endParaRPr lang="en-US" sz="985" dirty="0"/>
          </a:p>
          <a:p>
            <a:pPr algn="l" marL="0" indent="0">
              <a:lnSpc>
                <a:spcPct val="110000"/>
              </a:lnSpc>
              <a:spcBef>
                <a:spcPts val="985"/>
              </a:spcBef>
              <a:buNone/>
            </a:pPr>
            <a:r>
              <a:rPr lang="en-US" sz="98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processes ensure the continuous movement and recycling of water within the Earth's system.</a:t>
            </a:r>
            <a:endParaRPr lang="en-US" sz="985" dirty="0"/>
          </a:p>
        </p:txBody>
      </p:sp>
      <p:sp>
        <p:nvSpPr>
          <p:cNvPr id="9" name="Text 7"/>
          <p:cNvSpPr/>
          <p:nvPr/>
        </p:nvSpPr>
        <p:spPr>
          <a:xfrm>
            <a:off x="731518" y="525843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Components of the Water Cycle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1518" y="435187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water cycle is essential for life on Earth.</a:t>
            </a:r>
            <a:endParaRPr lang="en-US" sz="984" dirty="0"/>
          </a:p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plays a crucial role in shaping our planet's climate and weather patterns.</a:t>
            </a:r>
            <a:endParaRPr lang="en-US" sz="984" dirty="0"/>
          </a:p>
        </p:txBody>
      </p:sp>
      <p:sp>
        <p:nvSpPr>
          <p:cNvPr id="11" name="Text 9"/>
          <p:cNvSpPr/>
          <p:nvPr/>
        </p:nvSpPr>
        <p:spPr>
          <a:xfrm>
            <a:off x="731518" y="372087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Importance of the Water Cycle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31518" y="283513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water cycle is the process by which water moves through the Earth's system.</a:t>
            </a:r>
            <a:endParaRPr lang="en-US" sz="982" dirty="0"/>
          </a:p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involves the movement of water from the oceans, lakes, and rivers to the atmosphere and back to the Earth.</a:t>
            </a:r>
            <a:endParaRPr lang="en-US" sz="982" dirty="0"/>
          </a:p>
        </p:txBody>
      </p:sp>
      <p:sp>
        <p:nvSpPr>
          <p:cNvPr id="13" name="Text 11"/>
          <p:cNvSpPr/>
          <p:nvPr/>
        </p:nvSpPr>
        <p:spPr>
          <a:xfrm>
            <a:off x="731518" y="22041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Overview of the Water Cycle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1844" r="-9184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Water from the oceans, lakes, and rivers evaporates into the atmosphere.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marks the beginning of the water cycle as water transitions from liquid to vapor.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Evaporation Process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Water vapor in the atmosphere condenses into clouds.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occurs when the air cools and the vapor changes back into liquid droplets.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Formation of Clouds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Water falls back to the Earth as rain, snow, or hail.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process returns water from the atmosphere to the surface.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Precipitation Events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Water flows over the land and into streams, rivers, and lakes.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movement contributes to the redistribution of water across the Earth's surface.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Surface Runoff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the Water Cycle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Slide 3: Stages of the Water Cycle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310895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979920" y="0"/>
            <a:ext cx="5212080" cy="3108960"/>
          </a:xfrm>
          <a:prstGeom prst="rect">
            <a:avLst/>
          </a:prstGeom>
          <a:blipFill>
            <a:blip r:embed="rId1"/>
            <a:srcRect/>
            <a:stretch>
              <a:fillRect l="0" r="0" t="-5861" b="-586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Visual routines of thought can be used to understand and analyze the water cycle.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application demonstrates the effectiveness of visual tools in comprehending natural processes.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Application Example: The Water Cycle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involve the use of images, diagrams, and charts to analyze and understand complex concepts.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Such visual aids provide a structured approach to dissecting and interpreting information.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Components of Visual Routines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Visual routines of thought are strategies used to help students develop their critical thinking and problem-solving skills.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routines leverage visual tools to facilitate understanding and analysis of complex ideas.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Visual Routines of Thought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581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the Water Cycle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5811521" cy="1861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Slide 4: Visual Routines of Thought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236006" y="0"/>
            <a:ext cx="955994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131549" r="-13154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water cycle helps to distribute heat and moisture around the globe.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process maintains ecological balance and supports diverse ecosystems.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984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Global Heat and Moisture Distribution</a:t>
            </a:r>
            <a:endParaRPr lang="en-US" sz="1984" dirty="0"/>
          </a:p>
        </p:txBody>
      </p:sp>
      <p:sp>
        <p:nvSpPr>
          <p:cNvPr id="7" name="Text 5"/>
          <p:cNvSpPr/>
          <p:nvPr/>
        </p:nvSpPr>
        <p:spPr>
          <a:xfrm>
            <a:off x="3410731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water cycle plays a crucial role in shaping our planet's climate and weather patterns.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influences atmospheric conditions and precipitation.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Impact on Climate and Weather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731520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water cycle is essential for life on Earth.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ensures the availability of water for all living organisms.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Essential Role of the Water Cycle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the Water Cycle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76"/>
              </a:spcBef>
              <a:buNone/>
            </a:pPr>
            <a:r>
              <a:rPr lang="en-US" sz="3513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Slide 5: Importance of the Water Cycle</a:t>
            </a:r>
            <a:endParaRPr lang="en-US" sz="351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Human activities can impact the water cycle.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Deforestation, pollution, and climate change can all affect the water cycle.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Human Activities and the Water Cycle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essential to understand the impact of human activities on the water cycle.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Mitigating these effects is crucial for maintaining ecological balance.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Human Impact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Deforestation, pollution, and climate change are significant factors.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activities alter the natural processes of the water cycle.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Factors of Impact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548640"/>
            <a:ext cx="7863840" cy="9525"/>
          </a:xfrm>
          <a:custGeom>
            <a:avLst/>
            <a:gdLst/>
            <a:ahLst/>
            <a:cxnLst/>
            <a:rect l="l" t="t" r="r" b="b"/>
            <a:pathLst>
              <a:path w="7863840" h="9525">
                <a:moveTo>
                  <a:pt x="0" y="0"/>
                </a:moveTo>
                <a:lnTo>
                  <a:pt x="7863840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4734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the Water Cycle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1"/>
            <a:srcRect/>
            <a:stretch>
              <a:fillRect l="-120297" r="-12029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24"/>
              </a:spcBef>
              <a:buNone/>
            </a:pPr>
            <a:r>
              <a:rPr lang="en-US" sz="3327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Slide 6: Human Impact on the Water Cycle</a:t>
            </a:r>
            <a:endParaRPr lang="en-US" sz="332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483601" y="-1"/>
            <a:ext cx="3708399" cy="6858001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88753" r="-8875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the Water Cycle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31519" y="1015365"/>
            <a:ext cx="68579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30"/>
              </a:spcBef>
              <a:buNone/>
            </a:pPr>
            <a:r>
              <a:rPr lang="en-US" sz="299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Slide 7: Visual Routine 1 - Image Analysis</a:t>
            </a:r>
            <a:endParaRPr lang="en-US" sz="2990" dirty="0"/>
          </a:p>
        </p:txBody>
      </p:sp>
      <p:sp>
        <p:nvSpPr>
          <p:cNvPr id="9" name="Text 7"/>
          <p:cNvSpPr/>
          <p:nvPr/>
        </p:nvSpPr>
        <p:spPr>
          <a:xfrm>
            <a:off x="731518" y="5889435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Image analysis can help students develop their critical thinking and problem-solving skills.</a:t>
            </a:r>
            <a:endParaRPr lang="en-US" sz="1019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with visual routines enhances cognitive abilities and analytical thinking.</a:t>
            </a:r>
            <a:endParaRPr lang="en-US" sz="1019" dirty="0"/>
          </a:p>
        </p:txBody>
      </p:sp>
      <p:sp>
        <p:nvSpPr>
          <p:cNvPr id="10" name="Text 8"/>
          <p:cNvSpPr/>
          <p:nvPr/>
        </p:nvSpPr>
        <p:spPr>
          <a:xfrm>
            <a:off x="731518" y="525843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Skill Development through Image Analysis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731518" y="435187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can use image analysis to understand the different stages of the water cycle.</a:t>
            </a:r>
            <a:endParaRPr lang="en-US" sz="1019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examining images, learners can visually grasp complex processes and their interconnections.</a:t>
            </a:r>
            <a:endParaRPr lang="en-US" sz="1019" dirty="0"/>
          </a:p>
        </p:txBody>
      </p:sp>
      <p:sp>
        <p:nvSpPr>
          <p:cNvPr id="12" name="Text 10"/>
          <p:cNvSpPr/>
          <p:nvPr/>
        </p:nvSpPr>
        <p:spPr>
          <a:xfrm>
            <a:off x="731518" y="372087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Application in Learning Processes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731518" y="283513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Image analysis is a visual routine of thought that involves analyzing images to understand a concept.</a:t>
            </a:r>
            <a:endParaRPr lang="en-US" sz="1019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method allows students to engage with visual content to extract meaningful insights.</a:t>
            </a:r>
            <a:endParaRPr lang="en-US" sz="1019" dirty="0"/>
          </a:p>
        </p:txBody>
      </p:sp>
      <p:sp>
        <p:nvSpPr>
          <p:cNvPr id="14" name="Text 12"/>
          <p:cNvSpPr/>
          <p:nvPr/>
        </p:nvSpPr>
        <p:spPr>
          <a:xfrm>
            <a:off x="731518" y="22041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Understanding Image Analysis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Diagrams are a visual routine of thought that involves using diagrams to understand a concept.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provide a structured way to visualize and analyze information effectively.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Concepts with Diagrams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can use diagrams to understand the different stages of the water cycle.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method aids in grasping complex processes through visual representation.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Application in Learning Processes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Diagrams can help students develop their critical thinking and problem-solving skills.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engaging with visual tools, learners can improve their analytical abilities.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Enhancing Cognitive Skills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548640"/>
            <a:ext cx="7863840" cy="9525"/>
          </a:xfrm>
          <a:custGeom>
            <a:avLst/>
            <a:gdLst/>
            <a:ahLst/>
            <a:cxnLst/>
            <a:rect l="l" t="t" r="r" b="b"/>
            <a:pathLst>
              <a:path w="7863840" h="9525">
                <a:moveTo>
                  <a:pt x="0" y="0"/>
                </a:moveTo>
                <a:lnTo>
                  <a:pt x="7863840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4734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the Water Cycle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Slide 8: Visual Routine 2 - Diagrams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1"/>
            <a:srcRect/>
            <a:stretch>
              <a:fillRect l="-115506" r="-11550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Charts are a visual routine of thought that involves using charts to understand a concept.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provide a structured way to analyze and interpret information effectively.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Concepts with Charts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can use charts to understand the different stages of the water cycle.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approach aids in visualizing processes and enhancing comprehension.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Charts in Educational Contexts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Charts can help students develop their critical thinking and problem-solving skills.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engaging with visual data, learners can improve their analytical abilities.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Skill Development through Charts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548640"/>
            <a:ext cx="7863840" cy="9525"/>
          </a:xfrm>
          <a:custGeom>
            <a:avLst/>
            <a:gdLst/>
            <a:ahLst/>
            <a:cxnLst/>
            <a:rect l="l" t="t" r="r" b="b"/>
            <a:pathLst>
              <a:path w="7863840" h="9525">
                <a:moveTo>
                  <a:pt x="0" y="0"/>
                </a:moveTo>
                <a:lnTo>
                  <a:pt x="7863840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4734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the Water Cycle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Slide 9: Visual Routine 3 - Charts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1"/>
            <a:srcRect/>
            <a:stretch>
              <a:fillRect l="-115312" r="-11531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2025-06-25T11:13:13Z</dcterms:created>
  <dcterms:modified xsi:type="dcterms:W3CDTF">2025-06-25T11:13:13Z</dcterms:modified>
</cp:coreProperties>
</file>