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72865b7145b8317c2eae716e712f0d9700a341c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bba7e00a2377b1aa1355e025829c5856561b572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aa035e17c7d9bafc31199bd53e46ad9a2a38fd2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d82507a9aca52b9f5741481798535e49775317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8174cb9adf3ef60d067430214bcf7d62c6eea9d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4c1ab0ba1ae9c2cd568fdfc202c7b04c5c51024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45984ba7831b82cd3730457e9160acfd879aac6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5473446"/>
            <a:ext cx="10728960" cy="9144"/>
          </a:xfrm>
          <a:custGeom>
            <a:avLst/>
            <a:gdLst/>
            <a:ahLst/>
            <a:cxnLst/>
            <a:rect l="l" t="t" r="r" b="b"/>
            <a:pathLst>
              <a:path w="10728960" h="9144">
                <a:moveTo>
                  <a:pt x="0" y="9144"/>
                </a:moveTo>
                <a:lnTo>
                  <a:pt x="0" y="0"/>
                </a:lnTo>
                <a:lnTo>
                  <a:pt x="10728960" y="0"/>
                </a:lnTo>
                <a:lnTo>
                  <a:pt x="10728960" y="9144"/>
                </a:lnTo>
                <a:lnTo>
                  <a:pt x="0" y="9144"/>
                </a:lnTo>
              </a:path>
            </a:pathLst>
          </a:custGeom>
          <a:solidFill>
            <a:srgbClr val="FFFFFF">
              <a:alpha val="5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723241"/>
            <a:ext cx="10728960" cy="3529224"/>
          </a:xfrm>
          <a:custGeom>
            <a:avLst/>
            <a:gdLst/>
            <a:ahLst/>
            <a:cxnLst/>
            <a:rect l="l" t="t" r="r" b="b"/>
            <a:pathLst>
              <a:path w="10728960" h="3529224">
                <a:moveTo>
                  <a:pt x="0" y="3529224"/>
                </a:moveTo>
                <a:lnTo>
                  <a:pt x="0" y="0"/>
                </a:lnTo>
                <a:lnTo>
                  <a:pt x="10728960" y="0"/>
                </a:lnTo>
                <a:lnTo>
                  <a:pt x="10728960" y="3529224"/>
                </a:lnTo>
                <a:lnTo>
                  <a:pt x="0" y="352922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Navigating Your Future: A Comprehensive Guide to Career Exploration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20" y="5712716"/>
            <a:ext cx="10728960" cy="823339"/>
          </a:xfrm>
          <a:custGeom>
            <a:avLst/>
            <a:gdLst/>
            <a:ahLst/>
            <a:cxnLst/>
            <a:rect l="l" t="t" r="r" b="b"/>
            <a:pathLst>
              <a:path w="10728960" h="823339">
                <a:moveTo>
                  <a:pt x="0" y="823339"/>
                </a:moveTo>
                <a:lnTo>
                  <a:pt x="0" y="0"/>
                </a:lnTo>
                <a:lnTo>
                  <a:pt x="10728960" y="0"/>
                </a:lnTo>
                <a:lnTo>
                  <a:pt x="10728960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Individuals to Discover, Plan, and Succeed in Their Career Journeys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200400" y="1157457"/>
            <a:ext cx="8321040" cy="7082"/>
          </a:xfrm>
          <a:custGeom>
            <a:avLst/>
            <a:gdLst/>
            <a:ahLst/>
            <a:cxnLst/>
            <a:rect l="l" t="t" r="r" b="b"/>
            <a:pathLst>
              <a:path w="8321040" h="7082">
                <a:moveTo>
                  <a:pt x="0" y="0"/>
                </a:moveTo>
                <a:lnTo>
                  <a:pt x="832104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7641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1365505"/>
            <a:ext cx="640080" cy="4585080"/>
          </a:xfrm>
          <a:custGeom>
            <a:avLst/>
            <a:gdLst/>
            <a:ahLst/>
            <a:cxnLst/>
            <a:rect l="l" t="t" r="r" b="b"/>
            <a:pathLst>
              <a:path w="640080" h="4585080">
                <a:moveTo>
                  <a:pt x="0" y="4585080"/>
                </a:moveTo>
                <a:lnTo>
                  <a:pt x="0" y="0"/>
                </a:lnTo>
                <a:lnTo>
                  <a:pt x="640080" y="0"/>
                </a:lnTo>
                <a:lnTo>
                  <a:pt x="640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543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543" dirty="0"/>
          </a:p>
        </p:txBody>
      </p:sp>
      <p:sp>
        <p:nvSpPr>
          <p:cNvPr id="6" name="Text 4"/>
          <p:cNvSpPr/>
          <p:nvPr/>
        </p:nvSpPr>
        <p:spPr>
          <a:xfrm>
            <a:off x="3200400" y="1365505"/>
            <a:ext cx="7498080" cy="4585080"/>
          </a:xfrm>
          <a:custGeom>
            <a:avLst/>
            <a:gdLst/>
            <a:ahLst/>
            <a:cxnLst/>
            <a:rect l="l" t="t" r="r" b="b"/>
            <a:pathLst>
              <a:path w="7498080" h="4585080">
                <a:moveTo>
                  <a:pt x="0" y="4585080"/>
                </a:moveTo>
                <a:lnTo>
                  <a:pt x="0" y="0"/>
                </a:lnTo>
                <a:lnTo>
                  <a:pt x="7498080" y="0"/>
                </a:lnTo>
                <a:lnTo>
                  <a:pt x="7498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Introduction to Career Exploration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Why Career Exploration Matters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Self-Discovery: Identifying Personal Strengths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Goal-Setting: Creating a Career Plan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Development Theories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Personal Strengths and Talents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Clusters and Pathways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Job Market Trends and Outlook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Networking and Mentorship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Assessment Tools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Resume-Building and Interview Preparation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Common Errors and Misconceptions</a:t>
            </a:r>
            <a:endParaRPr lang="en-US" sz="1543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543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Frequently Asked Questions</a:t>
            </a:r>
            <a:endParaRPr lang="en-US" sz="1543" dirty="0"/>
          </a:p>
        </p:txBody>
      </p:sp>
      <p:sp>
        <p:nvSpPr>
          <p:cNvPr id="7" name="Text 5"/>
          <p:cNvSpPr/>
          <p:nvPr/>
        </p:nvSpPr>
        <p:spPr>
          <a:xfrm>
            <a:off x="3200400" y="456883"/>
            <a:ext cx="8351520" cy="632277"/>
          </a:xfrm>
          <a:custGeom>
            <a:avLst/>
            <a:gdLst/>
            <a:ahLst/>
            <a:cxnLst/>
            <a:rect l="l" t="t" r="r" b="b"/>
            <a:pathLst>
              <a:path w="8351520" h="632277">
                <a:moveTo>
                  <a:pt x="0" y="632277"/>
                </a:moveTo>
                <a:lnTo>
                  <a:pt x="0" y="0"/>
                </a:lnTo>
                <a:lnTo>
                  <a:pt x="8351520" y="0"/>
                </a:lnTo>
                <a:lnTo>
                  <a:pt x="8351520" y="632277"/>
                </a:lnTo>
                <a:lnTo>
                  <a:pt x="0" y="632277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200400" y="1157457"/>
            <a:ext cx="8321040" cy="7082"/>
          </a:xfrm>
          <a:custGeom>
            <a:avLst/>
            <a:gdLst/>
            <a:ahLst/>
            <a:cxnLst/>
            <a:rect l="l" t="t" r="r" b="b"/>
            <a:pathLst>
              <a:path w="8321040" h="7082">
                <a:moveTo>
                  <a:pt x="0" y="0"/>
                </a:moveTo>
                <a:lnTo>
                  <a:pt x="832104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7641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1365505"/>
            <a:ext cx="640080" cy="4585080"/>
          </a:xfrm>
          <a:custGeom>
            <a:avLst/>
            <a:gdLst/>
            <a:ahLst/>
            <a:cxnLst/>
            <a:rect l="l" t="t" r="r" b="b"/>
            <a:pathLst>
              <a:path w="640080" h="4585080">
                <a:moveTo>
                  <a:pt x="0" y="4585080"/>
                </a:moveTo>
                <a:lnTo>
                  <a:pt x="0" y="0"/>
                </a:lnTo>
                <a:lnTo>
                  <a:pt x="640080" y="0"/>
                </a:lnTo>
                <a:lnTo>
                  <a:pt x="640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200400" y="1365505"/>
            <a:ext cx="7498080" cy="4585080"/>
          </a:xfrm>
          <a:custGeom>
            <a:avLst/>
            <a:gdLst/>
            <a:ahLst/>
            <a:cxnLst/>
            <a:rect l="l" t="t" r="r" b="b"/>
            <a:pathLst>
              <a:path w="7498080" h="4585080">
                <a:moveTo>
                  <a:pt x="0" y="4585080"/>
                </a:moveTo>
                <a:lnTo>
                  <a:pt x="0" y="0"/>
                </a:lnTo>
                <a:lnTo>
                  <a:pt x="7498080" y="0"/>
                </a:lnTo>
                <a:lnTo>
                  <a:pt x="7498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Conclusion and Next Steps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Additional Resources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Final Thoughts and Reflection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200400" y="456883"/>
            <a:ext cx="8351520" cy="632277"/>
          </a:xfrm>
          <a:custGeom>
            <a:avLst/>
            <a:gdLst/>
            <a:ahLst/>
            <a:cxnLst/>
            <a:rect l="l" t="t" r="r" b="b"/>
            <a:pathLst>
              <a:path w="8351520" h="632277">
                <a:moveTo>
                  <a:pt x="0" y="632277"/>
                </a:moveTo>
                <a:lnTo>
                  <a:pt x="0" y="0"/>
                </a:lnTo>
                <a:lnTo>
                  <a:pt x="8351520" y="0"/>
                </a:lnTo>
                <a:lnTo>
                  <a:pt x="8351520" y="632277"/>
                </a:lnTo>
                <a:lnTo>
                  <a:pt x="0" y="632277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Introduction to Career Exploration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2000" r="32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112353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plan to achieve your career aspirations.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specific milestones to guide your progress.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Goal Planning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112353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42875" y="128588"/>
                </a:moveTo>
                <a:cubicBezTo>
                  <a:pt x="142875" y="81243"/>
                  <a:pt x="181255" y="42863"/>
                  <a:pt x="228600" y="42863"/>
                </a:cubicBezTo>
                <a:cubicBezTo>
                  <a:pt x="275945" y="42863"/>
                  <a:pt x="314325" y="81243"/>
                  <a:pt x="314325" y="128588"/>
                </a:cubicBezTo>
                <a:cubicBezTo>
                  <a:pt x="314325" y="175932"/>
                  <a:pt x="275945" y="214313"/>
                  <a:pt x="228600" y="214313"/>
                </a:cubicBezTo>
                <a:cubicBezTo>
                  <a:pt x="181255" y="214313"/>
                  <a:pt x="142875" y="175932"/>
                  <a:pt x="142875" y="128588"/>
                </a:cubicBezTo>
                <a:moveTo>
                  <a:pt x="250031" y="255389"/>
                </a:moveTo>
                <a:cubicBezTo>
                  <a:pt x="310842" y="245209"/>
                  <a:pt x="357188" y="192256"/>
                  <a:pt x="357188" y="128588"/>
                </a:cubicBezTo>
                <a:cubicBezTo>
                  <a:pt x="357188" y="57597"/>
                  <a:pt x="299591" y="0"/>
                  <a:pt x="228600" y="0"/>
                </a:cubicBezTo>
                <a:cubicBezTo>
                  <a:pt x="157609" y="0"/>
                  <a:pt x="100013" y="57597"/>
                  <a:pt x="100013" y="128588"/>
                </a:cubicBezTo>
                <a:cubicBezTo>
                  <a:pt x="100013" y="192345"/>
                  <a:pt x="146358" y="245209"/>
                  <a:pt x="207169" y="255389"/>
                </a:cubicBezTo>
                <a:lnTo>
                  <a:pt x="207169" y="435769"/>
                </a:lnTo>
                <a:cubicBezTo>
                  <a:pt x="207169" y="447645"/>
                  <a:pt x="216724" y="457200"/>
                  <a:pt x="228600" y="457200"/>
                </a:cubicBezTo>
                <a:cubicBezTo>
                  <a:pt x="240476" y="457200"/>
                  <a:pt x="250031" y="447645"/>
                  <a:pt x="250031" y="435769"/>
                </a:cubicBezTo>
                <a:lnTo>
                  <a:pt x="250031" y="255389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78704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your unique abilities that can shape your career path.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your experiences to uncover what you do best.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Personal Strengths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78704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5055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the world of career exploration!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 17, you're ready to make important decisions about your future.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Choices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5055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20"/>
                  <a:pt x="331180" y="42863"/>
                  <a:pt x="228600" y="42863"/>
                </a:cubicBezTo>
                <a:cubicBezTo>
                  <a:pt x="126020" y="42863"/>
                  <a:pt x="42863" y="126020"/>
                  <a:pt x="42863" y="228600"/>
                </a:cubicBezTo>
                <a:cubicBezTo>
                  <a:pt x="42863" y="331180"/>
                  <a:pt x="126020" y="414338"/>
                  <a:pt x="228600" y="414338"/>
                </a:cubicBezTo>
                <a:cubicBezTo>
                  <a:pt x="331180" y="414338"/>
                  <a:pt x="414338" y="331180"/>
                  <a:pt x="414338" y="228600"/>
                </a:cubicBezTo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  <a:moveTo>
                  <a:pt x="273874" y="290304"/>
                </a:moveTo>
                <a:lnTo>
                  <a:pt x="145018" y="339864"/>
                </a:lnTo>
                <a:cubicBezTo>
                  <a:pt x="127695" y="346561"/>
                  <a:pt x="110639" y="329505"/>
                  <a:pt x="117336" y="312182"/>
                </a:cubicBezTo>
                <a:lnTo>
                  <a:pt x="166896" y="183327"/>
                </a:lnTo>
                <a:cubicBezTo>
                  <a:pt x="169843" y="175736"/>
                  <a:pt x="175736" y="169843"/>
                  <a:pt x="183327" y="166896"/>
                </a:cubicBezTo>
                <a:lnTo>
                  <a:pt x="312182" y="117336"/>
                </a:lnTo>
                <a:cubicBezTo>
                  <a:pt x="329505" y="110639"/>
                  <a:pt x="346561" y="127695"/>
                  <a:pt x="339864" y="145018"/>
                </a:cubicBezTo>
                <a:lnTo>
                  <a:pt x="290304" y="273874"/>
                </a:lnTo>
                <a:cubicBezTo>
                  <a:pt x="287447" y="281464"/>
                  <a:pt x="281464" y="287357"/>
                  <a:pt x="273874" y="290304"/>
                </a:cubicBezTo>
                <a:lnTo>
                  <a:pt x="273874" y="290304"/>
                </a:lnTo>
                <a:moveTo>
                  <a:pt x="257175" y="228600"/>
                </a:moveTo>
                <a:cubicBezTo>
                  <a:pt x="257175" y="212819"/>
                  <a:pt x="244381" y="200025"/>
                  <a:pt x="228600" y="200025"/>
                </a:cubicBezTo>
                <a:cubicBezTo>
                  <a:pt x="212819" y="200025"/>
                  <a:pt x="200025" y="212819"/>
                  <a:pt x="200025" y="228600"/>
                </a:cubicBezTo>
                <a:cubicBezTo>
                  <a:pt x="200025" y="244381"/>
                  <a:pt x="212819" y="257175"/>
                  <a:pt x="228600" y="257175"/>
                </a:cubicBezTo>
                <a:cubicBezTo>
                  <a:pt x="244381" y="257175"/>
                  <a:pt x="257175" y="244381"/>
                  <a:pt x="257175" y="2286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14775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4084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614774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Why Career Exploration Matters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26000" r="26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832459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05585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087047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introduces the concept of career exploration.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gain vital skills and knowledge to excel in your chosen field.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7047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Essential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087047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20"/>
                  <a:pt x="331180" y="42863"/>
                  <a:pt x="228600" y="42863"/>
                </a:cubicBezTo>
                <a:cubicBezTo>
                  <a:pt x="126020" y="42863"/>
                  <a:pt x="42863" y="126020"/>
                  <a:pt x="42863" y="228600"/>
                </a:cubicBezTo>
                <a:cubicBezTo>
                  <a:pt x="42863" y="331180"/>
                  <a:pt x="126020" y="414338"/>
                  <a:pt x="228600" y="414338"/>
                </a:cubicBezTo>
                <a:cubicBezTo>
                  <a:pt x="331180" y="414338"/>
                  <a:pt x="414338" y="331180"/>
                  <a:pt x="414338" y="228600"/>
                </a:cubicBezTo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  <a:moveTo>
                  <a:pt x="273874" y="290304"/>
                </a:moveTo>
                <a:lnTo>
                  <a:pt x="145018" y="339864"/>
                </a:lnTo>
                <a:cubicBezTo>
                  <a:pt x="127695" y="346561"/>
                  <a:pt x="110639" y="329505"/>
                  <a:pt x="117336" y="312182"/>
                </a:cubicBezTo>
                <a:lnTo>
                  <a:pt x="166896" y="183327"/>
                </a:lnTo>
                <a:cubicBezTo>
                  <a:pt x="169843" y="175736"/>
                  <a:pt x="175736" y="169843"/>
                  <a:pt x="183327" y="166896"/>
                </a:cubicBezTo>
                <a:lnTo>
                  <a:pt x="312182" y="117336"/>
                </a:lnTo>
                <a:cubicBezTo>
                  <a:pt x="329505" y="110639"/>
                  <a:pt x="346561" y="127695"/>
                  <a:pt x="339864" y="145018"/>
                </a:cubicBezTo>
                <a:lnTo>
                  <a:pt x="290304" y="273874"/>
                </a:lnTo>
                <a:cubicBezTo>
                  <a:pt x="287447" y="281464"/>
                  <a:pt x="281464" y="287357"/>
                  <a:pt x="273874" y="290304"/>
                </a:cubicBezTo>
                <a:lnTo>
                  <a:pt x="273874" y="290304"/>
                </a:lnTo>
                <a:moveTo>
                  <a:pt x="257175" y="228600"/>
                </a:moveTo>
                <a:cubicBezTo>
                  <a:pt x="257175" y="212819"/>
                  <a:pt x="244381" y="200025"/>
                  <a:pt x="228600" y="200025"/>
                </a:cubicBezTo>
                <a:cubicBezTo>
                  <a:pt x="212819" y="200025"/>
                  <a:pt x="200025" y="212819"/>
                  <a:pt x="200025" y="228600"/>
                </a:cubicBezTo>
                <a:cubicBezTo>
                  <a:pt x="200025" y="244381"/>
                  <a:pt x="212819" y="257175"/>
                  <a:pt x="228600" y="257175"/>
                </a:cubicBezTo>
                <a:cubicBezTo>
                  <a:pt x="244381" y="257175"/>
                  <a:pt x="257175" y="244381"/>
                  <a:pt x="257175" y="2286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53398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your strengths and interests aids in making informed career choices.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awareness helps align your career path with your personal values.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53398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Identifying Strengths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53398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19749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exploration facilitates the shift from high school to further education or the workforce.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outlines the steps needed to reach your career goals.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19749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Navigating Transitions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619749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7163" y="64294"/>
                </a:moveTo>
                <a:lnTo>
                  <a:pt x="157163" y="100013"/>
                </a:lnTo>
                <a:lnTo>
                  <a:pt x="300038" y="100013"/>
                </a:lnTo>
                <a:lnTo>
                  <a:pt x="300038" y="64294"/>
                </a:lnTo>
                <a:cubicBezTo>
                  <a:pt x="300038" y="60365"/>
                  <a:pt x="296823" y="57150"/>
                  <a:pt x="292894" y="57150"/>
                </a:cubicBezTo>
                <a:lnTo>
                  <a:pt x="164306" y="57150"/>
                </a:lnTo>
                <a:cubicBezTo>
                  <a:pt x="160377" y="57150"/>
                  <a:pt x="157163" y="60365"/>
                  <a:pt x="157163" y="64294"/>
                </a:cubicBezTo>
                <a:moveTo>
                  <a:pt x="114300" y="100013"/>
                </a:moveTo>
                <a:lnTo>
                  <a:pt x="114300" y="64294"/>
                </a:lnTo>
                <a:cubicBezTo>
                  <a:pt x="114300" y="36701"/>
                  <a:pt x="136714" y="14288"/>
                  <a:pt x="164306" y="14288"/>
                </a:cubicBezTo>
                <a:lnTo>
                  <a:pt x="292894" y="14288"/>
                </a:lnTo>
                <a:cubicBezTo>
                  <a:pt x="320487" y="14288"/>
                  <a:pt x="342900" y="36701"/>
                  <a:pt x="342900" y="64294"/>
                </a:cubicBezTo>
                <a:lnTo>
                  <a:pt x="342900" y="100013"/>
                </a:lnTo>
                <a:lnTo>
                  <a:pt x="400050" y="100013"/>
                </a:lnTo>
                <a:cubicBezTo>
                  <a:pt x="431572" y="100013"/>
                  <a:pt x="457200" y="125641"/>
                  <a:pt x="457200" y="157163"/>
                </a:cubicBezTo>
                <a:lnTo>
                  <a:pt x="457200" y="264319"/>
                </a:lnTo>
                <a:lnTo>
                  <a:pt x="457200" y="385763"/>
                </a:lnTo>
                <a:cubicBezTo>
                  <a:pt x="457200" y="417284"/>
                  <a:pt x="431572" y="442913"/>
                  <a:pt x="400050" y="442913"/>
                </a:cubicBezTo>
                <a:lnTo>
                  <a:pt x="57150" y="442913"/>
                </a:lnTo>
                <a:cubicBezTo>
                  <a:pt x="25628" y="442913"/>
                  <a:pt x="0" y="417284"/>
                  <a:pt x="0" y="385763"/>
                </a:cubicBezTo>
                <a:lnTo>
                  <a:pt x="0" y="264319"/>
                </a:lnTo>
                <a:lnTo>
                  <a:pt x="0" y="157163"/>
                </a:lnTo>
                <a:cubicBezTo>
                  <a:pt x="0" y="125641"/>
                  <a:pt x="25628" y="100013"/>
                  <a:pt x="57150" y="100013"/>
                </a:cubicBezTo>
                <a:lnTo>
                  <a:pt x="114300" y="100013"/>
                </a:lnTo>
                <a:moveTo>
                  <a:pt x="42863" y="285750"/>
                </a:moveTo>
                <a:lnTo>
                  <a:pt x="42863" y="385763"/>
                </a:lnTo>
                <a:cubicBezTo>
                  <a:pt x="42863" y="393621"/>
                  <a:pt x="49292" y="400050"/>
                  <a:pt x="57150" y="400050"/>
                </a:cubicBezTo>
                <a:lnTo>
                  <a:pt x="400050" y="400050"/>
                </a:lnTo>
                <a:cubicBezTo>
                  <a:pt x="407908" y="400050"/>
                  <a:pt x="414338" y="393621"/>
                  <a:pt x="414338" y="385763"/>
                </a:cubicBezTo>
                <a:lnTo>
                  <a:pt x="414338" y="285750"/>
                </a:lnTo>
                <a:lnTo>
                  <a:pt x="285750" y="285750"/>
                </a:lnTo>
                <a:lnTo>
                  <a:pt x="285750" y="300038"/>
                </a:lnTo>
                <a:cubicBezTo>
                  <a:pt x="285750" y="315843"/>
                  <a:pt x="272981" y="328613"/>
                  <a:pt x="257175" y="328613"/>
                </a:cubicBezTo>
                <a:lnTo>
                  <a:pt x="200025" y="328613"/>
                </a:lnTo>
                <a:cubicBezTo>
                  <a:pt x="184219" y="328613"/>
                  <a:pt x="171450" y="315843"/>
                  <a:pt x="171450" y="300038"/>
                </a:cubicBezTo>
                <a:lnTo>
                  <a:pt x="171450" y="285750"/>
                </a:lnTo>
                <a:lnTo>
                  <a:pt x="42863" y="285750"/>
                </a:lnTo>
                <a:moveTo>
                  <a:pt x="171450" y="242888"/>
                </a:moveTo>
                <a:lnTo>
                  <a:pt x="285750" y="242888"/>
                </a:lnTo>
                <a:lnTo>
                  <a:pt x="414338" y="242888"/>
                </a:lnTo>
                <a:lnTo>
                  <a:pt x="414338" y="157163"/>
                </a:lnTo>
                <a:cubicBezTo>
                  <a:pt x="414338" y="149304"/>
                  <a:pt x="407908" y="142875"/>
                  <a:pt x="400050" y="142875"/>
                </a:cubicBezTo>
                <a:lnTo>
                  <a:pt x="321469" y="142875"/>
                </a:lnTo>
                <a:lnTo>
                  <a:pt x="135731" y="142875"/>
                </a:lnTo>
                <a:lnTo>
                  <a:pt x="57150" y="142875"/>
                </a:lnTo>
                <a:cubicBezTo>
                  <a:pt x="49292" y="142875"/>
                  <a:pt x="42863" y="149304"/>
                  <a:pt x="42863" y="157163"/>
                </a:cubicBezTo>
                <a:lnTo>
                  <a:pt x="42863" y="242888"/>
                </a:lnTo>
                <a:lnTo>
                  <a:pt x="171450" y="242888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57387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Self-Discovery: Identifying Personal Strengths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05800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your strengths will help you explore career options that align with your abilities and interests.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alignment can lead to greater job satisfaction and success.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5800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Align Careers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5800" y="1595335"/>
            <a:ext cx="457200" cy="468000"/>
          </a:xfrm>
          <a:custGeom>
            <a:avLst/>
            <a:gdLst/>
            <a:ahLst/>
            <a:cxnLst/>
            <a:rect l="l" t="t" r="r" b="b"/>
            <a:pathLst>
              <a:path w="457200" h="468000">
                <a:moveTo>
                  <a:pt x="140850" y="131625"/>
                </a:moveTo>
                <a:cubicBezTo>
                  <a:pt x="140850" y="83162"/>
                  <a:pt x="180137" y="43875"/>
                  <a:pt x="228600" y="43875"/>
                </a:cubicBezTo>
                <a:cubicBezTo>
                  <a:pt x="277063" y="43875"/>
                  <a:pt x="316350" y="83162"/>
                  <a:pt x="316350" y="131625"/>
                </a:cubicBezTo>
                <a:cubicBezTo>
                  <a:pt x="316350" y="180088"/>
                  <a:pt x="277063" y="219375"/>
                  <a:pt x="228600" y="219375"/>
                </a:cubicBezTo>
                <a:cubicBezTo>
                  <a:pt x="180137" y="219375"/>
                  <a:pt x="140850" y="180088"/>
                  <a:pt x="140850" y="131625"/>
                </a:cubicBezTo>
                <a:lnTo>
                  <a:pt x="140850" y="131625"/>
                </a:lnTo>
                <a:moveTo>
                  <a:pt x="250538" y="261422"/>
                </a:moveTo>
                <a:cubicBezTo>
                  <a:pt x="312785" y="251002"/>
                  <a:pt x="360225" y="196798"/>
                  <a:pt x="360225" y="131625"/>
                </a:cubicBezTo>
                <a:cubicBezTo>
                  <a:pt x="360225" y="58957"/>
                  <a:pt x="301268" y="0"/>
                  <a:pt x="228600" y="0"/>
                </a:cubicBezTo>
                <a:cubicBezTo>
                  <a:pt x="155932" y="0"/>
                  <a:pt x="96975" y="58957"/>
                  <a:pt x="96975" y="131625"/>
                </a:cubicBezTo>
                <a:cubicBezTo>
                  <a:pt x="96975" y="196889"/>
                  <a:pt x="144415" y="251002"/>
                  <a:pt x="206662" y="261422"/>
                </a:cubicBezTo>
                <a:lnTo>
                  <a:pt x="206662" y="446063"/>
                </a:lnTo>
                <a:cubicBezTo>
                  <a:pt x="206662" y="458220"/>
                  <a:pt x="216443" y="468000"/>
                  <a:pt x="228600" y="468000"/>
                </a:cubicBezTo>
                <a:cubicBezTo>
                  <a:pt x="240757" y="468000"/>
                  <a:pt x="250538" y="458220"/>
                  <a:pt x="250538" y="446063"/>
                </a:cubicBezTo>
                <a:lnTo>
                  <a:pt x="250538" y="26142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85987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You'll use tools like personality assessments and reflection exercises to identify your top strengths.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provide valuable insights into your personal attributes.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85987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Use Assessment Tools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85987" y="15953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9576" y="51167"/>
                </a:moveTo>
                <a:cubicBezTo>
                  <a:pt x="173325" y="55810"/>
                  <a:pt x="171450" y="60722"/>
                  <a:pt x="171450" y="64294"/>
                </a:cubicBezTo>
                <a:cubicBezTo>
                  <a:pt x="171450" y="68044"/>
                  <a:pt x="173593" y="73313"/>
                  <a:pt x="180737" y="78224"/>
                </a:cubicBezTo>
                <a:cubicBezTo>
                  <a:pt x="187702" y="82957"/>
                  <a:pt x="192881" y="91261"/>
                  <a:pt x="192881" y="101084"/>
                </a:cubicBezTo>
                <a:cubicBezTo>
                  <a:pt x="192881" y="116265"/>
                  <a:pt x="180558" y="128498"/>
                  <a:pt x="165467" y="128498"/>
                </a:cubicBezTo>
                <a:lnTo>
                  <a:pt x="50006" y="128588"/>
                </a:lnTo>
                <a:cubicBezTo>
                  <a:pt x="46077" y="128588"/>
                  <a:pt x="42863" y="131802"/>
                  <a:pt x="42863" y="135731"/>
                </a:cubicBezTo>
                <a:lnTo>
                  <a:pt x="42863" y="182612"/>
                </a:lnTo>
                <a:cubicBezTo>
                  <a:pt x="49470" y="180023"/>
                  <a:pt x="56704" y="178594"/>
                  <a:pt x="64294" y="178594"/>
                </a:cubicBezTo>
                <a:cubicBezTo>
                  <a:pt x="102781" y="178594"/>
                  <a:pt x="128588" y="213777"/>
                  <a:pt x="128588" y="250031"/>
                </a:cubicBezTo>
                <a:cubicBezTo>
                  <a:pt x="128588" y="286286"/>
                  <a:pt x="102781" y="321469"/>
                  <a:pt x="64294" y="321469"/>
                </a:cubicBezTo>
                <a:cubicBezTo>
                  <a:pt x="56704" y="321469"/>
                  <a:pt x="49470" y="320040"/>
                  <a:pt x="42863" y="317451"/>
                </a:cubicBezTo>
                <a:lnTo>
                  <a:pt x="42863" y="407194"/>
                </a:lnTo>
                <a:cubicBezTo>
                  <a:pt x="42863" y="411123"/>
                  <a:pt x="46077" y="414338"/>
                  <a:pt x="50006" y="414338"/>
                </a:cubicBezTo>
                <a:lnTo>
                  <a:pt x="139750" y="414338"/>
                </a:lnTo>
                <a:cubicBezTo>
                  <a:pt x="137160" y="407730"/>
                  <a:pt x="135731" y="400497"/>
                  <a:pt x="135731" y="392906"/>
                </a:cubicBezTo>
                <a:cubicBezTo>
                  <a:pt x="135731" y="354420"/>
                  <a:pt x="170914" y="328613"/>
                  <a:pt x="207169" y="328613"/>
                </a:cubicBezTo>
                <a:cubicBezTo>
                  <a:pt x="243423" y="328613"/>
                  <a:pt x="278606" y="354420"/>
                  <a:pt x="278606" y="392906"/>
                </a:cubicBezTo>
                <a:cubicBezTo>
                  <a:pt x="278606" y="400497"/>
                  <a:pt x="277178" y="407730"/>
                  <a:pt x="274588" y="414338"/>
                </a:cubicBezTo>
                <a:lnTo>
                  <a:pt x="321469" y="414338"/>
                </a:lnTo>
                <a:cubicBezTo>
                  <a:pt x="325398" y="414338"/>
                  <a:pt x="328613" y="411123"/>
                  <a:pt x="328613" y="407194"/>
                </a:cubicBezTo>
                <a:lnTo>
                  <a:pt x="328613" y="291733"/>
                </a:lnTo>
                <a:cubicBezTo>
                  <a:pt x="328613" y="276553"/>
                  <a:pt x="340936" y="264319"/>
                  <a:pt x="356027" y="264319"/>
                </a:cubicBezTo>
                <a:cubicBezTo>
                  <a:pt x="365939" y="264319"/>
                  <a:pt x="374154" y="269498"/>
                  <a:pt x="378887" y="276463"/>
                </a:cubicBezTo>
                <a:cubicBezTo>
                  <a:pt x="383798" y="283607"/>
                  <a:pt x="389067" y="285750"/>
                  <a:pt x="392817" y="285750"/>
                </a:cubicBezTo>
                <a:cubicBezTo>
                  <a:pt x="396389" y="285750"/>
                  <a:pt x="401300" y="283875"/>
                  <a:pt x="405944" y="277624"/>
                </a:cubicBezTo>
                <a:cubicBezTo>
                  <a:pt x="410587" y="271373"/>
                  <a:pt x="414248" y="261640"/>
                  <a:pt x="414248" y="250031"/>
                </a:cubicBezTo>
                <a:cubicBezTo>
                  <a:pt x="414248" y="238423"/>
                  <a:pt x="410677" y="228779"/>
                  <a:pt x="405944" y="222439"/>
                </a:cubicBezTo>
                <a:cubicBezTo>
                  <a:pt x="401211" y="216099"/>
                  <a:pt x="396389" y="214313"/>
                  <a:pt x="392817" y="214313"/>
                </a:cubicBezTo>
                <a:cubicBezTo>
                  <a:pt x="389067" y="214313"/>
                  <a:pt x="383798" y="216456"/>
                  <a:pt x="378887" y="223600"/>
                </a:cubicBezTo>
                <a:cubicBezTo>
                  <a:pt x="374154" y="230565"/>
                  <a:pt x="365850" y="235744"/>
                  <a:pt x="356027" y="235744"/>
                </a:cubicBezTo>
                <a:cubicBezTo>
                  <a:pt x="340846" y="235744"/>
                  <a:pt x="328613" y="223421"/>
                  <a:pt x="328613" y="208330"/>
                </a:cubicBezTo>
                <a:lnTo>
                  <a:pt x="328613" y="135731"/>
                </a:lnTo>
                <a:cubicBezTo>
                  <a:pt x="328613" y="131802"/>
                  <a:pt x="325398" y="128588"/>
                  <a:pt x="321469" y="128588"/>
                </a:cubicBezTo>
                <a:lnTo>
                  <a:pt x="248871" y="128588"/>
                </a:lnTo>
                <a:cubicBezTo>
                  <a:pt x="233690" y="128588"/>
                  <a:pt x="221456" y="116265"/>
                  <a:pt x="221456" y="101174"/>
                </a:cubicBezTo>
                <a:cubicBezTo>
                  <a:pt x="221456" y="91262"/>
                  <a:pt x="226636" y="83046"/>
                  <a:pt x="233601" y="78314"/>
                </a:cubicBezTo>
                <a:cubicBezTo>
                  <a:pt x="240745" y="73402"/>
                  <a:pt x="242888" y="68134"/>
                  <a:pt x="242888" y="64383"/>
                </a:cubicBezTo>
                <a:cubicBezTo>
                  <a:pt x="242888" y="60811"/>
                  <a:pt x="241013" y="55900"/>
                  <a:pt x="234762" y="51257"/>
                </a:cubicBezTo>
                <a:cubicBezTo>
                  <a:pt x="228511" y="46613"/>
                  <a:pt x="218778" y="42863"/>
                  <a:pt x="207169" y="42863"/>
                </a:cubicBezTo>
                <a:cubicBezTo>
                  <a:pt x="195560" y="42863"/>
                  <a:pt x="185916" y="46434"/>
                  <a:pt x="179576" y="51167"/>
                </a:cubicBezTo>
                <a:lnTo>
                  <a:pt x="179576" y="51167"/>
                </a:lnTo>
                <a:moveTo>
                  <a:pt x="153858" y="16877"/>
                </a:moveTo>
                <a:cubicBezTo>
                  <a:pt x="168325" y="6072"/>
                  <a:pt x="187166" y="0"/>
                  <a:pt x="207169" y="0"/>
                </a:cubicBezTo>
                <a:cubicBezTo>
                  <a:pt x="227171" y="0"/>
                  <a:pt x="246013" y="6072"/>
                  <a:pt x="260479" y="16877"/>
                </a:cubicBezTo>
                <a:cubicBezTo>
                  <a:pt x="274945" y="27682"/>
                  <a:pt x="285750" y="44202"/>
                  <a:pt x="285750" y="64294"/>
                </a:cubicBezTo>
                <a:cubicBezTo>
                  <a:pt x="285750" y="71973"/>
                  <a:pt x="284143" y="79206"/>
                  <a:pt x="281374" y="85725"/>
                </a:cubicBezTo>
                <a:lnTo>
                  <a:pt x="321469" y="85725"/>
                </a:lnTo>
                <a:cubicBezTo>
                  <a:pt x="349062" y="85725"/>
                  <a:pt x="371475" y="108139"/>
                  <a:pt x="371475" y="135731"/>
                </a:cubicBezTo>
                <a:lnTo>
                  <a:pt x="371475" y="175825"/>
                </a:lnTo>
                <a:cubicBezTo>
                  <a:pt x="377994" y="173057"/>
                  <a:pt x="385227" y="171450"/>
                  <a:pt x="392906" y="171450"/>
                </a:cubicBezTo>
                <a:cubicBezTo>
                  <a:pt x="412998" y="171450"/>
                  <a:pt x="429518" y="182344"/>
                  <a:pt x="440323" y="196721"/>
                </a:cubicBezTo>
                <a:cubicBezTo>
                  <a:pt x="451128" y="211098"/>
                  <a:pt x="457200" y="230029"/>
                  <a:pt x="457200" y="250031"/>
                </a:cubicBezTo>
                <a:cubicBezTo>
                  <a:pt x="457200" y="270034"/>
                  <a:pt x="451128" y="288875"/>
                  <a:pt x="440323" y="303342"/>
                </a:cubicBezTo>
                <a:cubicBezTo>
                  <a:pt x="429518" y="317808"/>
                  <a:pt x="412998" y="328613"/>
                  <a:pt x="392906" y="328613"/>
                </a:cubicBezTo>
                <a:cubicBezTo>
                  <a:pt x="385227" y="328613"/>
                  <a:pt x="377994" y="327005"/>
                  <a:pt x="371475" y="324237"/>
                </a:cubicBezTo>
                <a:lnTo>
                  <a:pt x="371475" y="407194"/>
                </a:lnTo>
                <a:cubicBezTo>
                  <a:pt x="371475" y="434787"/>
                  <a:pt x="349062" y="457200"/>
                  <a:pt x="321469" y="457200"/>
                </a:cubicBezTo>
                <a:lnTo>
                  <a:pt x="251728" y="457200"/>
                </a:lnTo>
                <a:cubicBezTo>
                  <a:pt x="235029" y="457200"/>
                  <a:pt x="221456" y="443627"/>
                  <a:pt x="221456" y="426928"/>
                </a:cubicBezTo>
                <a:cubicBezTo>
                  <a:pt x="221456" y="417909"/>
                  <a:pt x="225475" y="410408"/>
                  <a:pt x="230297" y="405318"/>
                </a:cubicBezTo>
                <a:cubicBezTo>
                  <a:pt x="234047" y="401479"/>
                  <a:pt x="235744" y="397103"/>
                  <a:pt x="235744" y="392906"/>
                </a:cubicBezTo>
                <a:cubicBezTo>
                  <a:pt x="235744" y="384066"/>
                  <a:pt x="226189" y="371475"/>
                  <a:pt x="207169" y="371475"/>
                </a:cubicBezTo>
                <a:cubicBezTo>
                  <a:pt x="188149" y="371475"/>
                  <a:pt x="178594" y="384066"/>
                  <a:pt x="178594" y="392906"/>
                </a:cubicBezTo>
                <a:cubicBezTo>
                  <a:pt x="178594" y="397103"/>
                  <a:pt x="180290" y="401389"/>
                  <a:pt x="184041" y="405318"/>
                </a:cubicBezTo>
                <a:cubicBezTo>
                  <a:pt x="188952" y="410408"/>
                  <a:pt x="192881" y="417909"/>
                  <a:pt x="192881" y="426928"/>
                </a:cubicBezTo>
                <a:cubicBezTo>
                  <a:pt x="192881" y="443627"/>
                  <a:pt x="179308" y="457200"/>
                  <a:pt x="162610" y="457200"/>
                </a:cubicBezTo>
                <a:lnTo>
                  <a:pt x="50006" y="457200"/>
                </a:lnTo>
                <a:cubicBezTo>
                  <a:pt x="22414" y="457200"/>
                  <a:pt x="0" y="434787"/>
                  <a:pt x="0" y="407194"/>
                </a:cubicBezTo>
                <a:lnTo>
                  <a:pt x="0" y="294590"/>
                </a:lnTo>
                <a:cubicBezTo>
                  <a:pt x="0" y="277892"/>
                  <a:pt x="13573" y="264319"/>
                  <a:pt x="30272" y="264319"/>
                </a:cubicBezTo>
                <a:cubicBezTo>
                  <a:pt x="39291" y="264319"/>
                  <a:pt x="46792" y="268337"/>
                  <a:pt x="51881" y="273159"/>
                </a:cubicBezTo>
                <a:cubicBezTo>
                  <a:pt x="55721" y="276910"/>
                  <a:pt x="60097" y="278606"/>
                  <a:pt x="64294" y="278606"/>
                </a:cubicBezTo>
                <a:cubicBezTo>
                  <a:pt x="73134" y="278606"/>
                  <a:pt x="85725" y="269051"/>
                  <a:pt x="85725" y="250031"/>
                </a:cubicBezTo>
                <a:cubicBezTo>
                  <a:pt x="85725" y="231011"/>
                  <a:pt x="73134" y="221456"/>
                  <a:pt x="64294" y="221456"/>
                </a:cubicBezTo>
                <a:cubicBezTo>
                  <a:pt x="60097" y="221456"/>
                  <a:pt x="55810" y="223153"/>
                  <a:pt x="51881" y="226903"/>
                </a:cubicBezTo>
                <a:cubicBezTo>
                  <a:pt x="46791" y="231725"/>
                  <a:pt x="39291" y="235744"/>
                  <a:pt x="30272" y="235744"/>
                </a:cubicBezTo>
                <a:cubicBezTo>
                  <a:pt x="13573" y="235744"/>
                  <a:pt x="0" y="222171"/>
                  <a:pt x="0" y="205472"/>
                </a:cubicBezTo>
                <a:lnTo>
                  <a:pt x="0" y="135731"/>
                </a:lnTo>
                <a:cubicBezTo>
                  <a:pt x="0" y="108139"/>
                  <a:pt x="22414" y="85725"/>
                  <a:pt x="50006" y="85725"/>
                </a:cubicBezTo>
                <a:lnTo>
                  <a:pt x="132963" y="85725"/>
                </a:lnTo>
                <a:cubicBezTo>
                  <a:pt x="130195" y="79206"/>
                  <a:pt x="128588" y="71973"/>
                  <a:pt x="128588" y="64294"/>
                </a:cubicBezTo>
                <a:cubicBezTo>
                  <a:pt x="128588" y="44202"/>
                  <a:pt x="139482" y="27682"/>
                  <a:pt x="153858" y="16877"/>
                </a:cubicBezTo>
                <a:lnTo>
                  <a:pt x="153858" y="1687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68680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Self-discovery is the process of exploring and understanding your strengths, interests, and values.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journey helps you gain clarity about what makes you unique.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Explore Strengths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8680" y="15953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20"/>
                  <a:pt x="331180" y="42863"/>
                  <a:pt x="228600" y="42863"/>
                </a:cubicBezTo>
                <a:cubicBezTo>
                  <a:pt x="126020" y="42863"/>
                  <a:pt x="42863" y="126020"/>
                  <a:pt x="42863" y="228600"/>
                </a:cubicBezTo>
                <a:cubicBezTo>
                  <a:pt x="42863" y="331180"/>
                  <a:pt x="126020" y="414338"/>
                  <a:pt x="228600" y="414338"/>
                </a:cubicBezTo>
                <a:cubicBezTo>
                  <a:pt x="331180" y="414338"/>
                  <a:pt x="414338" y="331180"/>
                  <a:pt x="414338" y="228600"/>
                </a:cubicBezTo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  <a:moveTo>
                  <a:pt x="273874" y="290304"/>
                </a:moveTo>
                <a:lnTo>
                  <a:pt x="145018" y="339864"/>
                </a:lnTo>
                <a:cubicBezTo>
                  <a:pt x="127695" y="346561"/>
                  <a:pt x="110639" y="329505"/>
                  <a:pt x="117336" y="312182"/>
                </a:cubicBezTo>
                <a:lnTo>
                  <a:pt x="166896" y="183327"/>
                </a:lnTo>
                <a:cubicBezTo>
                  <a:pt x="169843" y="175736"/>
                  <a:pt x="175736" y="169843"/>
                  <a:pt x="183327" y="166896"/>
                </a:cubicBezTo>
                <a:lnTo>
                  <a:pt x="312182" y="117336"/>
                </a:lnTo>
                <a:cubicBezTo>
                  <a:pt x="329505" y="110639"/>
                  <a:pt x="346561" y="127695"/>
                  <a:pt x="339864" y="145018"/>
                </a:cubicBezTo>
                <a:lnTo>
                  <a:pt x="290304" y="273874"/>
                </a:lnTo>
                <a:cubicBezTo>
                  <a:pt x="287447" y="281464"/>
                  <a:pt x="281464" y="287357"/>
                  <a:pt x="273874" y="290304"/>
                </a:cubicBezTo>
                <a:lnTo>
                  <a:pt x="273874" y="290304"/>
                </a:lnTo>
                <a:moveTo>
                  <a:pt x="257175" y="228600"/>
                </a:moveTo>
                <a:cubicBezTo>
                  <a:pt x="257175" y="212819"/>
                  <a:pt x="244381" y="200025"/>
                  <a:pt x="228600" y="200025"/>
                </a:cubicBezTo>
                <a:cubicBezTo>
                  <a:pt x="212819" y="200025"/>
                  <a:pt x="200025" y="212819"/>
                  <a:pt x="200025" y="228600"/>
                </a:cubicBezTo>
                <a:cubicBezTo>
                  <a:pt x="200025" y="244381"/>
                  <a:pt x="212819" y="257175"/>
                  <a:pt x="228600" y="257175"/>
                </a:cubicBezTo>
                <a:cubicBezTo>
                  <a:pt x="244381" y="257175"/>
                  <a:pt x="257175" y="244381"/>
                  <a:pt x="257175" y="2286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Goal-Setting: Creating a Career Plan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006" r="34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52036" y="161172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036" y="310081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52036" y="457859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12530" y="5058673"/>
            <a:ext cx="6187954" cy="640080"/>
          </a:xfrm>
          <a:custGeom>
            <a:avLst/>
            <a:gdLst/>
            <a:ahLst/>
            <a:cxnLst/>
            <a:rect l="l" t="t" r="r" b="b"/>
            <a:pathLst>
              <a:path w="6187954" h="640080">
                <a:moveTo>
                  <a:pt x="0" y="640080"/>
                </a:moveTo>
                <a:lnTo>
                  <a:pt x="0" y="0"/>
                </a:lnTo>
                <a:lnTo>
                  <a:pt x="6187954" y="0"/>
                </a:lnTo>
                <a:lnTo>
                  <a:pt x="6187954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plan will help you stay focused and motivated as you work towards your career aspirations.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reviewing your goals keeps you aligned with your career vision.</a:t>
            </a:r>
            <a:endParaRPr lang="en-US" sz="1275" dirty="0"/>
          </a:p>
        </p:txBody>
      </p:sp>
      <p:sp>
        <p:nvSpPr>
          <p:cNvPr id="15" name="Text 13"/>
          <p:cNvSpPr/>
          <p:nvPr/>
        </p:nvSpPr>
        <p:spPr>
          <a:xfrm>
            <a:off x="1312533" y="4581133"/>
            <a:ext cx="6187947" cy="365760"/>
          </a:xfrm>
          <a:custGeom>
            <a:avLst/>
            <a:gdLst/>
            <a:ahLst/>
            <a:cxnLst/>
            <a:rect l="l" t="t" r="r" b="b"/>
            <a:pathLst>
              <a:path w="6187947" h="365760">
                <a:moveTo>
                  <a:pt x="0" y="365760"/>
                </a:moveTo>
                <a:lnTo>
                  <a:pt x="0" y="0"/>
                </a:lnTo>
                <a:lnTo>
                  <a:pt x="6187947" y="0"/>
                </a:lnTo>
                <a:lnTo>
                  <a:pt x="6187947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&amp; Motivation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25881" y="3568200"/>
            <a:ext cx="6174606" cy="640080"/>
          </a:xfrm>
          <a:custGeom>
            <a:avLst/>
            <a:gdLst/>
            <a:ahLst/>
            <a:cxnLst/>
            <a:rect l="l" t="t" r="r" b="b"/>
            <a:pathLst>
              <a:path w="6174606" h="640080">
                <a:moveTo>
                  <a:pt x="0" y="640080"/>
                </a:moveTo>
                <a:lnTo>
                  <a:pt x="0" y="0"/>
                </a:lnTo>
                <a:lnTo>
                  <a:pt x="6174606" y="0"/>
                </a:lnTo>
                <a:lnTo>
                  <a:pt x="6174606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You'll use the SMART goal framework to create a career plan that outlines your short-term and long-term goals.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structured approach ensures you have a clear path to follow.</a:t>
            </a:r>
            <a:endParaRPr lang="en-US" sz="1275" dirty="0"/>
          </a:p>
        </p:txBody>
      </p:sp>
      <p:sp>
        <p:nvSpPr>
          <p:cNvPr id="17" name="Text 15"/>
          <p:cNvSpPr/>
          <p:nvPr/>
        </p:nvSpPr>
        <p:spPr>
          <a:xfrm>
            <a:off x="1325882" y="3107988"/>
            <a:ext cx="6174606" cy="365760"/>
          </a:xfrm>
          <a:custGeom>
            <a:avLst/>
            <a:gdLst/>
            <a:ahLst/>
            <a:cxnLst/>
            <a:rect l="l" t="t" r="r" b="b"/>
            <a:pathLst>
              <a:path w="6174606" h="365760">
                <a:moveTo>
                  <a:pt x="0" y="365760"/>
                </a:moveTo>
                <a:lnTo>
                  <a:pt x="0" y="0"/>
                </a:lnTo>
                <a:lnTo>
                  <a:pt x="6174606" y="0"/>
                </a:lnTo>
                <a:lnTo>
                  <a:pt x="6174606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Planning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12533" y="1612406"/>
            <a:ext cx="6187954" cy="365760"/>
          </a:xfrm>
          <a:custGeom>
            <a:avLst/>
            <a:gdLst/>
            <a:ahLst/>
            <a:cxnLst/>
            <a:rect l="l" t="t" r="r" b="b"/>
            <a:pathLst>
              <a:path w="6187954" h="365760">
                <a:moveTo>
                  <a:pt x="0" y="365760"/>
                </a:moveTo>
                <a:lnTo>
                  <a:pt x="0" y="0"/>
                </a:lnTo>
                <a:lnTo>
                  <a:pt x="6187954" y="0"/>
                </a:lnTo>
                <a:lnTo>
                  <a:pt x="6187954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SMART Objectives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12533" y="2068923"/>
            <a:ext cx="6187956" cy="640080"/>
          </a:xfrm>
          <a:custGeom>
            <a:avLst/>
            <a:gdLst/>
            <a:ahLst/>
            <a:cxnLst/>
            <a:rect l="l" t="t" r="r" b="b"/>
            <a:pathLst>
              <a:path w="6187956" h="640080">
                <a:moveTo>
                  <a:pt x="0" y="640080"/>
                </a:moveTo>
                <a:lnTo>
                  <a:pt x="0" y="0"/>
                </a:lnTo>
                <a:lnTo>
                  <a:pt x="6187956" y="0"/>
                </a:lnTo>
                <a:lnTo>
                  <a:pt x="6187956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Goal-setting involves creating specific, measurable, achievable, relevant, and time-bound (SMART) objectives.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the SMART framework helps clarify your career goals.</a:t>
            </a:r>
            <a:endParaRPr lang="en-US" sz="1275" dirty="0"/>
          </a:p>
        </p:txBody>
      </p:sp>
      <p:sp>
        <p:nvSpPr>
          <p:cNvPr id="20" name="Text 18"/>
          <p:cNvSpPr/>
          <p:nvPr/>
        </p:nvSpPr>
        <p:spPr>
          <a:xfrm>
            <a:off x="743476" y="46700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476" y="319225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38576"/>
                </a:moveTo>
                <a:lnTo>
                  <a:pt x="94298" y="60008"/>
                </a:lnTo>
                <a:lnTo>
                  <a:pt x="180023" y="60008"/>
                </a:lnTo>
                <a:lnTo>
                  <a:pt x="180023" y="38576"/>
                </a:lnTo>
                <a:cubicBezTo>
                  <a:pt x="180023" y="36219"/>
                  <a:pt x="178094" y="34290"/>
                  <a:pt x="175736" y="34290"/>
                </a:cubicBezTo>
                <a:lnTo>
                  <a:pt x="98584" y="34290"/>
                </a:lnTo>
                <a:cubicBezTo>
                  <a:pt x="96226" y="34290"/>
                  <a:pt x="94298" y="36219"/>
                  <a:pt x="94298" y="38576"/>
                </a:cubicBezTo>
                <a:moveTo>
                  <a:pt x="68580" y="60008"/>
                </a:moveTo>
                <a:lnTo>
                  <a:pt x="68580" y="38576"/>
                </a:lnTo>
                <a:cubicBezTo>
                  <a:pt x="68580" y="22021"/>
                  <a:pt x="82028" y="8573"/>
                  <a:pt x="98584" y="8573"/>
                </a:cubicBezTo>
                <a:lnTo>
                  <a:pt x="175736" y="8573"/>
                </a:lnTo>
                <a:cubicBezTo>
                  <a:pt x="192292" y="8573"/>
                  <a:pt x="205740" y="22021"/>
                  <a:pt x="205740" y="38576"/>
                </a:cubicBezTo>
                <a:lnTo>
                  <a:pt x="205740" y="60008"/>
                </a:lnTo>
                <a:lnTo>
                  <a:pt x="240030" y="60008"/>
                </a:lnTo>
                <a:cubicBezTo>
                  <a:pt x="258943" y="60008"/>
                  <a:pt x="274320" y="75384"/>
                  <a:pt x="274320" y="94298"/>
                </a:cubicBezTo>
                <a:lnTo>
                  <a:pt x="274320" y="158591"/>
                </a:lnTo>
                <a:lnTo>
                  <a:pt x="274320" y="231458"/>
                </a:lnTo>
                <a:cubicBezTo>
                  <a:pt x="274320" y="250371"/>
                  <a:pt x="258943" y="265747"/>
                  <a:pt x="240030" y="265747"/>
                </a:cubicBezTo>
                <a:lnTo>
                  <a:pt x="34290" y="265747"/>
                </a:lnTo>
                <a:cubicBezTo>
                  <a:pt x="15377" y="265747"/>
                  <a:pt x="0" y="250371"/>
                  <a:pt x="0" y="231458"/>
                </a:cubicBezTo>
                <a:lnTo>
                  <a:pt x="0" y="158591"/>
                </a:lnTo>
                <a:lnTo>
                  <a:pt x="0" y="94297"/>
                </a:lnTo>
                <a:cubicBezTo>
                  <a:pt x="0" y="75384"/>
                  <a:pt x="15377" y="60007"/>
                  <a:pt x="34290" y="60007"/>
                </a:cubicBezTo>
                <a:lnTo>
                  <a:pt x="68580" y="60008"/>
                </a:lnTo>
                <a:moveTo>
                  <a:pt x="25718" y="171450"/>
                </a:moveTo>
                <a:lnTo>
                  <a:pt x="25718" y="231458"/>
                </a:lnTo>
                <a:cubicBezTo>
                  <a:pt x="25718" y="236172"/>
                  <a:pt x="29575" y="240030"/>
                  <a:pt x="34290" y="240030"/>
                </a:cubicBezTo>
                <a:lnTo>
                  <a:pt x="240030" y="240030"/>
                </a:lnTo>
                <a:cubicBezTo>
                  <a:pt x="244745" y="240030"/>
                  <a:pt x="248603" y="236172"/>
                  <a:pt x="248603" y="231458"/>
                </a:cubicBezTo>
                <a:lnTo>
                  <a:pt x="248603" y="171450"/>
                </a:lnTo>
                <a:lnTo>
                  <a:pt x="171450" y="171450"/>
                </a:lnTo>
                <a:lnTo>
                  <a:pt x="171450" y="180023"/>
                </a:lnTo>
                <a:cubicBezTo>
                  <a:pt x="171450" y="189506"/>
                  <a:pt x="163788" y="197167"/>
                  <a:pt x="154305" y="197167"/>
                </a:cubicBezTo>
                <a:lnTo>
                  <a:pt x="120015" y="197167"/>
                </a:lnTo>
                <a:cubicBezTo>
                  <a:pt x="110532" y="197167"/>
                  <a:pt x="102870" y="189506"/>
                  <a:pt x="102870" y="180023"/>
                </a:cubicBezTo>
                <a:lnTo>
                  <a:pt x="102870" y="171450"/>
                </a:lnTo>
                <a:lnTo>
                  <a:pt x="25718" y="171450"/>
                </a:lnTo>
                <a:moveTo>
                  <a:pt x="102870" y="145733"/>
                </a:moveTo>
                <a:lnTo>
                  <a:pt x="171450" y="145733"/>
                </a:lnTo>
                <a:lnTo>
                  <a:pt x="248603" y="145733"/>
                </a:lnTo>
                <a:lnTo>
                  <a:pt x="248603" y="94298"/>
                </a:lnTo>
                <a:cubicBezTo>
                  <a:pt x="248603" y="89583"/>
                  <a:pt x="244745" y="85725"/>
                  <a:pt x="240030" y="85725"/>
                </a:cubicBezTo>
                <a:lnTo>
                  <a:pt x="192881" y="85725"/>
                </a:lnTo>
                <a:lnTo>
                  <a:pt x="81439" y="85725"/>
                </a:lnTo>
                <a:lnTo>
                  <a:pt x="34290" y="85725"/>
                </a:lnTo>
                <a:cubicBezTo>
                  <a:pt x="29575" y="85725"/>
                  <a:pt x="25718" y="89583"/>
                  <a:pt x="25718" y="94298"/>
                </a:cubicBezTo>
                <a:lnTo>
                  <a:pt x="25718" y="145733"/>
                </a:lnTo>
                <a:lnTo>
                  <a:pt x="102870" y="145733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43476" y="170316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51435" y="34290"/>
                </a:lnTo>
                <a:cubicBezTo>
                  <a:pt x="32522" y="34290"/>
                  <a:pt x="17145" y="49667"/>
                  <a:pt x="17145" y="68580"/>
                </a:cubicBezTo>
                <a:lnTo>
                  <a:pt x="17145" y="77152"/>
                </a:lnTo>
                <a:lnTo>
                  <a:pt x="17145" y="102870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02870"/>
                </a:lnTo>
                <a:lnTo>
                  <a:pt x="257175" y="77153"/>
                </a:lnTo>
                <a:lnTo>
                  <a:pt x="257175" y="68580"/>
                </a:lnTo>
                <a:cubicBezTo>
                  <a:pt x="257175" y="49667"/>
                  <a:pt x="241798" y="34290"/>
                  <a:pt x="222885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42863" y="102870"/>
                </a:moveTo>
                <a:lnTo>
                  <a:pt x="231458" y="102870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51435" y="248603"/>
                </a:lnTo>
                <a:cubicBezTo>
                  <a:pt x="46720" y="248603"/>
                  <a:pt x="42863" y="244745"/>
                  <a:pt x="42863" y="240030"/>
                </a:cubicBezTo>
                <a:lnTo>
                  <a:pt x="42863" y="10287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85750" y="159101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661837" y="30801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672593" y="455788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771147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3331" r="33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79522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452648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334287" y="5037963"/>
            <a:ext cx="6187954" cy="640080"/>
          </a:xfrm>
          <a:custGeom>
            <a:avLst/>
            <a:gdLst/>
            <a:ahLst/>
            <a:cxnLst/>
            <a:rect l="l" t="t" r="r" b="b"/>
            <a:pathLst>
              <a:path w="6187954" h="640080">
                <a:moveTo>
                  <a:pt x="0" y="640080"/>
                </a:moveTo>
                <a:lnTo>
                  <a:pt x="0" y="0"/>
                </a:lnTo>
                <a:lnTo>
                  <a:pt x="6187954" y="0"/>
                </a:lnTo>
                <a:lnTo>
                  <a:pt x="6187954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Super's Life-Span Approach emphasizes the need for exploration and strategic planning.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0"/>
              </a:spcBef>
              <a:buNone/>
            </a:pPr>
            <a:r>
              <a:rPr lang="en-US" sz="127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theories equips you to make thoughtful career choices.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4334290" y="4560423"/>
            <a:ext cx="6187947" cy="365760"/>
          </a:xfrm>
          <a:custGeom>
            <a:avLst/>
            <a:gdLst/>
            <a:ahLst/>
            <a:cxnLst/>
            <a:rect l="l" t="t" r="r" b="b"/>
            <a:pathLst>
              <a:path w="6187947" h="365760">
                <a:moveTo>
                  <a:pt x="0" y="365760"/>
                </a:moveTo>
                <a:lnTo>
                  <a:pt x="0" y="0"/>
                </a:lnTo>
                <a:lnTo>
                  <a:pt x="6187947" y="0"/>
                </a:lnTo>
                <a:lnTo>
                  <a:pt x="6187947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Informed Decision-Making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7638" y="3547490"/>
            <a:ext cx="6174606" cy="640080"/>
          </a:xfrm>
          <a:custGeom>
            <a:avLst/>
            <a:gdLst/>
            <a:ahLst/>
            <a:cxnLst/>
            <a:rect l="l" t="t" r="r" b="b"/>
            <a:pathLst>
              <a:path w="6174606" h="640080">
                <a:moveTo>
                  <a:pt x="0" y="640080"/>
                </a:moveTo>
                <a:lnTo>
                  <a:pt x="0" y="0"/>
                </a:lnTo>
                <a:lnTo>
                  <a:pt x="6174606" y="0"/>
                </a:lnTo>
                <a:lnTo>
                  <a:pt x="6174606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3"/>
              </a:spcBef>
              <a:buNone/>
            </a:pPr>
            <a:r>
              <a:rPr lang="en-US" sz="127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Holland's Career Typology illustrates how self-awareness influences career decisions.</a:t>
            </a:r>
            <a:endParaRPr lang="en-US" sz="1278" dirty="0"/>
          </a:p>
          <a:p>
            <a:pPr algn="l" marL="0" indent="0">
              <a:lnSpc>
                <a:spcPct val="90000"/>
              </a:lnSpc>
              <a:spcBef>
                <a:spcPts val="913"/>
              </a:spcBef>
              <a:buNone/>
            </a:pPr>
            <a:r>
              <a:rPr lang="en-US" sz="127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your strengths is crucial for effective career planning.</a:t>
            </a:r>
            <a:endParaRPr lang="en-US" sz="1278" dirty="0"/>
          </a:p>
        </p:txBody>
      </p:sp>
      <p:sp>
        <p:nvSpPr>
          <p:cNvPr id="14" name="Text 12"/>
          <p:cNvSpPr/>
          <p:nvPr/>
        </p:nvSpPr>
        <p:spPr>
          <a:xfrm>
            <a:off x="4347639" y="3087278"/>
            <a:ext cx="6174606" cy="365760"/>
          </a:xfrm>
          <a:custGeom>
            <a:avLst/>
            <a:gdLst/>
            <a:ahLst/>
            <a:cxnLst/>
            <a:rect l="l" t="t" r="r" b="b"/>
            <a:pathLst>
              <a:path w="6174606" h="365760">
                <a:moveTo>
                  <a:pt x="0" y="365760"/>
                </a:moveTo>
                <a:lnTo>
                  <a:pt x="0" y="0"/>
                </a:lnTo>
                <a:lnTo>
                  <a:pt x="6174606" y="0"/>
                </a:lnTo>
                <a:lnTo>
                  <a:pt x="6174606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Self-Awareness Importance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34290" y="1591696"/>
            <a:ext cx="6187954" cy="365760"/>
          </a:xfrm>
          <a:custGeom>
            <a:avLst/>
            <a:gdLst/>
            <a:ahLst/>
            <a:cxnLst/>
            <a:rect l="l" t="t" r="r" b="b"/>
            <a:pathLst>
              <a:path w="6187954" h="365760">
                <a:moveTo>
                  <a:pt x="0" y="365760"/>
                </a:moveTo>
                <a:lnTo>
                  <a:pt x="0" y="0"/>
                </a:lnTo>
                <a:lnTo>
                  <a:pt x="6187954" y="0"/>
                </a:lnTo>
                <a:lnTo>
                  <a:pt x="6187954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Exploration Framework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34290" y="2048213"/>
            <a:ext cx="6187956" cy="640080"/>
          </a:xfrm>
          <a:custGeom>
            <a:avLst/>
            <a:gdLst/>
            <a:ahLst/>
            <a:cxnLst/>
            <a:rect l="l" t="t" r="r" b="b"/>
            <a:pathLst>
              <a:path w="6187956" h="640080">
                <a:moveTo>
                  <a:pt x="0" y="640080"/>
                </a:moveTo>
                <a:lnTo>
                  <a:pt x="0" y="0"/>
                </a:lnTo>
                <a:lnTo>
                  <a:pt x="6187956" y="0"/>
                </a:lnTo>
                <a:lnTo>
                  <a:pt x="6187956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development theories clarify the journey of exploring options.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align personal interests with appropriate career paths.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76242" y="1164617"/>
            <a:ext cx="7845198" cy="10672"/>
          </a:xfrm>
          <a:custGeom>
            <a:avLst/>
            <a:gdLst/>
            <a:ahLst/>
            <a:cxnLst/>
            <a:rect l="l" t="t" r="r" b="b"/>
            <a:pathLst>
              <a:path w="7845198" h="10672">
                <a:moveTo>
                  <a:pt x="0" y="0"/>
                </a:moveTo>
                <a:lnTo>
                  <a:pt x="7845198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3685750" y="1"/>
            <a:ext cx="7869770" cy="1034799"/>
          </a:xfrm>
          <a:custGeom>
            <a:avLst/>
            <a:gdLst/>
            <a:ahLst/>
            <a:cxnLst/>
            <a:rect l="l" t="t" r="r" b="b"/>
            <a:pathLst>
              <a:path w="7869770" h="1034799">
                <a:moveTo>
                  <a:pt x="0" y="1034799"/>
                </a:moveTo>
                <a:lnTo>
                  <a:pt x="0" y="0"/>
                </a:lnTo>
                <a:lnTo>
                  <a:pt x="7869770" y="0"/>
                </a:lnTo>
                <a:lnTo>
                  <a:pt x="7869770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Development Theories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777190" y="46700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777190" y="319225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777190" y="170316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77152"/>
                </a:moveTo>
                <a:cubicBezTo>
                  <a:pt x="85725" y="48746"/>
                  <a:pt x="108753" y="25717"/>
                  <a:pt x="137160" y="25717"/>
                </a:cubicBezTo>
                <a:cubicBezTo>
                  <a:pt x="165567" y="25717"/>
                  <a:pt x="188595" y="48746"/>
                  <a:pt x="188595" y="77152"/>
                </a:cubicBezTo>
                <a:cubicBezTo>
                  <a:pt x="188595" y="105559"/>
                  <a:pt x="165567" y="128588"/>
                  <a:pt x="137160" y="128588"/>
                </a:cubicBezTo>
                <a:cubicBezTo>
                  <a:pt x="108753" y="128588"/>
                  <a:pt x="85725" y="105559"/>
                  <a:pt x="85725" y="77152"/>
                </a:cubicBezTo>
                <a:moveTo>
                  <a:pt x="150019" y="153233"/>
                </a:moveTo>
                <a:cubicBezTo>
                  <a:pt x="186505" y="147126"/>
                  <a:pt x="214313" y="115354"/>
                  <a:pt x="214313" y="77152"/>
                </a:cubicBezTo>
                <a:cubicBezTo>
                  <a:pt x="214313" y="34558"/>
                  <a:pt x="179755" y="0"/>
                  <a:pt x="137160" y="0"/>
                </a:cubicBezTo>
                <a:cubicBezTo>
                  <a:pt x="94565" y="0"/>
                  <a:pt x="60008" y="34558"/>
                  <a:pt x="60008" y="77152"/>
                </a:cubicBezTo>
                <a:cubicBezTo>
                  <a:pt x="60008" y="115407"/>
                  <a:pt x="87815" y="147126"/>
                  <a:pt x="124301" y="153233"/>
                </a:cubicBezTo>
                <a:lnTo>
                  <a:pt x="124301" y="261461"/>
                </a:lnTo>
                <a:cubicBezTo>
                  <a:pt x="124301" y="268587"/>
                  <a:pt x="130034" y="274320"/>
                  <a:pt x="137160" y="274320"/>
                </a:cubicBezTo>
                <a:cubicBezTo>
                  <a:pt x="144286" y="274320"/>
                  <a:pt x="150019" y="268587"/>
                  <a:pt x="150019" y="261461"/>
                </a:cubicBezTo>
                <a:lnTo>
                  <a:pt x="150019" y="153233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Personal Strengths and Talents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057400" y="15302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640080"/>
                </a:moveTo>
                <a:lnTo>
                  <a:pt x="0" y="0"/>
                </a:lnTo>
                <a:lnTo>
                  <a:pt x="640080" y="0"/>
                </a:lnTo>
                <a:lnTo>
                  <a:pt x="640080" y="640080"/>
                </a:lnTo>
                <a:lnTo>
                  <a:pt x="0" y="64008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74707" y="15302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640080"/>
                </a:moveTo>
                <a:lnTo>
                  <a:pt x="0" y="0"/>
                </a:lnTo>
                <a:lnTo>
                  <a:pt x="640080" y="0"/>
                </a:lnTo>
                <a:lnTo>
                  <a:pt x="640080" y="640080"/>
                </a:lnTo>
                <a:lnTo>
                  <a:pt x="0" y="64008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494520" y="153023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640080"/>
                </a:moveTo>
                <a:lnTo>
                  <a:pt x="0" y="0"/>
                </a:lnTo>
                <a:lnTo>
                  <a:pt x="640080" y="0"/>
                </a:lnTo>
                <a:lnTo>
                  <a:pt x="640080" y="640080"/>
                </a:lnTo>
                <a:lnTo>
                  <a:pt x="0" y="64008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305800" y="3066109"/>
            <a:ext cx="3017520" cy="2834640"/>
          </a:xfrm>
          <a:custGeom>
            <a:avLst/>
            <a:gdLst/>
            <a:ahLst/>
            <a:cxnLst/>
            <a:rect l="l" t="t" r="r" b="b"/>
            <a:pathLst>
              <a:path w="3017520" h="2834640">
                <a:moveTo>
                  <a:pt x="0" y="2834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834640"/>
                </a:lnTo>
                <a:lnTo>
                  <a:pt x="0" y="2834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You'll use tools like the VIA Institute's Character Strengths Survey to identify your top strengths and talents.</a:t>
            </a:r>
            <a:endParaRPr lang="en-US" sz="1300" dirty="0"/>
          </a:p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survey helps you understand how to apply your strengths in your career decisions.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5800" y="2386835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Strengths Survey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066109"/>
            <a:ext cx="3017520" cy="2834640"/>
          </a:xfrm>
          <a:custGeom>
            <a:avLst/>
            <a:gdLst/>
            <a:ahLst/>
            <a:cxnLst/>
            <a:rect l="l" t="t" r="r" b="b"/>
            <a:pathLst>
              <a:path w="3017520" h="2834640">
                <a:moveTo>
                  <a:pt x="0" y="2834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834640"/>
                </a:lnTo>
                <a:lnTo>
                  <a:pt x="0" y="2834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shows that utilizing your strengths in your career leads to greater job satisfaction and fulfillment.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85987" y="2386835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Job Satisfaction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8680" y="3066109"/>
            <a:ext cx="3017520" cy="2834640"/>
          </a:xfrm>
          <a:custGeom>
            <a:avLst/>
            <a:gdLst/>
            <a:ahLst/>
            <a:cxnLst/>
            <a:rect l="l" t="t" r="r" b="b"/>
            <a:pathLst>
              <a:path w="3017520" h="2834640">
                <a:moveTo>
                  <a:pt x="0" y="2834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834640"/>
                </a:lnTo>
                <a:lnTo>
                  <a:pt x="0" y="2834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 strengths and talents are essential components of career exploration.</a:t>
            </a:r>
            <a:endParaRPr lang="en-US" sz="1300" dirty="0"/>
          </a:p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your strengths can guide you toward fulfilling careers.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68680" y="2386835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Exploration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31680" y="166739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911867" y="166739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194560" y="166739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8" y="1164795"/>
            <a:ext cx="8229600" cy="45719"/>
          </a:xfrm>
          <a:custGeom>
            <a:avLst/>
            <a:gdLst/>
            <a:ahLst/>
            <a:cxnLst/>
            <a:rect l="l" t="t" r="r" b="b"/>
            <a:pathLst>
              <a:path w="8229600" h="45719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8229600" cy="1034799"/>
          </a:xfrm>
          <a:custGeom>
            <a:avLst/>
            <a:gdLst/>
            <a:ahLst/>
            <a:cxnLst/>
            <a:rect l="l" t="t" r="r" b="b"/>
            <a:pathLst>
              <a:path w="8229600" h="1034799">
                <a:moveTo>
                  <a:pt x="0" y="103479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Clusters and Pathways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441159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1159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9313" y="17117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0078" y="31800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9313" y="46484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514641" y="5158185"/>
            <a:ext cx="6400800" cy="640080"/>
          </a:xfrm>
          <a:custGeom>
            <a:avLst/>
            <a:gdLst/>
            <a:ahLst/>
            <a:cxnLst/>
            <a:rect l="l" t="t" r="r" b="b"/>
            <a:pathLst>
              <a:path w="6400800" h="640080">
                <a:moveTo>
                  <a:pt x="0" y="64008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these clusters helps identify career patterns.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process can lead to more confident career decisions.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514641" y="4648499"/>
            <a:ext cx="6400800" cy="365760"/>
          </a:xfrm>
          <a:custGeom>
            <a:avLst/>
            <a:gdLst/>
            <a:ahLst/>
            <a:cxnLst/>
            <a:rect l="l" t="t" r="r" b="b"/>
            <a:pathLst>
              <a:path w="6400800" h="365760">
                <a:moveTo>
                  <a:pt x="0" y="36576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Exploration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14641" y="3672457"/>
            <a:ext cx="6400800" cy="640080"/>
          </a:xfrm>
          <a:custGeom>
            <a:avLst/>
            <a:gdLst/>
            <a:ahLst/>
            <a:cxnLst/>
            <a:rect l="l" t="t" r="r" b="b"/>
            <a:pathLst>
              <a:path w="6400800" h="640080">
                <a:moveTo>
                  <a:pt x="0" y="64008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16 Career Clusters cover fields like arts, business, and health.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cluster groups careers that share similar skills and interests.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14641" y="3180099"/>
            <a:ext cx="6400800" cy="365760"/>
          </a:xfrm>
          <a:custGeom>
            <a:avLst/>
            <a:gdLst/>
            <a:ahLst/>
            <a:cxnLst/>
            <a:rect l="l" t="t" r="r" b="b"/>
            <a:pathLst>
              <a:path w="6400800" h="365760">
                <a:moveTo>
                  <a:pt x="0" y="36576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 Clusters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14641" y="2200363"/>
            <a:ext cx="6400800" cy="640080"/>
          </a:xfrm>
          <a:custGeom>
            <a:avLst/>
            <a:gdLst/>
            <a:ahLst/>
            <a:cxnLst/>
            <a:rect l="l" t="t" r="r" b="b"/>
            <a:pathLst>
              <a:path w="6400800" h="640080">
                <a:moveTo>
                  <a:pt x="0" y="64008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clusters and pathways help organize career options.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a clear structure for exploring different careers.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514641" y="1711700"/>
            <a:ext cx="6400800" cy="365760"/>
          </a:xfrm>
          <a:custGeom>
            <a:avLst/>
            <a:gdLst/>
            <a:ahLst/>
            <a:cxnLst/>
            <a:rect l="l" t="t" r="r" b="b"/>
            <a:pathLst>
              <a:path w="6400800" h="365760">
                <a:moveTo>
                  <a:pt x="0" y="36576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Framework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86473" y="478565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77238" y="331725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38576"/>
                </a:moveTo>
                <a:lnTo>
                  <a:pt x="94298" y="60008"/>
                </a:lnTo>
                <a:lnTo>
                  <a:pt x="180023" y="60008"/>
                </a:lnTo>
                <a:lnTo>
                  <a:pt x="180023" y="38576"/>
                </a:lnTo>
                <a:cubicBezTo>
                  <a:pt x="180023" y="36219"/>
                  <a:pt x="178094" y="34290"/>
                  <a:pt x="175736" y="34290"/>
                </a:cubicBezTo>
                <a:lnTo>
                  <a:pt x="98584" y="34290"/>
                </a:lnTo>
                <a:cubicBezTo>
                  <a:pt x="96226" y="34290"/>
                  <a:pt x="94298" y="36219"/>
                  <a:pt x="94298" y="38576"/>
                </a:cubicBezTo>
                <a:moveTo>
                  <a:pt x="68580" y="60008"/>
                </a:moveTo>
                <a:lnTo>
                  <a:pt x="68580" y="38576"/>
                </a:lnTo>
                <a:cubicBezTo>
                  <a:pt x="68580" y="22021"/>
                  <a:pt x="82028" y="8573"/>
                  <a:pt x="98584" y="8573"/>
                </a:cubicBezTo>
                <a:lnTo>
                  <a:pt x="175736" y="8573"/>
                </a:lnTo>
                <a:cubicBezTo>
                  <a:pt x="192292" y="8573"/>
                  <a:pt x="205740" y="22021"/>
                  <a:pt x="205740" y="38576"/>
                </a:cubicBezTo>
                <a:lnTo>
                  <a:pt x="205740" y="60008"/>
                </a:lnTo>
                <a:lnTo>
                  <a:pt x="240030" y="60008"/>
                </a:lnTo>
                <a:cubicBezTo>
                  <a:pt x="258943" y="60008"/>
                  <a:pt x="274320" y="75384"/>
                  <a:pt x="274320" y="94298"/>
                </a:cubicBezTo>
                <a:lnTo>
                  <a:pt x="274320" y="158591"/>
                </a:lnTo>
                <a:lnTo>
                  <a:pt x="274320" y="231458"/>
                </a:lnTo>
                <a:cubicBezTo>
                  <a:pt x="274320" y="250371"/>
                  <a:pt x="258943" y="265747"/>
                  <a:pt x="240030" y="265747"/>
                </a:cubicBezTo>
                <a:lnTo>
                  <a:pt x="34290" y="265747"/>
                </a:lnTo>
                <a:cubicBezTo>
                  <a:pt x="15377" y="265747"/>
                  <a:pt x="0" y="250371"/>
                  <a:pt x="0" y="231458"/>
                </a:cubicBezTo>
                <a:lnTo>
                  <a:pt x="0" y="158591"/>
                </a:lnTo>
                <a:lnTo>
                  <a:pt x="0" y="94297"/>
                </a:lnTo>
                <a:cubicBezTo>
                  <a:pt x="0" y="75384"/>
                  <a:pt x="15377" y="60007"/>
                  <a:pt x="34290" y="60007"/>
                </a:cubicBezTo>
                <a:lnTo>
                  <a:pt x="68580" y="60008"/>
                </a:lnTo>
                <a:moveTo>
                  <a:pt x="25718" y="171450"/>
                </a:moveTo>
                <a:lnTo>
                  <a:pt x="25718" y="231458"/>
                </a:lnTo>
                <a:cubicBezTo>
                  <a:pt x="25718" y="236172"/>
                  <a:pt x="29575" y="240030"/>
                  <a:pt x="34290" y="240030"/>
                </a:cubicBezTo>
                <a:lnTo>
                  <a:pt x="240030" y="240030"/>
                </a:lnTo>
                <a:cubicBezTo>
                  <a:pt x="244745" y="240030"/>
                  <a:pt x="248603" y="236172"/>
                  <a:pt x="248603" y="231458"/>
                </a:cubicBezTo>
                <a:lnTo>
                  <a:pt x="248603" y="171450"/>
                </a:lnTo>
                <a:lnTo>
                  <a:pt x="171450" y="171450"/>
                </a:lnTo>
                <a:lnTo>
                  <a:pt x="171450" y="180023"/>
                </a:lnTo>
                <a:cubicBezTo>
                  <a:pt x="171450" y="189506"/>
                  <a:pt x="163788" y="197167"/>
                  <a:pt x="154305" y="197167"/>
                </a:cubicBezTo>
                <a:lnTo>
                  <a:pt x="120015" y="197167"/>
                </a:lnTo>
                <a:cubicBezTo>
                  <a:pt x="110532" y="197167"/>
                  <a:pt x="102870" y="189506"/>
                  <a:pt x="102870" y="180023"/>
                </a:cubicBezTo>
                <a:lnTo>
                  <a:pt x="102870" y="171450"/>
                </a:lnTo>
                <a:lnTo>
                  <a:pt x="25718" y="171450"/>
                </a:lnTo>
                <a:moveTo>
                  <a:pt x="102870" y="145733"/>
                </a:moveTo>
                <a:lnTo>
                  <a:pt x="171450" y="145733"/>
                </a:lnTo>
                <a:lnTo>
                  <a:pt x="248603" y="145733"/>
                </a:lnTo>
                <a:lnTo>
                  <a:pt x="248603" y="94298"/>
                </a:lnTo>
                <a:cubicBezTo>
                  <a:pt x="248603" y="89583"/>
                  <a:pt x="244745" y="85725"/>
                  <a:pt x="240030" y="85725"/>
                </a:cubicBezTo>
                <a:lnTo>
                  <a:pt x="192881" y="85725"/>
                </a:lnTo>
                <a:lnTo>
                  <a:pt x="81439" y="85725"/>
                </a:lnTo>
                <a:lnTo>
                  <a:pt x="34290" y="85725"/>
                </a:lnTo>
                <a:cubicBezTo>
                  <a:pt x="29575" y="85725"/>
                  <a:pt x="25718" y="89583"/>
                  <a:pt x="25718" y="94298"/>
                </a:cubicBezTo>
                <a:lnTo>
                  <a:pt x="25718" y="145733"/>
                </a:lnTo>
                <a:lnTo>
                  <a:pt x="102870" y="145733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86473" y="184886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2400" y="53340"/>
                </a:moveTo>
                <a:lnTo>
                  <a:pt x="152400" y="83820"/>
                </a:lnTo>
                <a:lnTo>
                  <a:pt x="121920" y="83820"/>
                </a:lnTo>
                <a:lnTo>
                  <a:pt x="121920" y="53340"/>
                </a:lnTo>
                <a:lnTo>
                  <a:pt x="152400" y="53340"/>
                </a:lnTo>
                <a:moveTo>
                  <a:pt x="121920" y="30480"/>
                </a:moveTo>
                <a:cubicBezTo>
                  <a:pt x="109299" y="30480"/>
                  <a:pt x="99060" y="40719"/>
                  <a:pt x="99060" y="53340"/>
                </a:cubicBezTo>
                <a:lnTo>
                  <a:pt x="99060" y="83820"/>
                </a:lnTo>
                <a:cubicBezTo>
                  <a:pt x="99060" y="96441"/>
                  <a:pt x="109299" y="106680"/>
                  <a:pt x="121920" y="106680"/>
                </a:cubicBezTo>
                <a:lnTo>
                  <a:pt x="125730" y="106680"/>
                </a:lnTo>
                <a:lnTo>
                  <a:pt x="125730" y="125730"/>
                </a:lnTo>
                <a:lnTo>
                  <a:pt x="53340" y="125730"/>
                </a:lnTo>
                <a:cubicBezTo>
                  <a:pt x="38624" y="125730"/>
                  <a:pt x="26670" y="137684"/>
                  <a:pt x="26670" y="152400"/>
                </a:cubicBezTo>
                <a:lnTo>
                  <a:pt x="26670" y="167640"/>
                </a:lnTo>
                <a:lnTo>
                  <a:pt x="22860" y="167640"/>
                </a:lnTo>
                <a:cubicBezTo>
                  <a:pt x="10239" y="167640"/>
                  <a:pt x="0" y="177879"/>
                  <a:pt x="0" y="190500"/>
                </a:cubicBezTo>
                <a:lnTo>
                  <a:pt x="0" y="220980"/>
                </a:lnTo>
                <a:cubicBezTo>
                  <a:pt x="0" y="233601"/>
                  <a:pt x="10239" y="243840"/>
                  <a:pt x="22860" y="243840"/>
                </a:cubicBezTo>
                <a:lnTo>
                  <a:pt x="53340" y="243840"/>
                </a:lnTo>
                <a:cubicBezTo>
                  <a:pt x="65961" y="243840"/>
                  <a:pt x="76200" y="233601"/>
                  <a:pt x="76200" y="220980"/>
                </a:cubicBezTo>
                <a:lnTo>
                  <a:pt x="76200" y="190500"/>
                </a:lnTo>
                <a:cubicBezTo>
                  <a:pt x="76200" y="177879"/>
                  <a:pt x="65961" y="167640"/>
                  <a:pt x="53340" y="167640"/>
                </a:cubicBezTo>
                <a:lnTo>
                  <a:pt x="49530" y="167640"/>
                </a:lnTo>
                <a:lnTo>
                  <a:pt x="49530" y="152400"/>
                </a:lnTo>
                <a:cubicBezTo>
                  <a:pt x="49530" y="150305"/>
                  <a:pt x="51245" y="148590"/>
                  <a:pt x="53340" y="148590"/>
                </a:cubicBezTo>
                <a:lnTo>
                  <a:pt x="125730" y="148590"/>
                </a:lnTo>
                <a:lnTo>
                  <a:pt x="125730" y="167640"/>
                </a:lnTo>
                <a:lnTo>
                  <a:pt x="121920" y="167640"/>
                </a:lnTo>
                <a:cubicBezTo>
                  <a:pt x="109299" y="167640"/>
                  <a:pt x="99060" y="177879"/>
                  <a:pt x="99060" y="190500"/>
                </a:cubicBezTo>
                <a:lnTo>
                  <a:pt x="99060" y="220980"/>
                </a:lnTo>
                <a:cubicBezTo>
                  <a:pt x="99060" y="233601"/>
                  <a:pt x="109299" y="243840"/>
                  <a:pt x="121920" y="243840"/>
                </a:cubicBezTo>
                <a:lnTo>
                  <a:pt x="152400" y="243840"/>
                </a:lnTo>
                <a:cubicBezTo>
                  <a:pt x="165021" y="243840"/>
                  <a:pt x="175260" y="233601"/>
                  <a:pt x="175260" y="220980"/>
                </a:cubicBezTo>
                <a:lnTo>
                  <a:pt x="175260" y="190500"/>
                </a:lnTo>
                <a:cubicBezTo>
                  <a:pt x="175260" y="177879"/>
                  <a:pt x="165021" y="167640"/>
                  <a:pt x="152400" y="167640"/>
                </a:cubicBezTo>
                <a:lnTo>
                  <a:pt x="148590" y="167640"/>
                </a:lnTo>
                <a:lnTo>
                  <a:pt x="148590" y="148590"/>
                </a:lnTo>
                <a:lnTo>
                  <a:pt x="220980" y="148590"/>
                </a:lnTo>
                <a:cubicBezTo>
                  <a:pt x="223075" y="148590"/>
                  <a:pt x="224790" y="150305"/>
                  <a:pt x="224790" y="152400"/>
                </a:cubicBezTo>
                <a:lnTo>
                  <a:pt x="224790" y="167640"/>
                </a:lnTo>
                <a:lnTo>
                  <a:pt x="220980" y="167640"/>
                </a:lnTo>
                <a:cubicBezTo>
                  <a:pt x="208359" y="167640"/>
                  <a:pt x="198120" y="177879"/>
                  <a:pt x="198120" y="190500"/>
                </a:cubicBezTo>
                <a:lnTo>
                  <a:pt x="198120" y="220980"/>
                </a:lnTo>
                <a:cubicBezTo>
                  <a:pt x="198120" y="233601"/>
                  <a:pt x="208359" y="243840"/>
                  <a:pt x="220980" y="243840"/>
                </a:cubicBezTo>
                <a:lnTo>
                  <a:pt x="251460" y="243840"/>
                </a:lnTo>
                <a:cubicBezTo>
                  <a:pt x="264081" y="243840"/>
                  <a:pt x="274320" y="233601"/>
                  <a:pt x="274320" y="220980"/>
                </a:cubicBezTo>
                <a:lnTo>
                  <a:pt x="274320" y="190500"/>
                </a:lnTo>
                <a:cubicBezTo>
                  <a:pt x="274320" y="177879"/>
                  <a:pt x="264081" y="167640"/>
                  <a:pt x="251460" y="167640"/>
                </a:cubicBezTo>
                <a:lnTo>
                  <a:pt x="247650" y="167640"/>
                </a:lnTo>
                <a:lnTo>
                  <a:pt x="247650" y="152400"/>
                </a:lnTo>
                <a:cubicBezTo>
                  <a:pt x="247650" y="137684"/>
                  <a:pt x="235696" y="125730"/>
                  <a:pt x="220980" y="125730"/>
                </a:cubicBezTo>
                <a:lnTo>
                  <a:pt x="148590" y="125730"/>
                </a:lnTo>
                <a:lnTo>
                  <a:pt x="148590" y="106680"/>
                </a:lnTo>
                <a:lnTo>
                  <a:pt x="152400" y="106680"/>
                </a:lnTo>
                <a:cubicBezTo>
                  <a:pt x="165021" y="106680"/>
                  <a:pt x="175260" y="96441"/>
                  <a:pt x="175260" y="83820"/>
                </a:cubicBezTo>
                <a:lnTo>
                  <a:pt x="175260" y="53340"/>
                </a:lnTo>
                <a:cubicBezTo>
                  <a:pt x="175260" y="40719"/>
                  <a:pt x="165021" y="30480"/>
                  <a:pt x="152400" y="30480"/>
                </a:cubicBezTo>
                <a:lnTo>
                  <a:pt x="121920" y="30480"/>
                </a:lnTo>
                <a:moveTo>
                  <a:pt x="22860" y="190500"/>
                </a:moveTo>
                <a:lnTo>
                  <a:pt x="53340" y="190500"/>
                </a:lnTo>
                <a:lnTo>
                  <a:pt x="53340" y="220980"/>
                </a:lnTo>
                <a:lnTo>
                  <a:pt x="22860" y="220980"/>
                </a:lnTo>
                <a:lnTo>
                  <a:pt x="22860" y="190500"/>
                </a:lnTo>
                <a:moveTo>
                  <a:pt x="121920" y="190500"/>
                </a:moveTo>
                <a:lnTo>
                  <a:pt x="152400" y="190500"/>
                </a:lnTo>
                <a:lnTo>
                  <a:pt x="152400" y="220980"/>
                </a:lnTo>
                <a:lnTo>
                  <a:pt x="121920" y="220980"/>
                </a:lnTo>
                <a:lnTo>
                  <a:pt x="121920" y="190500"/>
                </a:lnTo>
                <a:moveTo>
                  <a:pt x="220980" y="190500"/>
                </a:moveTo>
                <a:lnTo>
                  <a:pt x="251460" y="190500"/>
                </a:lnTo>
                <a:lnTo>
                  <a:pt x="251460" y="220980"/>
                </a:lnTo>
                <a:lnTo>
                  <a:pt x="220980" y="220980"/>
                </a:lnTo>
                <a:lnTo>
                  <a:pt x="220980" y="1905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Job Market Trends and Outlook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025" r="340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112353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Sectors like information technology and healthcare management are rapidly expanding.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fields require skilled professionals to address emerging challenges.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High Demand Areas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112353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320" y="102870"/>
                </a:moveTo>
                <a:cubicBezTo>
                  <a:pt x="280607" y="102870"/>
                  <a:pt x="285750" y="108014"/>
                  <a:pt x="285750" y="114300"/>
                </a:cubicBezTo>
                <a:lnTo>
                  <a:pt x="285750" y="274320"/>
                </a:lnTo>
                <a:cubicBezTo>
                  <a:pt x="285750" y="280607"/>
                  <a:pt x="280607" y="285750"/>
                  <a:pt x="274320" y="285750"/>
                </a:cubicBezTo>
                <a:lnTo>
                  <a:pt x="200954" y="285750"/>
                </a:lnTo>
                <a:lnTo>
                  <a:pt x="188595" y="285750"/>
                </a:lnTo>
                <a:lnTo>
                  <a:pt x="131445" y="285750"/>
                </a:lnTo>
                <a:lnTo>
                  <a:pt x="119086" y="285750"/>
                </a:lnTo>
                <a:lnTo>
                  <a:pt x="45720" y="285750"/>
                </a:lnTo>
                <a:cubicBezTo>
                  <a:pt x="39434" y="285750"/>
                  <a:pt x="34290" y="280607"/>
                  <a:pt x="34290" y="274320"/>
                </a:cubicBezTo>
                <a:lnTo>
                  <a:pt x="34290" y="114300"/>
                </a:lnTo>
                <a:cubicBezTo>
                  <a:pt x="34290" y="108014"/>
                  <a:pt x="39434" y="102870"/>
                  <a:pt x="45720" y="102870"/>
                </a:cubicBezTo>
                <a:lnTo>
                  <a:pt x="274320" y="102870"/>
                </a:lnTo>
                <a:moveTo>
                  <a:pt x="45720" y="320040"/>
                </a:moveTo>
                <a:lnTo>
                  <a:pt x="107656" y="320040"/>
                </a:lnTo>
                <a:lnTo>
                  <a:pt x="96226" y="354330"/>
                </a:lnTo>
                <a:lnTo>
                  <a:pt x="62865" y="354330"/>
                </a:lnTo>
                <a:cubicBezTo>
                  <a:pt x="53364" y="354330"/>
                  <a:pt x="45720" y="361974"/>
                  <a:pt x="45720" y="371475"/>
                </a:cubicBezTo>
                <a:cubicBezTo>
                  <a:pt x="45720" y="380976"/>
                  <a:pt x="53364" y="388620"/>
                  <a:pt x="62865" y="388620"/>
                </a:cubicBezTo>
                <a:lnTo>
                  <a:pt x="84796" y="388620"/>
                </a:lnTo>
                <a:lnTo>
                  <a:pt x="108585" y="388620"/>
                </a:lnTo>
                <a:lnTo>
                  <a:pt x="211455" y="388620"/>
                </a:lnTo>
                <a:lnTo>
                  <a:pt x="235244" y="388620"/>
                </a:lnTo>
                <a:lnTo>
                  <a:pt x="257175" y="388620"/>
                </a:lnTo>
                <a:cubicBezTo>
                  <a:pt x="266676" y="388620"/>
                  <a:pt x="274320" y="380976"/>
                  <a:pt x="274320" y="371475"/>
                </a:cubicBezTo>
                <a:cubicBezTo>
                  <a:pt x="274320" y="361974"/>
                  <a:pt x="266676" y="354330"/>
                  <a:pt x="257175" y="354330"/>
                </a:cubicBezTo>
                <a:lnTo>
                  <a:pt x="223814" y="354330"/>
                </a:lnTo>
                <a:lnTo>
                  <a:pt x="212384" y="320040"/>
                </a:lnTo>
                <a:lnTo>
                  <a:pt x="274320" y="320040"/>
                </a:lnTo>
                <a:cubicBezTo>
                  <a:pt x="299537" y="320040"/>
                  <a:pt x="320040" y="299537"/>
                  <a:pt x="320040" y="274320"/>
                </a:cubicBezTo>
                <a:lnTo>
                  <a:pt x="320040" y="114300"/>
                </a:lnTo>
                <a:cubicBezTo>
                  <a:pt x="320040" y="89083"/>
                  <a:pt x="299537" y="68580"/>
                  <a:pt x="274320" y="68580"/>
                </a:cubicBezTo>
                <a:lnTo>
                  <a:pt x="45720" y="68580"/>
                </a:lnTo>
                <a:cubicBezTo>
                  <a:pt x="20503" y="68580"/>
                  <a:pt x="0" y="89083"/>
                  <a:pt x="0" y="114300"/>
                </a:cubicBezTo>
                <a:lnTo>
                  <a:pt x="0" y="274320"/>
                </a:lnTo>
                <a:cubicBezTo>
                  <a:pt x="0" y="299537"/>
                  <a:pt x="20503" y="320040"/>
                  <a:pt x="45720" y="320040"/>
                </a:cubicBezTo>
                <a:lnTo>
                  <a:pt x="45720" y="320040"/>
                </a:lnTo>
                <a:moveTo>
                  <a:pt x="132374" y="354330"/>
                </a:moveTo>
                <a:lnTo>
                  <a:pt x="143804" y="320040"/>
                </a:lnTo>
                <a:lnTo>
                  <a:pt x="176236" y="320040"/>
                </a:lnTo>
                <a:lnTo>
                  <a:pt x="187666" y="354330"/>
                </a:lnTo>
                <a:lnTo>
                  <a:pt x="132374" y="354330"/>
                </a:lnTo>
                <a:moveTo>
                  <a:pt x="377190" y="102870"/>
                </a:moveTo>
                <a:lnTo>
                  <a:pt x="422910" y="102870"/>
                </a:lnTo>
                <a:lnTo>
                  <a:pt x="422910" y="125730"/>
                </a:lnTo>
                <a:lnTo>
                  <a:pt x="377190" y="125730"/>
                </a:lnTo>
                <a:lnTo>
                  <a:pt x="377190" y="102870"/>
                </a:lnTo>
                <a:moveTo>
                  <a:pt x="377190" y="160020"/>
                </a:moveTo>
                <a:lnTo>
                  <a:pt x="422910" y="160020"/>
                </a:lnTo>
                <a:lnTo>
                  <a:pt x="422910" y="182880"/>
                </a:lnTo>
                <a:lnTo>
                  <a:pt x="377190" y="182880"/>
                </a:lnTo>
                <a:lnTo>
                  <a:pt x="377190" y="160020"/>
                </a:lnTo>
                <a:moveTo>
                  <a:pt x="422910" y="217170"/>
                </a:moveTo>
                <a:lnTo>
                  <a:pt x="422910" y="354330"/>
                </a:lnTo>
                <a:lnTo>
                  <a:pt x="377190" y="354330"/>
                </a:lnTo>
                <a:lnTo>
                  <a:pt x="377190" y="217170"/>
                </a:lnTo>
                <a:lnTo>
                  <a:pt x="422910" y="217170"/>
                </a:lnTo>
                <a:moveTo>
                  <a:pt x="342900" y="102870"/>
                </a:moveTo>
                <a:lnTo>
                  <a:pt x="342900" y="354330"/>
                </a:lnTo>
                <a:cubicBezTo>
                  <a:pt x="342900" y="373261"/>
                  <a:pt x="358259" y="388620"/>
                  <a:pt x="377190" y="388620"/>
                </a:cubicBezTo>
                <a:lnTo>
                  <a:pt x="422910" y="388620"/>
                </a:lnTo>
                <a:cubicBezTo>
                  <a:pt x="441841" y="388620"/>
                  <a:pt x="457200" y="373261"/>
                  <a:pt x="457200" y="354330"/>
                </a:cubicBezTo>
                <a:lnTo>
                  <a:pt x="457200" y="102870"/>
                </a:lnTo>
                <a:cubicBezTo>
                  <a:pt x="457200" y="83939"/>
                  <a:pt x="441841" y="68580"/>
                  <a:pt x="422910" y="68580"/>
                </a:cubicBezTo>
                <a:lnTo>
                  <a:pt x="377190" y="68580"/>
                </a:lnTo>
                <a:cubicBezTo>
                  <a:pt x="358259" y="68580"/>
                  <a:pt x="342900" y="83939"/>
                  <a:pt x="342900" y="102870"/>
                </a:cubicBezTo>
                <a:lnTo>
                  <a:pt x="342900" y="102870"/>
                </a:lnTo>
                <a:moveTo>
                  <a:pt x="400050" y="302895"/>
                </a:moveTo>
                <a:cubicBezTo>
                  <a:pt x="409519" y="302895"/>
                  <a:pt x="417195" y="295219"/>
                  <a:pt x="417195" y="285750"/>
                </a:cubicBezTo>
                <a:cubicBezTo>
                  <a:pt x="417195" y="276281"/>
                  <a:pt x="409519" y="268605"/>
                  <a:pt x="400050" y="268605"/>
                </a:cubicBezTo>
                <a:cubicBezTo>
                  <a:pt x="390581" y="268605"/>
                  <a:pt x="382905" y="276281"/>
                  <a:pt x="382905" y="285750"/>
                </a:cubicBezTo>
                <a:cubicBezTo>
                  <a:pt x="382905" y="295219"/>
                  <a:pt x="390581" y="302895"/>
                  <a:pt x="400050" y="302895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78704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Employers are increasingly prioritizing candidates with specialized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Staying informed about industry developments is vital for career success.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Required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78704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7163" y="64294"/>
                </a:moveTo>
                <a:lnTo>
                  <a:pt x="157163" y="100013"/>
                </a:lnTo>
                <a:lnTo>
                  <a:pt x="300038" y="100013"/>
                </a:lnTo>
                <a:lnTo>
                  <a:pt x="300038" y="64294"/>
                </a:lnTo>
                <a:cubicBezTo>
                  <a:pt x="300038" y="60365"/>
                  <a:pt x="296823" y="57150"/>
                  <a:pt x="292894" y="57150"/>
                </a:cubicBezTo>
                <a:lnTo>
                  <a:pt x="164306" y="57150"/>
                </a:lnTo>
                <a:cubicBezTo>
                  <a:pt x="160377" y="57150"/>
                  <a:pt x="157163" y="60365"/>
                  <a:pt x="157163" y="64294"/>
                </a:cubicBezTo>
                <a:moveTo>
                  <a:pt x="114300" y="100013"/>
                </a:moveTo>
                <a:lnTo>
                  <a:pt x="114300" y="64294"/>
                </a:lnTo>
                <a:cubicBezTo>
                  <a:pt x="114300" y="36701"/>
                  <a:pt x="136714" y="14288"/>
                  <a:pt x="164306" y="14288"/>
                </a:cubicBezTo>
                <a:lnTo>
                  <a:pt x="292894" y="14288"/>
                </a:lnTo>
                <a:cubicBezTo>
                  <a:pt x="320487" y="14288"/>
                  <a:pt x="342900" y="36701"/>
                  <a:pt x="342900" y="64294"/>
                </a:cubicBezTo>
                <a:lnTo>
                  <a:pt x="342900" y="100013"/>
                </a:lnTo>
                <a:lnTo>
                  <a:pt x="400050" y="100013"/>
                </a:lnTo>
                <a:cubicBezTo>
                  <a:pt x="431572" y="100013"/>
                  <a:pt x="457200" y="125641"/>
                  <a:pt x="457200" y="157163"/>
                </a:cubicBezTo>
                <a:lnTo>
                  <a:pt x="457200" y="264319"/>
                </a:lnTo>
                <a:lnTo>
                  <a:pt x="457200" y="385763"/>
                </a:lnTo>
                <a:cubicBezTo>
                  <a:pt x="457200" y="417284"/>
                  <a:pt x="431572" y="442913"/>
                  <a:pt x="400050" y="442913"/>
                </a:cubicBezTo>
                <a:lnTo>
                  <a:pt x="57150" y="442913"/>
                </a:lnTo>
                <a:cubicBezTo>
                  <a:pt x="25628" y="442913"/>
                  <a:pt x="0" y="417284"/>
                  <a:pt x="0" y="385763"/>
                </a:cubicBezTo>
                <a:lnTo>
                  <a:pt x="0" y="264319"/>
                </a:lnTo>
                <a:lnTo>
                  <a:pt x="0" y="157163"/>
                </a:lnTo>
                <a:cubicBezTo>
                  <a:pt x="0" y="125641"/>
                  <a:pt x="25628" y="100013"/>
                  <a:pt x="57150" y="100013"/>
                </a:cubicBezTo>
                <a:lnTo>
                  <a:pt x="114300" y="100013"/>
                </a:lnTo>
                <a:moveTo>
                  <a:pt x="42863" y="285750"/>
                </a:moveTo>
                <a:lnTo>
                  <a:pt x="42863" y="385763"/>
                </a:lnTo>
                <a:cubicBezTo>
                  <a:pt x="42863" y="393621"/>
                  <a:pt x="49292" y="400050"/>
                  <a:pt x="57150" y="400050"/>
                </a:cubicBezTo>
                <a:lnTo>
                  <a:pt x="400050" y="400050"/>
                </a:lnTo>
                <a:cubicBezTo>
                  <a:pt x="407908" y="400050"/>
                  <a:pt x="414338" y="393621"/>
                  <a:pt x="414338" y="385763"/>
                </a:cubicBezTo>
                <a:lnTo>
                  <a:pt x="414338" y="285750"/>
                </a:lnTo>
                <a:lnTo>
                  <a:pt x="285750" y="285750"/>
                </a:lnTo>
                <a:lnTo>
                  <a:pt x="285750" y="300038"/>
                </a:lnTo>
                <a:cubicBezTo>
                  <a:pt x="285750" y="315843"/>
                  <a:pt x="272981" y="328613"/>
                  <a:pt x="257175" y="328613"/>
                </a:cubicBezTo>
                <a:lnTo>
                  <a:pt x="200025" y="328613"/>
                </a:lnTo>
                <a:cubicBezTo>
                  <a:pt x="184219" y="328613"/>
                  <a:pt x="171450" y="315843"/>
                  <a:pt x="171450" y="300038"/>
                </a:cubicBezTo>
                <a:lnTo>
                  <a:pt x="171450" y="285750"/>
                </a:lnTo>
                <a:lnTo>
                  <a:pt x="42863" y="285750"/>
                </a:lnTo>
                <a:moveTo>
                  <a:pt x="171450" y="242888"/>
                </a:moveTo>
                <a:lnTo>
                  <a:pt x="285750" y="242888"/>
                </a:lnTo>
                <a:lnTo>
                  <a:pt x="414338" y="242888"/>
                </a:lnTo>
                <a:lnTo>
                  <a:pt x="414338" y="157163"/>
                </a:lnTo>
                <a:cubicBezTo>
                  <a:pt x="414338" y="149304"/>
                  <a:pt x="407908" y="142875"/>
                  <a:pt x="400050" y="142875"/>
                </a:cubicBezTo>
                <a:lnTo>
                  <a:pt x="321469" y="142875"/>
                </a:lnTo>
                <a:lnTo>
                  <a:pt x="135731" y="142875"/>
                </a:lnTo>
                <a:lnTo>
                  <a:pt x="57150" y="142875"/>
                </a:lnTo>
                <a:cubicBezTo>
                  <a:pt x="49292" y="142875"/>
                  <a:pt x="42863" y="149304"/>
                  <a:pt x="42863" y="157163"/>
                </a:cubicBezTo>
                <a:lnTo>
                  <a:pt x="42863" y="242888"/>
                </a:lnTo>
                <a:lnTo>
                  <a:pt x="171450" y="242888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5055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job market is projected to grow significantly in the coming years.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growth will create diverse opportunities in various industries.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Growth Projections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5055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71475" y="71438"/>
                </a:moveTo>
                <a:cubicBezTo>
                  <a:pt x="379333" y="71438"/>
                  <a:pt x="385763" y="77867"/>
                  <a:pt x="385763" y="85725"/>
                </a:cubicBezTo>
                <a:cubicBezTo>
                  <a:pt x="385763" y="93583"/>
                  <a:pt x="379333" y="100013"/>
                  <a:pt x="371475" y="100013"/>
                </a:cubicBezTo>
                <a:lnTo>
                  <a:pt x="85725" y="100013"/>
                </a:lnTo>
                <a:cubicBezTo>
                  <a:pt x="77867" y="100013"/>
                  <a:pt x="71438" y="93583"/>
                  <a:pt x="71438" y="85725"/>
                </a:cubicBezTo>
                <a:cubicBezTo>
                  <a:pt x="71438" y="77867"/>
                  <a:pt x="77867" y="71438"/>
                  <a:pt x="85725" y="71438"/>
                </a:cubicBezTo>
                <a:lnTo>
                  <a:pt x="371475" y="71438"/>
                </a:lnTo>
                <a:moveTo>
                  <a:pt x="85725" y="28575"/>
                </a:moveTo>
                <a:cubicBezTo>
                  <a:pt x="54203" y="28575"/>
                  <a:pt x="28575" y="54203"/>
                  <a:pt x="28575" y="85725"/>
                </a:cubicBezTo>
                <a:cubicBezTo>
                  <a:pt x="28575" y="117247"/>
                  <a:pt x="54203" y="142875"/>
                  <a:pt x="85725" y="142875"/>
                </a:cubicBezTo>
                <a:lnTo>
                  <a:pt x="207169" y="142875"/>
                </a:lnTo>
                <a:lnTo>
                  <a:pt x="207169" y="157163"/>
                </a:lnTo>
                <a:lnTo>
                  <a:pt x="198328" y="166003"/>
                </a:lnTo>
                <a:lnTo>
                  <a:pt x="173236" y="191095"/>
                </a:lnTo>
                <a:lnTo>
                  <a:pt x="164306" y="200025"/>
                </a:lnTo>
                <a:lnTo>
                  <a:pt x="114300" y="200025"/>
                </a:lnTo>
                <a:cubicBezTo>
                  <a:pt x="70902" y="200025"/>
                  <a:pt x="35719" y="235208"/>
                  <a:pt x="35719" y="278606"/>
                </a:cubicBezTo>
                <a:lnTo>
                  <a:pt x="35719" y="314325"/>
                </a:lnTo>
                <a:lnTo>
                  <a:pt x="28575" y="314325"/>
                </a:lnTo>
                <a:cubicBezTo>
                  <a:pt x="12769" y="314325"/>
                  <a:pt x="0" y="327094"/>
                  <a:pt x="0" y="342900"/>
                </a:cubicBezTo>
                <a:lnTo>
                  <a:pt x="0" y="400050"/>
                </a:lnTo>
                <a:cubicBezTo>
                  <a:pt x="0" y="415856"/>
                  <a:pt x="12769" y="428625"/>
                  <a:pt x="28575" y="428625"/>
                </a:cubicBezTo>
                <a:lnTo>
                  <a:pt x="85725" y="428625"/>
                </a:lnTo>
                <a:cubicBezTo>
                  <a:pt x="101531" y="428625"/>
                  <a:pt x="114300" y="415856"/>
                  <a:pt x="114300" y="400050"/>
                </a:cubicBezTo>
                <a:lnTo>
                  <a:pt x="114300" y="342900"/>
                </a:lnTo>
                <a:cubicBezTo>
                  <a:pt x="114300" y="327094"/>
                  <a:pt x="101531" y="314325"/>
                  <a:pt x="85725" y="314325"/>
                </a:cubicBezTo>
                <a:lnTo>
                  <a:pt x="78581" y="314325"/>
                </a:lnTo>
                <a:lnTo>
                  <a:pt x="78581" y="278606"/>
                </a:lnTo>
                <a:cubicBezTo>
                  <a:pt x="78581" y="258872"/>
                  <a:pt x="94565" y="242888"/>
                  <a:pt x="114300" y="242888"/>
                </a:cubicBezTo>
                <a:lnTo>
                  <a:pt x="164306" y="242888"/>
                </a:lnTo>
                <a:lnTo>
                  <a:pt x="173147" y="251728"/>
                </a:lnTo>
                <a:lnTo>
                  <a:pt x="198239" y="276820"/>
                </a:lnTo>
                <a:lnTo>
                  <a:pt x="207169" y="285750"/>
                </a:lnTo>
                <a:lnTo>
                  <a:pt x="207169" y="314325"/>
                </a:lnTo>
                <a:lnTo>
                  <a:pt x="200025" y="314325"/>
                </a:lnTo>
                <a:cubicBezTo>
                  <a:pt x="184219" y="314325"/>
                  <a:pt x="171450" y="327094"/>
                  <a:pt x="171450" y="342900"/>
                </a:cubicBezTo>
                <a:lnTo>
                  <a:pt x="171450" y="400050"/>
                </a:lnTo>
                <a:cubicBezTo>
                  <a:pt x="171450" y="415856"/>
                  <a:pt x="184219" y="428625"/>
                  <a:pt x="200025" y="428625"/>
                </a:cubicBezTo>
                <a:lnTo>
                  <a:pt x="257175" y="428625"/>
                </a:lnTo>
                <a:cubicBezTo>
                  <a:pt x="272981" y="428625"/>
                  <a:pt x="285750" y="415856"/>
                  <a:pt x="285750" y="400050"/>
                </a:cubicBezTo>
                <a:lnTo>
                  <a:pt x="285750" y="342900"/>
                </a:lnTo>
                <a:cubicBezTo>
                  <a:pt x="285750" y="327094"/>
                  <a:pt x="272981" y="314325"/>
                  <a:pt x="257175" y="314325"/>
                </a:cubicBezTo>
                <a:lnTo>
                  <a:pt x="250031" y="314325"/>
                </a:lnTo>
                <a:lnTo>
                  <a:pt x="250031" y="285750"/>
                </a:lnTo>
                <a:lnTo>
                  <a:pt x="258872" y="276910"/>
                </a:lnTo>
                <a:lnTo>
                  <a:pt x="283964" y="251817"/>
                </a:lnTo>
                <a:lnTo>
                  <a:pt x="292894" y="242888"/>
                </a:lnTo>
                <a:lnTo>
                  <a:pt x="342900" y="242888"/>
                </a:lnTo>
                <a:cubicBezTo>
                  <a:pt x="362635" y="242888"/>
                  <a:pt x="378619" y="258872"/>
                  <a:pt x="378619" y="278606"/>
                </a:cubicBezTo>
                <a:lnTo>
                  <a:pt x="378619" y="314325"/>
                </a:lnTo>
                <a:lnTo>
                  <a:pt x="371475" y="314325"/>
                </a:lnTo>
                <a:cubicBezTo>
                  <a:pt x="355669" y="314325"/>
                  <a:pt x="342900" y="327094"/>
                  <a:pt x="342900" y="342900"/>
                </a:cubicBezTo>
                <a:lnTo>
                  <a:pt x="342900" y="400050"/>
                </a:lnTo>
                <a:cubicBezTo>
                  <a:pt x="342900" y="415856"/>
                  <a:pt x="355669" y="428625"/>
                  <a:pt x="371475" y="428625"/>
                </a:cubicBezTo>
                <a:lnTo>
                  <a:pt x="428625" y="428625"/>
                </a:lnTo>
                <a:cubicBezTo>
                  <a:pt x="444431" y="428625"/>
                  <a:pt x="457200" y="415856"/>
                  <a:pt x="457200" y="400050"/>
                </a:cubicBezTo>
                <a:lnTo>
                  <a:pt x="457200" y="342900"/>
                </a:lnTo>
                <a:cubicBezTo>
                  <a:pt x="457200" y="327094"/>
                  <a:pt x="444431" y="314325"/>
                  <a:pt x="428625" y="314325"/>
                </a:cubicBezTo>
                <a:lnTo>
                  <a:pt x="421481" y="314325"/>
                </a:lnTo>
                <a:lnTo>
                  <a:pt x="421481" y="278606"/>
                </a:lnTo>
                <a:cubicBezTo>
                  <a:pt x="421481" y="235208"/>
                  <a:pt x="386298" y="200025"/>
                  <a:pt x="342900" y="200025"/>
                </a:cubicBezTo>
                <a:lnTo>
                  <a:pt x="292894" y="200025"/>
                </a:lnTo>
                <a:lnTo>
                  <a:pt x="284053" y="191185"/>
                </a:lnTo>
                <a:lnTo>
                  <a:pt x="258961" y="166092"/>
                </a:lnTo>
                <a:lnTo>
                  <a:pt x="250031" y="157163"/>
                </a:lnTo>
                <a:lnTo>
                  <a:pt x="250031" y="142875"/>
                </a:lnTo>
                <a:lnTo>
                  <a:pt x="371475" y="142875"/>
                </a:lnTo>
                <a:cubicBezTo>
                  <a:pt x="402997" y="142875"/>
                  <a:pt x="428625" y="117247"/>
                  <a:pt x="428625" y="85725"/>
                </a:cubicBezTo>
                <a:cubicBezTo>
                  <a:pt x="428625" y="54203"/>
                  <a:pt x="402997" y="28575"/>
                  <a:pt x="371475" y="28575"/>
                </a:cubicBezTo>
                <a:lnTo>
                  <a:pt x="85725" y="28575"/>
                </a:lnTo>
                <a:moveTo>
                  <a:pt x="42863" y="385763"/>
                </a:moveTo>
                <a:lnTo>
                  <a:pt x="42863" y="357188"/>
                </a:lnTo>
                <a:lnTo>
                  <a:pt x="71438" y="357188"/>
                </a:lnTo>
                <a:lnTo>
                  <a:pt x="71438" y="385763"/>
                </a:lnTo>
                <a:lnTo>
                  <a:pt x="42863" y="385763"/>
                </a:lnTo>
                <a:moveTo>
                  <a:pt x="214313" y="385763"/>
                </a:moveTo>
                <a:lnTo>
                  <a:pt x="214313" y="357188"/>
                </a:lnTo>
                <a:lnTo>
                  <a:pt x="242888" y="357188"/>
                </a:lnTo>
                <a:lnTo>
                  <a:pt x="242888" y="385763"/>
                </a:lnTo>
                <a:lnTo>
                  <a:pt x="214313" y="385763"/>
                </a:lnTo>
                <a:moveTo>
                  <a:pt x="385763" y="385763"/>
                </a:moveTo>
                <a:lnTo>
                  <a:pt x="385763" y="357188"/>
                </a:lnTo>
                <a:lnTo>
                  <a:pt x="414338" y="357188"/>
                </a:lnTo>
                <a:lnTo>
                  <a:pt x="414338" y="385763"/>
                </a:lnTo>
                <a:lnTo>
                  <a:pt x="385763" y="385763"/>
                </a:lnTo>
                <a:moveTo>
                  <a:pt x="203508" y="221456"/>
                </a:moveTo>
                <a:lnTo>
                  <a:pt x="228600" y="196364"/>
                </a:lnTo>
                <a:lnTo>
                  <a:pt x="253692" y="221456"/>
                </a:lnTo>
                <a:lnTo>
                  <a:pt x="228600" y="246549"/>
                </a:lnTo>
                <a:lnTo>
                  <a:pt x="203508" y="221456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Networking and Mentorship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138" r="3713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112353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mentor helps navigate your career path.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someone whose experience aligns with your career goals.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Finding a Mentor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112353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20"/>
                  <a:pt x="331180" y="42863"/>
                  <a:pt x="228600" y="42863"/>
                </a:cubicBezTo>
                <a:cubicBezTo>
                  <a:pt x="126020" y="42863"/>
                  <a:pt x="42863" y="126020"/>
                  <a:pt x="42863" y="228600"/>
                </a:cubicBezTo>
                <a:cubicBezTo>
                  <a:pt x="42863" y="331180"/>
                  <a:pt x="126020" y="414338"/>
                  <a:pt x="228600" y="414338"/>
                </a:cubicBezTo>
                <a:cubicBezTo>
                  <a:pt x="331180" y="414338"/>
                  <a:pt x="414338" y="331180"/>
                  <a:pt x="414338" y="228600"/>
                </a:cubicBezTo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  <a:moveTo>
                  <a:pt x="273874" y="290304"/>
                </a:moveTo>
                <a:lnTo>
                  <a:pt x="145018" y="339864"/>
                </a:lnTo>
                <a:cubicBezTo>
                  <a:pt x="127695" y="346561"/>
                  <a:pt x="110639" y="329505"/>
                  <a:pt x="117336" y="312182"/>
                </a:cubicBezTo>
                <a:lnTo>
                  <a:pt x="166896" y="183327"/>
                </a:lnTo>
                <a:cubicBezTo>
                  <a:pt x="169843" y="175736"/>
                  <a:pt x="175736" y="169843"/>
                  <a:pt x="183327" y="166896"/>
                </a:cubicBezTo>
                <a:lnTo>
                  <a:pt x="312182" y="117336"/>
                </a:lnTo>
                <a:cubicBezTo>
                  <a:pt x="329505" y="110639"/>
                  <a:pt x="346561" y="127695"/>
                  <a:pt x="339864" y="145018"/>
                </a:cubicBezTo>
                <a:lnTo>
                  <a:pt x="290304" y="273874"/>
                </a:lnTo>
                <a:cubicBezTo>
                  <a:pt x="287447" y="281464"/>
                  <a:pt x="281464" y="287357"/>
                  <a:pt x="273874" y="290304"/>
                </a:cubicBezTo>
                <a:lnTo>
                  <a:pt x="273874" y="290304"/>
                </a:lnTo>
                <a:moveTo>
                  <a:pt x="257175" y="228600"/>
                </a:moveTo>
                <a:cubicBezTo>
                  <a:pt x="257175" y="212819"/>
                  <a:pt x="244381" y="200025"/>
                  <a:pt x="228600" y="200025"/>
                </a:cubicBezTo>
                <a:cubicBezTo>
                  <a:pt x="212819" y="200025"/>
                  <a:pt x="200025" y="212819"/>
                  <a:pt x="200025" y="228600"/>
                </a:cubicBezTo>
                <a:cubicBezTo>
                  <a:pt x="200025" y="244381"/>
                  <a:pt x="212819" y="257175"/>
                  <a:pt x="228600" y="257175"/>
                </a:cubicBezTo>
                <a:cubicBezTo>
                  <a:pt x="244381" y="257175"/>
                  <a:pt x="257175" y="244381"/>
                  <a:pt x="257175" y="2286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78704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Mentorship provides guidance and support from experienced professionals.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Mentors share their knowledge and help you avoid common pitfalls.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Guidance from Experts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78704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2540" y="222260"/>
                </a:moveTo>
                <a:cubicBezTo>
                  <a:pt x="335399" y="203865"/>
                  <a:pt x="342900" y="181451"/>
                  <a:pt x="342900" y="157163"/>
                </a:cubicBezTo>
                <a:cubicBezTo>
                  <a:pt x="342900" y="94030"/>
                  <a:pt x="291733" y="42863"/>
                  <a:pt x="228600" y="42863"/>
                </a:cubicBezTo>
                <a:cubicBezTo>
                  <a:pt x="165467" y="42863"/>
                  <a:pt x="114300" y="94030"/>
                  <a:pt x="114300" y="157163"/>
                </a:cubicBezTo>
                <a:cubicBezTo>
                  <a:pt x="114300" y="181451"/>
                  <a:pt x="121801" y="203865"/>
                  <a:pt x="134660" y="222260"/>
                </a:cubicBezTo>
                <a:cubicBezTo>
                  <a:pt x="137964" y="226993"/>
                  <a:pt x="141893" y="232350"/>
                  <a:pt x="146090" y="238065"/>
                </a:cubicBezTo>
                <a:lnTo>
                  <a:pt x="146090" y="238065"/>
                </a:lnTo>
                <a:cubicBezTo>
                  <a:pt x="157609" y="253871"/>
                  <a:pt x="171361" y="272802"/>
                  <a:pt x="181630" y="291465"/>
                </a:cubicBezTo>
                <a:cubicBezTo>
                  <a:pt x="190917" y="308431"/>
                  <a:pt x="195650" y="326112"/>
                  <a:pt x="197971" y="342811"/>
                </a:cubicBezTo>
                <a:lnTo>
                  <a:pt x="154484" y="342900"/>
                </a:lnTo>
                <a:cubicBezTo>
                  <a:pt x="152519" y="332184"/>
                  <a:pt x="149215" y="321736"/>
                  <a:pt x="143947" y="312093"/>
                </a:cubicBezTo>
                <a:cubicBezTo>
                  <a:pt x="135106" y="296019"/>
                  <a:pt x="124123" y="280928"/>
                  <a:pt x="113139" y="265837"/>
                </a:cubicBezTo>
                <a:lnTo>
                  <a:pt x="113139" y="265837"/>
                </a:lnTo>
                <a:lnTo>
                  <a:pt x="113139" y="265837"/>
                </a:lnTo>
                <a:cubicBezTo>
                  <a:pt x="108496" y="259497"/>
                  <a:pt x="103852" y="253157"/>
                  <a:pt x="99387" y="246727"/>
                </a:cubicBezTo>
                <a:cubicBezTo>
                  <a:pt x="81796" y="221367"/>
                  <a:pt x="71438" y="190470"/>
                  <a:pt x="71438" y="157163"/>
                </a:cubicBezTo>
                <a:cubicBezTo>
                  <a:pt x="71438" y="70366"/>
                  <a:pt x="141804" y="0"/>
                  <a:pt x="228600" y="0"/>
                </a:cubicBezTo>
                <a:cubicBezTo>
                  <a:pt x="315397" y="0"/>
                  <a:pt x="385763" y="70366"/>
                  <a:pt x="385763" y="157163"/>
                </a:cubicBezTo>
                <a:cubicBezTo>
                  <a:pt x="385763" y="190470"/>
                  <a:pt x="375404" y="221367"/>
                  <a:pt x="357723" y="246727"/>
                </a:cubicBezTo>
                <a:cubicBezTo>
                  <a:pt x="353259" y="253157"/>
                  <a:pt x="348615" y="259497"/>
                  <a:pt x="343972" y="265837"/>
                </a:cubicBezTo>
                <a:lnTo>
                  <a:pt x="343972" y="265837"/>
                </a:lnTo>
                <a:lnTo>
                  <a:pt x="343972" y="265837"/>
                </a:lnTo>
                <a:cubicBezTo>
                  <a:pt x="332988" y="280839"/>
                  <a:pt x="322005" y="295930"/>
                  <a:pt x="313164" y="312093"/>
                </a:cubicBezTo>
                <a:cubicBezTo>
                  <a:pt x="307896" y="321737"/>
                  <a:pt x="304592" y="332184"/>
                  <a:pt x="302627" y="342900"/>
                </a:cubicBezTo>
                <a:lnTo>
                  <a:pt x="259229" y="342900"/>
                </a:lnTo>
                <a:cubicBezTo>
                  <a:pt x="261551" y="326201"/>
                  <a:pt x="266283" y="308431"/>
                  <a:pt x="275570" y="291554"/>
                </a:cubicBezTo>
                <a:cubicBezTo>
                  <a:pt x="285840" y="272891"/>
                  <a:pt x="299591" y="253960"/>
                  <a:pt x="311111" y="238155"/>
                </a:cubicBezTo>
                <a:lnTo>
                  <a:pt x="311111" y="238155"/>
                </a:lnTo>
                <a:lnTo>
                  <a:pt x="311111" y="238155"/>
                </a:lnTo>
                <a:lnTo>
                  <a:pt x="311111" y="238155"/>
                </a:lnTo>
                <a:cubicBezTo>
                  <a:pt x="315308" y="232440"/>
                  <a:pt x="319147" y="227082"/>
                  <a:pt x="322451" y="222349"/>
                </a:cubicBezTo>
                <a:lnTo>
                  <a:pt x="322540" y="222260"/>
                </a:lnTo>
                <a:moveTo>
                  <a:pt x="228600" y="114300"/>
                </a:moveTo>
                <a:cubicBezTo>
                  <a:pt x="204936" y="114300"/>
                  <a:pt x="185738" y="133499"/>
                  <a:pt x="185738" y="157163"/>
                </a:cubicBezTo>
                <a:cubicBezTo>
                  <a:pt x="185738" y="165021"/>
                  <a:pt x="179308" y="171450"/>
                  <a:pt x="171450" y="171450"/>
                </a:cubicBezTo>
                <a:cubicBezTo>
                  <a:pt x="163592" y="171450"/>
                  <a:pt x="157163" y="165021"/>
                  <a:pt x="157163" y="157163"/>
                </a:cubicBezTo>
                <a:cubicBezTo>
                  <a:pt x="157163" y="117693"/>
                  <a:pt x="189131" y="85725"/>
                  <a:pt x="228600" y="85725"/>
                </a:cubicBezTo>
                <a:cubicBezTo>
                  <a:pt x="236458" y="85725"/>
                  <a:pt x="242888" y="92154"/>
                  <a:pt x="242888" y="100013"/>
                </a:cubicBezTo>
                <a:cubicBezTo>
                  <a:pt x="242888" y="107871"/>
                  <a:pt x="236458" y="114300"/>
                  <a:pt x="228600" y="114300"/>
                </a:cubicBezTo>
                <a:moveTo>
                  <a:pt x="228600" y="457200"/>
                </a:moveTo>
                <a:cubicBezTo>
                  <a:pt x="189131" y="457200"/>
                  <a:pt x="157163" y="425232"/>
                  <a:pt x="157163" y="385763"/>
                </a:cubicBezTo>
                <a:lnTo>
                  <a:pt x="157163" y="371475"/>
                </a:lnTo>
                <a:lnTo>
                  <a:pt x="300038" y="371475"/>
                </a:lnTo>
                <a:lnTo>
                  <a:pt x="300038" y="385763"/>
                </a:lnTo>
                <a:cubicBezTo>
                  <a:pt x="300038" y="425232"/>
                  <a:pt x="268069" y="457200"/>
                  <a:pt x="228600" y="4572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5055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Networking involves building relationships with professionals in your desired field.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opens doors to new opportunities and collaborations.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Building Relationships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5055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94453" y="91239"/>
                </a:moveTo>
                <a:lnTo>
                  <a:pt x="157948" y="127744"/>
                </a:lnTo>
                <a:cubicBezTo>
                  <a:pt x="147018" y="130744"/>
                  <a:pt x="136874" y="136245"/>
                  <a:pt x="128302" y="143817"/>
                </a:cubicBezTo>
                <a:lnTo>
                  <a:pt x="109299" y="160748"/>
                </a:lnTo>
                <a:cubicBezTo>
                  <a:pt x="102013" y="167249"/>
                  <a:pt x="92512" y="170821"/>
                  <a:pt x="82725" y="170821"/>
                </a:cubicBezTo>
                <a:lnTo>
                  <a:pt x="68580" y="170821"/>
                </a:lnTo>
                <a:lnTo>
                  <a:pt x="68580" y="262261"/>
                </a:lnTo>
                <a:cubicBezTo>
                  <a:pt x="83153" y="262689"/>
                  <a:pt x="97012" y="268619"/>
                  <a:pt x="107371" y="278977"/>
                </a:cubicBezTo>
                <a:lnTo>
                  <a:pt x="132802" y="304409"/>
                </a:lnTo>
                <a:lnTo>
                  <a:pt x="137803" y="309410"/>
                </a:lnTo>
                <a:lnTo>
                  <a:pt x="137803" y="309410"/>
                </a:lnTo>
                <a:lnTo>
                  <a:pt x="157091" y="328698"/>
                </a:lnTo>
                <a:cubicBezTo>
                  <a:pt x="161520" y="333127"/>
                  <a:pt x="168807" y="333127"/>
                  <a:pt x="173236" y="328698"/>
                </a:cubicBezTo>
                <a:cubicBezTo>
                  <a:pt x="174450" y="327483"/>
                  <a:pt x="175379" y="326054"/>
                  <a:pt x="175879" y="324554"/>
                </a:cubicBezTo>
                <a:cubicBezTo>
                  <a:pt x="177879" y="319054"/>
                  <a:pt x="182523" y="314910"/>
                  <a:pt x="188238" y="313624"/>
                </a:cubicBezTo>
                <a:cubicBezTo>
                  <a:pt x="193953" y="312338"/>
                  <a:pt x="199954" y="314053"/>
                  <a:pt x="204097" y="318268"/>
                </a:cubicBezTo>
                <a:lnTo>
                  <a:pt x="211812" y="325840"/>
                </a:lnTo>
                <a:cubicBezTo>
                  <a:pt x="220099" y="334127"/>
                  <a:pt x="233529" y="334127"/>
                  <a:pt x="241744" y="325840"/>
                </a:cubicBezTo>
                <a:cubicBezTo>
                  <a:pt x="245602" y="321983"/>
                  <a:pt x="247674" y="317053"/>
                  <a:pt x="247888" y="311981"/>
                </a:cubicBezTo>
                <a:cubicBezTo>
                  <a:pt x="248174" y="305695"/>
                  <a:pt x="251889" y="300123"/>
                  <a:pt x="257604" y="297408"/>
                </a:cubicBezTo>
                <a:cubicBezTo>
                  <a:pt x="263319" y="294693"/>
                  <a:pt x="269962" y="295265"/>
                  <a:pt x="275034" y="298908"/>
                </a:cubicBezTo>
                <a:cubicBezTo>
                  <a:pt x="281749" y="303695"/>
                  <a:pt x="291108" y="303052"/>
                  <a:pt x="297109" y="297051"/>
                </a:cubicBezTo>
                <a:cubicBezTo>
                  <a:pt x="303824" y="290336"/>
                  <a:pt x="303824" y="279477"/>
                  <a:pt x="297109" y="272834"/>
                </a:cubicBezTo>
                <a:lnTo>
                  <a:pt x="242959" y="218684"/>
                </a:lnTo>
                <a:lnTo>
                  <a:pt x="217384" y="242258"/>
                </a:lnTo>
                <a:cubicBezTo>
                  <a:pt x="197882" y="260261"/>
                  <a:pt x="167950" y="260546"/>
                  <a:pt x="148090" y="242901"/>
                </a:cubicBezTo>
                <a:cubicBezTo>
                  <a:pt x="125444" y="222756"/>
                  <a:pt x="124944" y="187609"/>
                  <a:pt x="146947" y="166820"/>
                </a:cubicBezTo>
                <a:lnTo>
                  <a:pt x="197025" y="119529"/>
                </a:lnTo>
                <a:cubicBezTo>
                  <a:pt x="216598" y="101098"/>
                  <a:pt x="242459" y="90811"/>
                  <a:pt x="269391" y="90811"/>
                </a:cubicBezTo>
                <a:cubicBezTo>
                  <a:pt x="295180" y="90811"/>
                  <a:pt x="320111" y="100312"/>
                  <a:pt x="339328" y="117386"/>
                </a:cubicBezTo>
                <a:lnTo>
                  <a:pt x="360831" y="136531"/>
                </a:lnTo>
                <a:lnTo>
                  <a:pt x="388620" y="136531"/>
                </a:lnTo>
                <a:lnTo>
                  <a:pt x="417195" y="136531"/>
                </a:lnTo>
                <a:lnTo>
                  <a:pt x="445770" y="136531"/>
                </a:lnTo>
                <a:cubicBezTo>
                  <a:pt x="452056" y="136531"/>
                  <a:pt x="457200" y="141674"/>
                  <a:pt x="457200" y="147961"/>
                </a:cubicBezTo>
                <a:lnTo>
                  <a:pt x="457200" y="296551"/>
                </a:lnTo>
                <a:cubicBezTo>
                  <a:pt x="457200" y="309195"/>
                  <a:pt x="446984" y="319411"/>
                  <a:pt x="434340" y="319411"/>
                </a:cubicBezTo>
                <a:lnTo>
                  <a:pt x="411480" y="319411"/>
                </a:lnTo>
                <a:cubicBezTo>
                  <a:pt x="403050" y="319411"/>
                  <a:pt x="395621" y="314839"/>
                  <a:pt x="391692" y="307981"/>
                </a:cubicBezTo>
                <a:lnTo>
                  <a:pt x="331041" y="307981"/>
                </a:lnTo>
                <a:cubicBezTo>
                  <a:pt x="328612" y="312767"/>
                  <a:pt x="325398" y="317339"/>
                  <a:pt x="321397" y="321340"/>
                </a:cubicBezTo>
                <a:cubicBezTo>
                  <a:pt x="309181" y="333555"/>
                  <a:pt x="292251" y="338342"/>
                  <a:pt x="276392" y="335699"/>
                </a:cubicBezTo>
                <a:cubicBezTo>
                  <a:pt x="273820" y="340913"/>
                  <a:pt x="270319" y="345771"/>
                  <a:pt x="265962" y="350129"/>
                </a:cubicBezTo>
                <a:cubicBezTo>
                  <a:pt x="246459" y="369631"/>
                  <a:pt x="215956" y="371560"/>
                  <a:pt x="194239" y="355915"/>
                </a:cubicBezTo>
                <a:cubicBezTo>
                  <a:pt x="176308" y="370774"/>
                  <a:pt x="149590" y="369846"/>
                  <a:pt x="132802" y="352986"/>
                </a:cubicBezTo>
                <a:lnTo>
                  <a:pt x="113586" y="333698"/>
                </a:lnTo>
                <a:lnTo>
                  <a:pt x="108585" y="328698"/>
                </a:lnTo>
                <a:lnTo>
                  <a:pt x="83153" y="303266"/>
                </a:lnTo>
                <a:cubicBezTo>
                  <a:pt x="79224" y="299337"/>
                  <a:pt x="74081" y="297051"/>
                  <a:pt x="68580" y="296622"/>
                </a:cubicBezTo>
                <a:cubicBezTo>
                  <a:pt x="68580" y="309195"/>
                  <a:pt x="58293" y="319411"/>
                  <a:pt x="45720" y="319411"/>
                </a:cubicBezTo>
                <a:lnTo>
                  <a:pt x="22860" y="319411"/>
                </a:lnTo>
                <a:cubicBezTo>
                  <a:pt x="10216" y="319411"/>
                  <a:pt x="0" y="309195"/>
                  <a:pt x="0" y="296551"/>
                </a:cubicBezTo>
                <a:lnTo>
                  <a:pt x="0" y="147961"/>
                </a:lnTo>
                <a:cubicBezTo>
                  <a:pt x="0" y="141674"/>
                  <a:pt x="5143" y="136531"/>
                  <a:pt x="11430" y="136531"/>
                </a:cubicBezTo>
                <a:lnTo>
                  <a:pt x="40005" y="136531"/>
                </a:lnTo>
                <a:lnTo>
                  <a:pt x="68580" y="136531"/>
                </a:lnTo>
                <a:lnTo>
                  <a:pt x="82725" y="136531"/>
                </a:lnTo>
                <a:cubicBezTo>
                  <a:pt x="84153" y="136531"/>
                  <a:pt x="85511" y="136031"/>
                  <a:pt x="86511" y="135102"/>
                </a:cubicBezTo>
                <a:lnTo>
                  <a:pt x="105442" y="118243"/>
                </a:lnTo>
                <a:cubicBezTo>
                  <a:pt x="125373" y="100598"/>
                  <a:pt x="151019" y="90811"/>
                  <a:pt x="177665" y="90811"/>
                </a:cubicBezTo>
                <a:lnTo>
                  <a:pt x="185023" y="90811"/>
                </a:lnTo>
                <a:cubicBezTo>
                  <a:pt x="188166" y="90811"/>
                  <a:pt x="191381" y="90954"/>
                  <a:pt x="194453" y="91239"/>
                </a:cubicBezTo>
                <a:lnTo>
                  <a:pt x="194453" y="91239"/>
                </a:lnTo>
                <a:moveTo>
                  <a:pt x="388620" y="273691"/>
                </a:moveTo>
                <a:lnTo>
                  <a:pt x="388620" y="170821"/>
                </a:lnTo>
                <a:lnTo>
                  <a:pt x="354330" y="170821"/>
                </a:lnTo>
                <a:cubicBezTo>
                  <a:pt x="350115" y="170821"/>
                  <a:pt x="346043" y="169249"/>
                  <a:pt x="342971" y="166463"/>
                </a:cubicBezTo>
                <a:lnTo>
                  <a:pt x="316611" y="143032"/>
                </a:lnTo>
                <a:cubicBezTo>
                  <a:pt x="303609" y="131459"/>
                  <a:pt x="286822" y="125101"/>
                  <a:pt x="269391" y="125101"/>
                </a:cubicBezTo>
                <a:cubicBezTo>
                  <a:pt x="251246" y="125101"/>
                  <a:pt x="233815" y="132030"/>
                  <a:pt x="220599" y="144460"/>
                </a:cubicBezTo>
                <a:lnTo>
                  <a:pt x="170521" y="191752"/>
                </a:lnTo>
                <a:cubicBezTo>
                  <a:pt x="163163" y="198753"/>
                  <a:pt x="163306" y="210540"/>
                  <a:pt x="170879" y="217255"/>
                </a:cubicBezTo>
                <a:cubicBezTo>
                  <a:pt x="177522" y="223184"/>
                  <a:pt x="187595" y="223042"/>
                  <a:pt x="194096" y="217041"/>
                </a:cubicBezTo>
                <a:lnTo>
                  <a:pt x="245459" y="169606"/>
                </a:lnTo>
                <a:cubicBezTo>
                  <a:pt x="252389" y="163177"/>
                  <a:pt x="263247" y="163606"/>
                  <a:pt x="269677" y="170606"/>
                </a:cubicBezTo>
                <a:cubicBezTo>
                  <a:pt x="276106" y="177607"/>
                  <a:pt x="275677" y="188394"/>
                  <a:pt x="268676" y="194824"/>
                </a:cubicBezTo>
                <a:lnTo>
                  <a:pt x="268105" y="195395"/>
                </a:lnTo>
                <a:lnTo>
                  <a:pt x="321254" y="248545"/>
                </a:lnTo>
                <a:cubicBezTo>
                  <a:pt x="328398" y="255689"/>
                  <a:pt x="333042" y="264475"/>
                  <a:pt x="335113" y="273619"/>
                </a:cubicBezTo>
                <a:lnTo>
                  <a:pt x="388549" y="273619"/>
                </a:lnTo>
                <a:lnTo>
                  <a:pt x="388620" y="273691"/>
                </a:lnTo>
                <a:moveTo>
                  <a:pt x="45720" y="285121"/>
                </a:moveTo>
                <a:cubicBezTo>
                  <a:pt x="45720" y="278808"/>
                  <a:pt x="40603" y="273691"/>
                  <a:pt x="34290" y="273691"/>
                </a:cubicBezTo>
                <a:cubicBezTo>
                  <a:pt x="27977" y="273691"/>
                  <a:pt x="22860" y="278808"/>
                  <a:pt x="22860" y="285121"/>
                </a:cubicBezTo>
                <a:cubicBezTo>
                  <a:pt x="22860" y="291433"/>
                  <a:pt x="27977" y="296551"/>
                  <a:pt x="34290" y="296551"/>
                </a:cubicBezTo>
                <a:cubicBezTo>
                  <a:pt x="40603" y="296551"/>
                  <a:pt x="45720" y="291433"/>
                  <a:pt x="45720" y="285121"/>
                </a:cubicBezTo>
                <a:moveTo>
                  <a:pt x="422910" y="296551"/>
                </a:moveTo>
                <a:cubicBezTo>
                  <a:pt x="429223" y="296551"/>
                  <a:pt x="434340" y="291433"/>
                  <a:pt x="434340" y="285121"/>
                </a:cubicBezTo>
                <a:cubicBezTo>
                  <a:pt x="434340" y="278808"/>
                  <a:pt x="429223" y="273691"/>
                  <a:pt x="422910" y="273691"/>
                </a:cubicBezTo>
                <a:cubicBezTo>
                  <a:pt x="416597" y="273691"/>
                  <a:pt x="411480" y="278808"/>
                  <a:pt x="411480" y="285121"/>
                </a:cubicBezTo>
                <a:cubicBezTo>
                  <a:pt x="411480" y="291433"/>
                  <a:pt x="416597" y="296551"/>
                  <a:pt x="422910" y="296551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Assessment Tools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1981" r="319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112353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You'll use these tools to explore career options and create a personalized career plan.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tailored plan increases your chances of achieving career satisfaction and success.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Personalized Planning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112353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42875" y="128588"/>
                </a:moveTo>
                <a:cubicBezTo>
                  <a:pt x="142875" y="81243"/>
                  <a:pt x="181255" y="42863"/>
                  <a:pt x="228600" y="42863"/>
                </a:cubicBezTo>
                <a:cubicBezTo>
                  <a:pt x="275945" y="42863"/>
                  <a:pt x="314325" y="81243"/>
                  <a:pt x="314325" y="128588"/>
                </a:cubicBezTo>
                <a:cubicBezTo>
                  <a:pt x="314325" y="175932"/>
                  <a:pt x="275945" y="214313"/>
                  <a:pt x="228600" y="214313"/>
                </a:cubicBezTo>
                <a:cubicBezTo>
                  <a:pt x="181255" y="214313"/>
                  <a:pt x="142875" y="175932"/>
                  <a:pt x="142875" y="128588"/>
                </a:cubicBezTo>
                <a:moveTo>
                  <a:pt x="250031" y="255389"/>
                </a:moveTo>
                <a:cubicBezTo>
                  <a:pt x="310842" y="245209"/>
                  <a:pt x="357188" y="192256"/>
                  <a:pt x="357188" y="128588"/>
                </a:cubicBezTo>
                <a:cubicBezTo>
                  <a:pt x="357188" y="57597"/>
                  <a:pt x="299591" y="0"/>
                  <a:pt x="228600" y="0"/>
                </a:cubicBezTo>
                <a:cubicBezTo>
                  <a:pt x="157609" y="0"/>
                  <a:pt x="100013" y="57597"/>
                  <a:pt x="100013" y="128588"/>
                </a:cubicBezTo>
                <a:cubicBezTo>
                  <a:pt x="100013" y="192345"/>
                  <a:pt x="146358" y="245209"/>
                  <a:pt x="207169" y="255389"/>
                </a:cubicBezTo>
                <a:lnTo>
                  <a:pt x="207169" y="435769"/>
                </a:lnTo>
                <a:cubicBezTo>
                  <a:pt x="207169" y="447645"/>
                  <a:pt x="216724" y="457200"/>
                  <a:pt x="228600" y="457200"/>
                </a:cubicBezTo>
                <a:cubicBezTo>
                  <a:pt x="240476" y="457200"/>
                  <a:pt x="250031" y="447645"/>
                  <a:pt x="250031" y="435769"/>
                </a:cubicBezTo>
                <a:lnTo>
                  <a:pt x="250031" y="255389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78704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Tools like the Holland Occupational Themes and the Myers-Briggs Type Indicator provide valuable insights into your career aspirations.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assessments help you discover various career paths that align with your personality.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Explore Options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78704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20"/>
                  <a:pt x="331180" y="42863"/>
                  <a:pt x="228600" y="42863"/>
                </a:cubicBezTo>
                <a:cubicBezTo>
                  <a:pt x="126020" y="42863"/>
                  <a:pt x="42863" y="126020"/>
                  <a:pt x="42863" y="228600"/>
                </a:cubicBezTo>
                <a:cubicBezTo>
                  <a:pt x="42863" y="331180"/>
                  <a:pt x="126020" y="414338"/>
                  <a:pt x="228600" y="414338"/>
                </a:cubicBezTo>
                <a:cubicBezTo>
                  <a:pt x="331180" y="414338"/>
                  <a:pt x="414338" y="331180"/>
                  <a:pt x="414338" y="228600"/>
                </a:cubicBezTo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  <a:moveTo>
                  <a:pt x="273874" y="290304"/>
                </a:moveTo>
                <a:lnTo>
                  <a:pt x="145018" y="339864"/>
                </a:lnTo>
                <a:cubicBezTo>
                  <a:pt x="127695" y="346561"/>
                  <a:pt x="110639" y="329505"/>
                  <a:pt x="117336" y="312182"/>
                </a:cubicBezTo>
                <a:lnTo>
                  <a:pt x="166896" y="183327"/>
                </a:lnTo>
                <a:cubicBezTo>
                  <a:pt x="169843" y="175736"/>
                  <a:pt x="175736" y="169843"/>
                  <a:pt x="183327" y="166896"/>
                </a:cubicBezTo>
                <a:lnTo>
                  <a:pt x="312182" y="117336"/>
                </a:lnTo>
                <a:cubicBezTo>
                  <a:pt x="329505" y="110639"/>
                  <a:pt x="346561" y="127695"/>
                  <a:pt x="339864" y="145018"/>
                </a:cubicBezTo>
                <a:lnTo>
                  <a:pt x="290304" y="273874"/>
                </a:lnTo>
                <a:cubicBezTo>
                  <a:pt x="287447" y="281464"/>
                  <a:pt x="281464" y="287357"/>
                  <a:pt x="273874" y="290304"/>
                </a:cubicBezTo>
                <a:lnTo>
                  <a:pt x="273874" y="290304"/>
                </a:lnTo>
                <a:moveTo>
                  <a:pt x="257175" y="228600"/>
                </a:moveTo>
                <a:cubicBezTo>
                  <a:pt x="257175" y="212819"/>
                  <a:pt x="244381" y="200025"/>
                  <a:pt x="228600" y="200025"/>
                </a:cubicBezTo>
                <a:cubicBezTo>
                  <a:pt x="212819" y="200025"/>
                  <a:pt x="200025" y="212819"/>
                  <a:pt x="200025" y="228600"/>
                </a:cubicBezTo>
                <a:cubicBezTo>
                  <a:pt x="200025" y="244381"/>
                  <a:pt x="212819" y="257175"/>
                  <a:pt x="228600" y="257175"/>
                </a:cubicBezTo>
                <a:cubicBezTo>
                  <a:pt x="244381" y="257175"/>
                  <a:pt x="257175" y="244381"/>
                  <a:pt x="257175" y="2286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5055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assessment tools help you identify your strengths, interests, and values.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your strengths is the first step towards a fulfilling career.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Identify Strengths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5055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Resume-Building and Interview Preparation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2000" r="32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112353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company culture can enhance your interview performance.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their values and recent developments to tailor your approach.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Company Research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112353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78704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Prepare for interviews by researching the company.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responses to common questions and prepare your own questions.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Interview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78704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2863"/>
                </a:moveTo>
                <a:lnTo>
                  <a:pt x="385763" y="42863"/>
                </a:lnTo>
                <a:cubicBezTo>
                  <a:pt x="393621" y="42863"/>
                  <a:pt x="400050" y="49292"/>
                  <a:pt x="400050" y="57150"/>
                </a:cubicBezTo>
                <a:lnTo>
                  <a:pt x="400050" y="400050"/>
                </a:lnTo>
                <a:cubicBezTo>
                  <a:pt x="400050" y="407908"/>
                  <a:pt x="393621" y="414338"/>
                  <a:pt x="385763" y="414338"/>
                </a:cubicBezTo>
                <a:lnTo>
                  <a:pt x="228600" y="414338"/>
                </a:lnTo>
                <a:lnTo>
                  <a:pt x="228600" y="42863"/>
                </a:lnTo>
                <a:moveTo>
                  <a:pt x="185738" y="42863"/>
                </a:moveTo>
                <a:lnTo>
                  <a:pt x="185738" y="414338"/>
                </a:lnTo>
                <a:lnTo>
                  <a:pt x="128588" y="414338"/>
                </a:lnTo>
                <a:cubicBezTo>
                  <a:pt x="120729" y="414338"/>
                  <a:pt x="114300" y="407908"/>
                  <a:pt x="114300" y="400050"/>
                </a:cubicBezTo>
                <a:lnTo>
                  <a:pt x="114300" y="371475"/>
                </a:lnTo>
                <a:lnTo>
                  <a:pt x="135731" y="371475"/>
                </a:lnTo>
                <a:cubicBezTo>
                  <a:pt x="147608" y="371475"/>
                  <a:pt x="157163" y="361920"/>
                  <a:pt x="157163" y="350044"/>
                </a:cubicBezTo>
                <a:cubicBezTo>
                  <a:pt x="157163" y="338167"/>
                  <a:pt x="147608" y="328613"/>
                  <a:pt x="135731" y="328613"/>
                </a:cubicBezTo>
                <a:lnTo>
                  <a:pt x="114300" y="328613"/>
                </a:lnTo>
                <a:lnTo>
                  <a:pt x="114300" y="250031"/>
                </a:lnTo>
                <a:lnTo>
                  <a:pt x="135731" y="250031"/>
                </a:lnTo>
                <a:cubicBezTo>
                  <a:pt x="147608" y="250031"/>
                  <a:pt x="157163" y="240476"/>
                  <a:pt x="157163" y="228600"/>
                </a:cubicBezTo>
                <a:cubicBezTo>
                  <a:pt x="157163" y="216724"/>
                  <a:pt x="147608" y="207169"/>
                  <a:pt x="135731" y="207169"/>
                </a:cubicBezTo>
                <a:lnTo>
                  <a:pt x="114300" y="207169"/>
                </a:lnTo>
                <a:lnTo>
                  <a:pt x="114300" y="128588"/>
                </a:lnTo>
                <a:lnTo>
                  <a:pt x="135731" y="128588"/>
                </a:lnTo>
                <a:cubicBezTo>
                  <a:pt x="147608" y="128588"/>
                  <a:pt x="157163" y="119033"/>
                  <a:pt x="157163" y="107156"/>
                </a:cubicBezTo>
                <a:cubicBezTo>
                  <a:pt x="157163" y="95280"/>
                  <a:pt x="147608" y="85725"/>
                  <a:pt x="135731" y="85725"/>
                </a:cubicBezTo>
                <a:lnTo>
                  <a:pt x="114300" y="85725"/>
                </a:lnTo>
                <a:lnTo>
                  <a:pt x="114300" y="57150"/>
                </a:lnTo>
                <a:cubicBezTo>
                  <a:pt x="114300" y="49292"/>
                  <a:pt x="120729" y="42863"/>
                  <a:pt x="128588" y="42863"/>
                </a:cubicBezTo>
                <a:lnTo>
                  <a:pt x="185738" y="42863"/>
                </a:lnTo>
                <a:moveTo>
                  <a:pt x="71438" y="371475"/>
                </a:moveTo>
                <a:lnTo>
                  <a:pt x="71438" y="400050"/>
                </a:lnTo>
                <a:cubicBezTo>
                  <a:pt x="71438" y="431572"/>
                  <a:pt x="97066" y="457200"/>
                  <a:pt x="128588" y="457200"/>
                </a:cubicBezTo>
                <a:lnTo>
                  <a:pt x="385763" y="457200"/>
                </a:lnTo>
                <a:cubicBezTo>
                  <a:pt x="417284" y="457200"/>
                  <a:pt x="442913" y="431572"/>
                  <a:pt x="442913" y="400050"/>
                </a:cubicBezTo>
                <a:lnTo>
                  <a:pt x="442913" y="57150"/>
                </a:lnTo>
                <a:cubicBezTo>
                  <a:pt x="442913" y="25628"/>
                  <a:pt x="417284" y="0"/>
                  <a:pt x="385763" y="0"/>
                </a:cubicBezTo>
                <a:lnTo>
                  <a:pt x="128588" y="0"/>
                </a:lnTo>
                <a:cubicBezTo>
                  <a:pt x="97066" y="0"/>
                  <a:pt x="71438" y="25628"/>
                  <a:pt x="71438" y="57150"/>
                </a:cubicBezTo>
                <a:lnTo>
                  <a:pt x="71438" y="85725"/>
                </a:lnTo>
                <a:lnTo>
                  <a:pt x="35719" y="85725"/>
                </a:lnTo>
                <a:cubicBezTo>
                  <a:pt x="23842" y="85725"/>
                  <a:pt x="14288" y="95280"/>
                  <a:pt x="14288" y="107156"/>
                </a:cubicBezTo>
                <a:cubicBezTo>
                  <a:pt x="14288" y="119033"/>
                  <a:pt x="23842" y="128588"/>
                  <a:pt x="35719" y="128588"/>
                </a:cubicBezTo>
                <a:lnTo>
                  <a:pt x="71438" y="128588"/>
                </a:lnTo>
                <a:lnTo>
                  <a:pt x="71438" y="207169"/>
                </a:lnTo>
                <a:lnTo>
                  <a:pt x="35719" y="207169"/>
                </a:lnTo>
                <a:cubicBezTo>
                  <a:pt x="23842" y="207169"/>
                  <a:pt x="14288" y="216724"/>
                  <a:pt x="14288" y="228600"/>
                </a:cubicBezTo>
                <a:cubicBezTo>
                  <a:pt x="14288" y="240476"/>
                  <a:pt x="23842" y="250031"/>
                  <a:pt x="35719" y="250031"/>
                </a:cubicBezTo>
                <a:lnTo>
                  <a:pt x="71438" y="250031"/>
                </a:lnTo>
                <a:lnTo>
                  <a:pt x="71438" y="328613"/>
                </a:lnTo>
                <a:lnTo>
                  <a:pt x="35719" y="328613"/>
                </a:lnTo>
                <a:cubicBezTo>
                  <a:pt x="23842" y="328613"/>
                  <a:pt x="14288" y="338167"/>
                  <a:pt x="14288" y="350044"/>
                </a:cubicBezTo>
                <a:cubicBezTo>
                  <a:pt x="14288" y="361920"/>
                  <a:pt x="23842" y="371475"/>
                  <a:pt x="35719" y="371475"/>
                </a:cubicBezTo>
                <a:lnTo>
                  <a:pt x="71438" y="37147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5055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well-crafted resume is essential for job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should effectively showcase your skills and experience.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Crafting Resumes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5055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07181" y="57150"/>
                </a:moveTo>
                <a:lnTo>
                  <a:pt x="342900" y="57150"/>
                </a:lnTo>
                <a:cubicBezTo>
                  <a:pt x="374422" y="57150"/>
                  <a:pt x="400050" y="82778"/>
                  <a:pt x="400050" y="114300"/>
                </a:cubicBezTo>
                <a:lnTo>
                  <a:pt x="400050" y="400050"/>
                </a:lnTo>
                <a:cubicBezTo>
                  <a:pt x="400050" y="431572"/>
                  <a:pt x="374422" y="457200"/>
                  <a:pt x="342900" y="457200"/>
                </a:cubicBezTo>
                <a:lnTo>
                  <a:pt x="114300" y="457200"/>
                </a:lnTo>
                <a:cubicBezTo>
                  <a:pt x="82778" y="457200"/>
                  <a:pt x="57150" y="431572"/>
                  <a:pt x="57150" y="400050"/>
                </a:cubicBezTo>
                <a:lnTo>
                  <a:pt x="57150" y="114300"/>
                </a:lnTo>
                <a:cubicBezTo>
                  <a:pt x="57150" y="82778"/>
                  <a:pt x="82778" y="57150"/>
                  <a:pt x="114300" y="57150"/>
                </a:cubicBezTo>
                <a:lnTo>
                  <a:pt x="150019" y="57150"/>
                </a:lnTo>
                <a:lnTo>
                  <a:pt x="158591" y="57150"/>
                </a:lnTo>
                <a:cubicBezTo>
                  <a:pt x="165199" y="24557"/>
                  <a:pt x="194042" y="0"/>
                  <a:pt x="228600" y="0"/>
                </a:cubicBezTo>
                <a:cubicBezTo>
                  <a:pt x="263158" y="0"/>
                  <a:pt x="292001" y="24557"/>
                  <a:pt x="298609" y="57150"/>
                </a:cubicBezTo>
                <a:lnTo>
                  <a:pt x="307181" y="57150"/>
                </a:lnTo>
                <a:moveTo>
                  <a:pt x="114300" y="100013"/>
                </a:moveTo>
                <a:cubicBezTo>
                  <a:pt x="106442" y="100013"/>
                  <a:pt x="100013" y="106442"/>
                  <a:pt x="100013" y="114300"/>
                </a:cubicBezTo>
                <a:lnTo>
                  <a:pt x="100013" y="400050"/>
                </a:lnTo>
                <a:cubicBezTo>
                  <a:pt x="100013" y="407908"/>
                  <a:pt x="106442" y="414338"/>
                  <a:pt x="114300" y="414338"/>
                </a:cubicBezTo>
                <a:lnTo>
                  <a:pt x="342900" y="414338"/>
                </a:lnTo>
                <a:cubicBezTo>
                  <a:pt x="350758" y="414338"/>
                  <a:pt x="357188" y="407908"/>
                  <a:pt x="357188" y="400050"/>
                </a:cubicBezTo>
                <a:lnTo>
                  <a:pt x="357188" y="114300"/>
                </a:lnTo>
                <a:cubicBezTo>
                  <a:pt x="357188" y="106442"/>
                  <a:pt x="350758" y="100013"/>
                  <a:pt x="342900" y="100013"/>
                </a:cubicBezTo>
                <a:lnTo>
                  <a:pt x="328613" y="100013"/>
                </a:lnTo>
                <a:lnTo>
                  <a:pt x="328613" y="121444"/>
                </a:lnTo>
                <a:cubicBezTo>
                  <a:pt x="328613" y="133320"/>
                  <a:pt x="319058" y="142875"/>
                  <a:pt x="307181" y="142875"/>
                </a:cubicBezTo>
                <a:lnTo>
                  <a:pt x="228600" y="142875"/>
                </a:lnTo>
                <a:lnTo>
                  <a:pt x="150019" y="142875"/>
                </a:lnTo>
                <a:cubicBezTo>
                  <a:pt x="138142" y="142875"/>
                  <a:pt x="128588" y="133320"/>
                  <a:pt x="128588" y="121444"/>
                </a:cubicBezTo>
                <a:lnTo>
                  <a:pt x="128588" y="100013"/>
                </a:lnTo>
                <a:lnTo>
                  <a:pt x="114300" y="100013"/>
                </a:lnTo>
                <a:moveTo>
                  <a:pt x="228600" y="92869"/>
                </a:moveTo>
                <a:cubicBezTo>
                  <a:pt x="240436" y="92869"/>
                  <a:pt x="250031" y="83274"/>
                  <a:pt x="250031" y="71438"/>
                </a:cubicBezTo>
                <a:cubicBezTo>
                  <a:pt x="250031" y="59601"/>
                  <a:pt x="240436" y="50006"/>
                  <a:pt x="228600" y="50006"/>
                </a:cubicBezTo>
                <a:cubicBezTo>
                  <a:pt x="216764" y="50006"/>
                  <a:pt x="207169" y="59601"/>
                  <a:pt x="207169" y="71438"/>
                </a:cubicBezTo>
                <a:cubicBezTo>
                  <a:pt x="207169" y="83274"/>
                  <a:pt x="216764" y="92869"/>
                  <a:pt x="228600" y="92869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5863" r="358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112353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flexible career plan allows for adjustments as you grow.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adaptability can uncover new paths and opportunities.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Flexible Planning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112353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42875" y="128588"/>
                </a:moveTo>
                <a:cubicBezTo>
                  <a:pt x="142875" y="81243"/>
                  <a:pt x="181255" y="42863"/>
                  <a:pt x="228600" y="42863"/>
                </a:cubicBezTo>
                <a:cubicBezTo>
                  <a:pt x="275945" y="42863"/>
                  <a:pt x="314325" y="81243"/>
                  <a:pt x="314325" y="128588"/>
                </a:cubicBezTo>
                <a:cubicBezTo>
                  <a:pt x="314325" y="175932"/>
                  <a:pt x="275945" y="214313"/>
                  <a:pt x="228600" y="214313"/>
                </a:cubicBezTo>
                <a:cubicBezTo>
                  <a:pt x="181255" y="214313"/>
                  <a:pt x="142875" y="175932"/>
                  <a:pt x="142875" y="128588"/>
                </a:cubicBezTo>
                <a:moveTo>
                  <a:pt x="250031" y="255389"/>
                </a:moveTo>
                <a:cubicBezTo>
                  <a:pt x="310842" y="245209"/>
                  <a:pt x="357188" y="192256"/>
                  <a:pt x="357188" y="128588"/>
                </a:cubicBezTo>
                <a:cubicBezTo>
                  <a:pt x="357188" y="57597"/>
                  <a:pt x="299591" y="0"/>
                  <a:pt x="228600" y="0"/>
                </a:cubicBezTo>
                <a:cubicBezTo>
                  <a:pt x="157609" y="0"/>
                  <a:pt x="100013" y="57597"/>
                  <a:pt x="100013" y="128588"/>
                </a:cubicBezTo>
                <a:cubicBezTo>
                  <a:pt x="100013" y="192345"/>
                  <a:pt x="146358" y="245209"/>
                  <a:pt x="207169" y="255389"/>
                </a:cubicBezTo>
                <a:lnTo>
                  <a:pt x="207169" y="435769"/>
                </a:lnTo>
                <a:cubicBezTo>
                  <a:pt x="207169" y="447645"/>
                  <a:pt x="216724" y="457200"/>
                  <a:pt x="228600" y="457200"/>
                </a:cubicBezTo>
                <a:cubicBezTo>
                  <a:pt x="240476" y="457200"/>
                  <a:pt x="250031" y="447645"/>
                  <a:pt x="250031" y="435769"/>
                </a:cubicBezTo>
                <a:lnTo>
                  <a:pt x="250031" y="255389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78704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choices are not permanent; they can evolve over time.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Believing they are irreversible can restrict your exploration.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Misconceptions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78704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20"/>
                  <a:pt x="331180" y="42863"/>
                  <a:pt x="228600" y="42863"/>
                </a:cubicBezTo>
                <a:cubicBezTo>
                  <a:pt x="126020" y="42863"/>
                  <a:pt x="42863" y="126020"/>
                  <a:pt x="42863" y="228600"/>
                </a:cubicBezTo>
                <a:cubicBezTo>
                  <a:pt x="42863" y="331180"/>
                  <a:pt x="126020" y="414338"/>
                  <a:pt x="228600" y="414338"/>
                </a:cubicBezTo>
                <a:cubicBezTo>
                  <a:pt x="331180" y="414338"/>
                  <a:pt x="414338" y="331180"/>
                  <a:pt x="414338" y="228600"/>
                </a:cubicBezTo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  <a:moveTo>
                  <a:pt x="273874" y="290304"/>
                </a:moveTo>
                <a:lnTo>
                  <a:pt x="145018" y="339864"/>
                </a:lnTo>
                <a:cubicBezTo>
                  <a:pt x="127695" y="346561"/>
                  <a:pt x="110639" y="329505"/>
                  <a:pt x="117336" y="312182"/>
                </a:cubicBezTo>
                <a:lnTo>
                  <a:pt x="166896" y="183327"/>
                </a:lnTo>
                <a:cubicBezTo>
                  <a:pt x="169843" y="175736"/>
                  <a:pt x="175736" y="169843"/>
                  <a:pt x="183327" y="166896"/>
                </a:cubicBezTo>
                <a:lnTo>
                  <a:pt x="312182" y="117336"/>
                </a:lnTo>
                <a:cubicBezTo>
                  <a:pt x="329505" y="110639"/>
                  <a:pt x="346561" y="127695"/>
                  <a:pt x="339864" y="145018"/>
                </a:cubicBezTo>
                <a:lnTo>
                  <a:pt x="290304" y="273874"/>
                </a:lnTo>
                <a:cubicBezTo>
                  <a:pt x="287447" y="281464"/>
                  <a:pt x="281464" y="287357"/>
                  <a:pt x="273874" y="290304"/>
                </a:cubicBezTo>
                <a:lnTo>
                  <a:pt x="273874" y="290304"/>
                </a:lnTo>
                <a:moveTo>
                  <a:pt x="257175" y="228600"/>
                </a:moveTo>
                <a:cubicBezTo>
                  <a:pt x="257175" y="212819"/>
                  <a:pt x="244381" y="200025"/>
                  <a:pt x="228600" y="200025"/>
                </a:cubicBezTo>
                <a:cubicBezTo>
                  <a:pt x="212819" y="200025"/>
                  <a:pt x="200025" y="212819"/>
                  <a:pt x="200025" y="228600"/>
                </a:cubicBezTo>
                <a:cubicBezTo>
                  <a:pt x="200025" y="244381"/>
                  <a:pt x="212819" y="257175"/>
                  <a:pt x="228600" y="257175"/>
                </a:cubicBezTo>
                <a:cubicBezTo>
                  <a:pt x="244381" y="257175"/>
                  <a:pt x="257175" y="244381"/>
                  <a:pt x="257175" y="2286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5055" y="2808139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Relying on a single career assessment can limit your options.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various assessments provides a wider range of options.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Assessment Overreliance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5055" y="14414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71147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3879522" y="6309360"/>
            <a:ext cx="6848489" cy="548640"/>
          </a:xfrm>
          <a:custGeom>
            <a:avLst/>
            <a:gdLst/>
            <a:ahLst/>
            <a:cxnLst/>
            <a:rect l="l" t="t" r="r" b="b"/>
            <a:pathLst>
              <a:path w="6848489" h="548640">
                <a:moveTo>
                  <a:pt x="0" y="548640"/>
                </a:moveTo>
                <a:lnTo>
                  <a:pt x="0" y="0"/>
                </a:lnTo>
                <a:lnTo>
                  <a:pt x="6848489" y="0"/>
                </a:lnTo>
                <a:lnTo>
                  <a:pt x="6848489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452648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52648" y="1164795"/>
            <a:ext cx="8092401" cy="45719"/>
          </a:xfrm>
          <a:custGeom>
            <a:avLst/>
            <a:gdLst/>
            <a:ahLst/>
            <a:cxnLst/>
            <a:rect l="l" t="t" r="r" b="b"/>
            <a:pathLst>
              <a:path w="8092401" h="45719">
                <a:moveTo>
                  <a:pt x="0" y="0"/>
                </a:moveTo>
                <a:lnTo>
                  <a:pt x="809240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452649" y="1"/>
            <a:ext cx="8095071" cy="1034799"/>
          </a:xfrm>
          <a:custGeom>
            <a:avLst/>
            <a:gdLst/>
            <a:ahLst/>
            <a:cxnLst/>
            <a:rect l="l" t="t" r="r" b="b"/>
            <a:pathLst>
              <a:path w="8095071" h="1034799">
                <a:moveTo>
                  <a:pt x="0" y="1034799"/>
                </a:moveTo>
                <a:lnTo>
                  <a:pt x="0" y="0"/>
                </a:lnTo>
                <a:lnTo>
                  <a:pt x="8095071" y="0"/>
                </a:lnTo>
                <a:lnTo>
                  <a:pt x="809507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461883" y="17117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52648" y="31800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461883" y="46484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327211" y="5158185"/>
            <a:ext cx="6400800" cy="640080"/>
          </a:xfrm>
          <a:custGeom>
            <a:avLst/>
            <a:gdLst/>
            <a:ahLst/>
            <a:cxnLst/>
            <a:rect l="l" t="t" r="r" b="b"/>
            <a:pathLst>
              <a:path w="6400800" h="640080">
                <a:moveTo>
                  <a:pt x="0" y="64008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It's okay to feel lost; many people share this experience.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Experiment with internships or volunteer work to gain clarity.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327211" y="4648499"/>
            <a:ext cx="6400800" cy="365760"/>
          </a:xfrm>
          <a:custGeom>
            <a:avLst/>
            <a:gdLst/>
            <a:ahLst/>
            <a:cxnLst/>
            <a:rect l="l" t="t" r="r" b="b"/>
            <a:pathLst>
              <a:path w="6400800" h="365760">
                <a:moveTo>
                  <a:pt x="0" y="36576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Dealing with Uncertainty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211" y="3672457"/>
            <a:ext cx="6400800" cy="640080"/>
          </a:xfrm>
          <a:custGeom>
            <a:avLst/>
            <a:gdLst/>
            <a:ahLst/>
            <a:cxnLst/>
            <a:rect l="l" t="t" r="r" b="b"/>
            <a:pathLst>
              <a:path w="6400800" h="640080">
                <a:moveTo>
                  <a:pt x="0" y="64008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what values and passions drive you in your work life.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professionals in your areas of interest for insights.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327211" y="3180099"/>
            <a:ext cx="6400800" cy="365760"/>
          </a:xfrm>
          <a:custGeom>
            <a:avLst/>
            <a:gdLst/>
            <a:ahLst/>
            <a:cxnLst/>
            <a:rect l="l" t="t" r="r" b="b"/>
            <a:pathLst>
              <a:path w="6400800" h="365760">
                <a:moveTo>
                  <a:pt x="0" y="36576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Finding the Right Career Fit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211" y="2200363"/>
            <a:ext cx="6400800" cy="640080"/>
          </a:xfrm>
          <a:custGeom>
            <a:avLst/>
            <a:gdLst/>
            <a:ahLst/>
            <a:cxnLst/>
            <a:rect l="l" t="t" r="r" b="b"/>
            <a:pathLst>
              <a:path w="6400800" h="640080">
                <a:moveTo>
                  <a:pt x="0" y="64008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your strengths and interests to guide your career exploration.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resources and networking to discover various fields.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327211" y="1711700"/>
            <a:ext cx="6400800" cy="365760"/>
          </a:xfrm>
          <a:custGeom>
            <a:avLst/>
            <a:gdLst/>
            <a:ahLst/>
            <a:cxnLst/>
            <a:rect l="l" t="t" r="r" b="b"/>
            <a:pathLst>
              <a:path w="6400800" h="365760">
                <a:moveTo>
                  <a:pt x="0" y="365760"/>
                </a:moveTo>
                <a:lnTo>
                  <a:pt x="0" y="0"/>
                </a:lnTo>
                <a:lnTo>
                  <a:pt x="6400800" y="0"/>
                </a:lnTo>
                <a:lnTo>
                  <a:pt x="6400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Career Options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599043" y="478565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589808" y="331725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599043" y="184886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6074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128759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543388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534399" y="4199241"/>
            <a:ext cx="3017520" cy="1463040"/>
          </a:xfrm>
          <a:custGeom>
            <a:avLst/>
            <a:gdLst/>
            <a:ahLst/>
            <a:cxnLst/>
            <a:rect l="l" t="t" r="r" b="b"/>
            <a:pathLst>
              <a:path w="3017520" h="1463040">
                <a:moveTo>
                  <a:pt x="0" y="14630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various career options actively.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guidance from teachers and mentors to create a personalized career plan.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534399" y="3578978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Next Steps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494519" y="190459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88616" y="445864"/>
                </a:moveTo>
                <a:cubicBezTo>
                  <a:pt x="788616" y="256485"/>
                  <a:pt x="635095" y="102964"/>
                  <a:pt x="445716" y="102964"/>
                </a:cubicBezTo>
                <a:cubicBezTo>
                  <a:pt x="256338" y="102964"/>
                  <a:pt x="102816" y="256485"/>
                  <a:pt x="102816" y="445864"/>
                </a:cubicBezTo>
                <a:cubicBezTo>
                  <a:pt x="102816" y="635242"/>
                  <a:pt x="256338" y="788764"/>
                  <a:pt x="445716" y="788764"/>
                </a:cubicBezTo>
                <a:cubicBezTo>
                  <a:pt x="635095" y="788764"/>
                  <a:pt x="788616" y="635242"/>
                  <a:pt x="788616" y="445864"/>
                </a:cubicBezTo>
                <a:lnTo>
                  <a:pt x="788616" y="445864"/>
                </a:lnTo>
                <a:moveTo>
                  <a:pt x="722394" y="795407"/>
                </a:moveTo>
                <a:cubicBezTo>
                  <a:pt x="646527" y="855629"/>
                  <a:pt x="550301" y="891634"/>
                  <a:pt x="445716" y="891634"/>
                </a:cubicBezTo>
                <a:cubicBezTo>
                  <a:pt x="199471" y="891634"/>
                  <a:pt x="-54" y="692109"/>
                  <a:pt x="-54" y="445864"/>
                </a:cubicBezTo>
                <a:cubicBezTo>
                  <a:pt x="-54" y="199619"/>
                  <a:pt x="199471" y="94"/>
                  <a:pt x="445716" y="94"/>
                </a:cubicBezTo>
                <a:cubicBezTo>
                  <a:pt x="691961" y="94"/>
                  <a:pt x="891486" y="199619"/>
                  <a:pt x="891486" y="445864"/>
                </a:cubicBezTo>
                <a:cubicBezTo>
                  <a:pt x="891486" y="550448"/>
                  <a:pt x="855482" y="646675"/>
                  <a:pt x="795260" y="722541"/>
                </a:cubicBezTo>
                <a:lnTo>
                  <a:pt x="1082224" y="1009506"/>
                </a:lnTo>
                <a:cubicBezTo>
                  <a:pt x="1102370" y="1029651"/>
                  <a:pt x="1102370" y="1062226"/>
                  <a:pt x="1082224" y="1082158"/>
                </a:cubicBezTo>
                <a:cubicBezTo>
                  <a:pt x="1062079" y="1102089"/>
                  <a:pt x="1029504" y="1102303"/>
                  <a:pt x="1009573" y="1082158"/>
                </a:cubicBezTo>
                <a:lnTo>
                  <a:pt x="722394" y="79540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41714" y="4199241"/>
            <a:ext cx="3017520" cy="1463040"/>
          </a:xfrm>
          <a:custGeom>
            <a:avLst/>
            <a:gdLst/>
            <a:ahLst/>
            <a:cxnLst/>
            <a:rect l="l" t="t" r="r" b="b"/>
            <a:pathLst>
              <a:path w="3017520" h="1463040">
                <a:moveTo>
                  <a:pt x="0" y="14630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yourself enhances your career awareness and goal-setting.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empowers you to pursue paths that align with your values.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41714" y="3578978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Self-Discovery Importance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701834" y="190459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94410" y="548640"/>
                </a:moveTo>
                <a:cubicBezTo>
                  <a:pt x="994410" y="302448"/>
                  <a:pt x="794832" y="102870"/>
                  <a:pt x="548640" y="102870"/>
                </a:cubicBezTo>
                <a:cubicBezTo>
                  <a:pt x="302448" y="102870"/>
                  <a:pt x="102870" y="302448"/>
                  <a:pt x="102870" y="548640"/>
                </a:cubicBezTo>
                <a:cubicBezTo>
                  <a:pt x="102870" y="794832"/>
                  <a:pt x="302448" y="994410"/>
                  <a:pt x="548640" y="994410"/>
                </a:cubicBezTo>
                <a:cubicBezTo>
                  <a:pt x="794832" y="994410"/>
                  <a:pt x="994410" y="794832"/>
                  <a:pt x="994410" y="548640"/>
                </a:cubicBezTo>
                <a:lnTo>
                  <a:pt x="994410" y="548640"/>
                </a:lnTo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  <a:moveTo>
                  <a:pt x="657296" y="696730"/>
                </a:moveTo>
                <a:lnTo>
                  <a:pt x="348043" y="815673"/>
                </a:lnTo>
                <a:cubicBezTo>
                  <a:pt x="306467" y="831747"/>
                  <a:pt x="265533" y="790813"/>
                  <a:pt x="281607" y="749237"/>
                </a:cubicBezTo>
                <a:lnTo>
                  <a:pt x="400550" y="439984"/>
                </a:lnTo>
                <a:cubicBezTo>
                  <a:pt x="407622" y="421767"/>
                  <a:pt x="421767" y="407622"/>
                  <a:pt x="439984" y="400550"/>
                </a:cubicBezTo>
                <a:lnTo>
                  <a:pt x="749237" y="281607"/>
                </a:lnTo>
                <a:cubicBezTo>
                  <a:pt x="790813" y="265533"/>
                  <a:pt x="831747" y="306467"/>
                  <a:pt x="815673" y="348043"/>
                </a:cubicBezTo>
                <a:lnTo>
                  <a:pt x="696730" y="657296"/>
                </a:lnTo>
                <a:cubicBezTo>
                  <a:pt x="689872" y="675513"/>
                  <a:pt x="675513" y="689658"/>
                  <a:pt x="657296" y="696730"/>
                </a:cubicBezTo>
                <a:moveTo>
                  <a:pt x="617220" y="548640"/>
                </a:moveTo>
                <a:cubicBezTo>
                  <a:pt x="617220" y="510764"/>
                  <a:pt x="586516" y="480060"/>
                  <a:pt x="548640" y="480060"/>
                </a:cubicBezTo>
                <a:cubicBezTo>
                  <a:pt x="510764" y="480060"/>
                  <a:pt x="480060" y="510764"/>
                  <a:pt x="480060" y="548640"/>
                </a:cubicBezTo>
                <a:cubicBezTo>
                  <a:pt x="480060" y="586516"/>
                  <a:pt x="510764" y="617220"/>
                  <a:pt x="548640" y="617220"/>
                </a:cubicBezTo>
                <a:cubicBezTo>
                  <a:pt x="586516" y="617220"/>
                  <a:pt x="617220" y="586516"/>
                  <a:pt x="617220" y="548640"/>
                </a:cubicBezTo>
                <a:lnTo>
                  <a:pt x="617220" y="54864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9028" y="4199241"/>
            <a:ext cx="3017520" cy="1463040"/>
          </a:xfrm>
          <a:custGeom>
            <a:avLst/>
            <a:gdLst/>
            <a:ahLst/>
            <a:cxnLst/>
            <a:rect l="l" t="t" r="r" b="b"/>
            <a:pathLst>
              <a:path w="3017520" h="1463040">
                <a:moveTo>
                  <a:pt x="0" y="14630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career options and personal strengths is vital for your educational journey.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exploration helps you make informed decisions.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49028" y="3578978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Conclusion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909148" y="190459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74097" y="533424"/>
                </a:moveTo>
                <a:cubicBezTo>
                  <a:pt x="804958" y="489275"/>
                  <a:pt x="822960" y="435483"/>
                  <a:pt x="822960" y="377190"/>
                </a:cubicBezTo>
                <a:cubicBezTo>
                  <a:pt x="822960" y="225671"/>
                  <a:pt x="700159" y="102870"/>
                  <a:pt x="548640" y="102870"/>
                </a:cubicBezTo>
                <a:cubicBezTo>
                  <a:pt x="397121" y="102870"/>
                  <a:pt x="274320" y="225671"/>
                  <a:pt x="274320" y="377190"/>
                </a:cubicBezTo>
                <a:cubicBezTo>
                  <a:pt x="274320" y="435483"/>
                  <a:pt x="292322" y="489275"/>
                  <a:pt x="323183" y="533424"/>
                </a:cubicBezTo>
                <a:cubicBezTo>
                  <a:pt x="331113" y="544782"/>
                  <a:pt x="340543" y="557641"/>
                  <a:pt x="350615" y="571357"/>
                </a:cubicBezTo>
                <a:lnTo>
                  <a:pt x="350615" y="571357"/>
                </a:lnTo>
                <a:cubicBezTo>
                  <a:pt x="378262" y="609290"/>
                  <a:pt x="411266" y="654725"/>
                  <a:pt x="435912" y="699516"/>
                </a:cubicBezTo>
                <a:cubicBezTo>
                  <a:pt x="458200" y="740235"/>
                  <a:pt x="469559" y="782669"/>
                  <a:pt x="475131" y="822746"/>
                </a:cubicBezTo>
                <a:lnTo>
                  <a:pt x="370761" y="822960"/>
                </a:lnTo>
                <a:cubicBezTo>
                  <a:pt x="366046" y="797242"/>
                  <a:pt x="358116" y="772168"/>
                  <a:pt x="345472" y="749022"/>
                </a:cubicBezTo>
                <a:cubicBezTo>
                  <a:pt x="324255" y="710446"/>
                  <a:pt x="297894" y="674227"/>
                  <a:pt x="271534" y="638008"/>
                </a:cubicBezTo>
                <a:lnTo>
                  <a:pt x="271534" y="638008"/>
                </a:lnTo>
                <a:lnTo>
                  <a:pt x="271534" y="638008"/>
                </a:lnTo>
                <a:cubicBezTo>
                  <a:pt x="260390" y="622792"/>
                  <a:pt x="249245" y="607576"/>
                  <a:pt x="238530" y="592145"/>
                </a:cubicBezTo>
                <a:cubicBezTo>
                  <a:pt x="196310" y="531281"/>
                  <a:pt x="171450" y="457129"/>
                  <a:pt x="171450" y="377190"/>
                </a:cubicBezTo>
                <a:cubicBezTo>
                  <a:pt x="171450" y="168878"/>
                  <a:pt x="340328" y="0"/>
                  <a:pt x="548640" y="0"/>
                </a:cubicBezTo>
                <a:cubicBezTo>
                  <a:pt x="756952" y="0"/>
                  <a:pt x="925830" y="168878"/>
                  <a:pt x="925830" y="377190"/>
                </a:cubicBezTo>
                <a:cubicBezTo>
                  <a:pt x="925830" y="457129"/>
                  <a:pt x="900970" y="531281"/>
                  <a:pt x="858536" y="592145"/>
                </a:cubicBezTo>
                <a:cubicBezTo>
                  <a:pt x="847820" y="607576"/>
                  <a:pt x="836676" y="622792"/>
                  <a:pt x="825532" y="638008"/>
                </a:cubicBezTo>
                <a:lnTo>
                  <a:pt x="825532" y="638008"/>
                </a:lnTo>
                <a:lnTo>
                  <a:pt x="825532" y="638008"/>
                </a:lnTo>
                <a:cubicBezTo>
                  <a:pt x="799171" y="674013"/>
                  <a:pt x="772811" y="710232"/>
                  <a:pt x="751594" y="749022"/>
                </a:cubicBezTo>
                <a:cubicBezTo>
                  <a:pt x="738949" y="772168"/>
                  <a:pt x="731020" y="797242"/>
                  <a:pt x="726305" y="822960"/>
                </a:cubicBezTo>
                <a:lnTo>
                  <a:pt x="622149" y="822960"/>
                </a:lnTo>
                <a:cubicBezTo>
                  <a:pt x="627721" y="782884"/>
                  <a:pt x="639080" y="740235"/>
                  <a:pt x="661368" y="699730"/>
                </a:cubicBezTo>
                <a:cubicBezTo>
                  <a:pt x="686014" y="654939"/>
                  <a:pt x="719018" y="609505"/>
                  <a:pt x="746665" y="571571"/>
                </a:cubicBezTo>
                <a:lnTo>
                  <a:pt x="746665" y="571571"/>
                </a:lnTo>
                <a:lnTo>
                  <a:pt x="746665" y="571571"/>
                </a:lnTo>
                <a:lnTo>
                  <a:pt x="746665" y="571571"/>
                </a:lnTo>
                <a:cubicBezTo>
                  <a:pt x="756737" y="557855"/>
                  <a:pt x="765953" y="544997"/>
                  <a:pt x="773882" y="533638"/>
                </a:cubicBezTo>
                <a:lnTo>
                  <a:pt x="774097" y="533424"/>
                </a:lnTo>
                <a:moveTo>
                  <a:pt x="548640" y="274320"/>
                </a:moveTo>
                <a:cubicBezTo>
                  <a:pt x="491847" y="274320"/>
                  <a:pt x="445770" y="320397"/>
                  <a:pt x="445770" y="377190"/>
                </a:cubicBezTo>
                <a:cubicBezTo>
                  <a:pt x="445770" y="396050"/>
                  <a:pt x="430340" y="411480"/>
                  <a:pt x="411480" y="411480"/>
                </a:cubicBezTo>
                <a:cubicBezTo>
                  <a:pt x="392621" y="411480"/>
                  <a:pt x="377190" y="396050"/>
                  <a:pt x="377190" y="377190"/>
                </a:cubicBezTo>
                <a:cubicBezTo>
                  <a:pt x="377190" y="282464"/>
                  <a:pt x="453914" y="205740"/>
                  <a:pt x="548640" y="205740"/>
                </a:cubicBezTo>
                <a:cubicBezTo>
                  <a:pt x="567499" y="205740"/>
                  <a:pt x="582930" y="221171"/>
                  <a:pt x="582930" y="240030"/>
                </a:cubicBezTo>
                <a:cubicBezTo>
                  <a:pt x="582930" y="258890"/>
                  <a:pt x="567500" y="274320"/>
                  <a:pt x="548640" y="274320"/>
                </a:cubicBezTo>
                <a:lnTo>
                  <a:pt x="548640" y="274320"/>
                </a:lnTo>
                <a:moveTo>
                  <a:pt x="548640" y="1097280"/>
                </a:moveTo>
                <a:cubicBezTo>
                  <a:pt x="453914" y="1097280"/>
                  <a:pt x="377190" y="1020556"/>
                  <a:pt x="377190" y="925830"/>
                </a:cubicBezTo>
                <a:lnTo>
                  <a:pt x="377190" y="891540"/>
                </a:lnTo>
                <a:lnTo>
                  <a:pt x="720090" y="891540"/>
                </a:lnTo>
                <a:lnTo>
                  <a:pt x="720090" y="925830"/>
                </a:lnTo>
                <a:cubicBezTo>
                  <a:pt x="720090" y="1020556"/>
                  <a:pt x="643366" y="1097280"/>
                  <a:pt x="548640" y="1097280"/>
                </a:cubicBezTo>
                <a:lnTo>
                  <a:pt x="548640" y="109728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-7641" y="0"/>
            <a:ext cx="536759" cy="6858000"/>
          </a:xfrm>
          <a:custGeom>
            <a:avLst/>
            <a:gdLst/>
            <a:ahLst/>
            <a:cxnLst/>
            <a:rect l="l" t="t" r="r" b="b"/>
            <a:pathLst>
              <a:path w="536759" h="6858000">
                <a:moveTo>
                  <a:pt x="0" y="6858000"/>
                </a:moveTo>
                <a:lnTo>
                  <a:pt x="0" y="0"/>
                </a:lnTo>
                <a:lnTo>
                  <a:pt x="536759" y="0"/>
                </a:lnTo>
                <a:lnTo>
                  <a:pt x="536759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-7640" y="0"/>
            <a:ext cx="536757" cy="6858000"/>
          </a:xfrm>
          <a:custGeom>
            <a:avLst/>
            <a:gdLst/>
            <a:ahLst/>
            <a:cxnLst/>
            <a:rect l="l" t="t" r="r" b="b"/>
            <a:pathLst>
              <a:path w="536757" h="6858000">
                <a:moveTo>
                  <a:pt x="0" y="6858000"/>
                </a:moveTo>
                <a:lnTo>
                  <a:pt x="0" y="0"/>
                </a:lnTo>
                <a:lnTo>
                  <a:pt x="536757" y="0"/>
                </a:lnTo>
                <a:lnTo>
                  <a:pt x="536757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49028" y="1164617"/>
            <a:ext cx="10572412" cy="10672"/>
          </a:xfrm>
          <a:custGeom>
            <a:avLst/>
            <a:gdLst/>
            <a:ahLst/>
            <a:cxnLst/>
            <a:rect l="l" t="t" r="r" b="b"/>
            <a:pathLst>
              <a:path w="10572412" h="10672">
                <a:moveTo>
                  <a:pt x="0" y="0"/>
                </a:moveTo>
                <a:lnTo>
                  <a:pt x="10572412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49995" y="1"/>
            <a:ext cx="10605525" cy="1034799"/>
          </a:xfrm>
          <a:custGeom>
            <a:avLst/>
            <a:gdLst/>
            <a:ahLst/>
            <a:cxnLst/>
            <a:rect l="l" t="t" r="r" b="b"/>
            <a:pathLst>
              <a:path w="10605525" h="1034799">
                <a:moveTo>
                  <a:pt x="0" y="1034799"/>
                </a:moveTo>
                <a:lnTo>
                  <a:pt x="0" y="0"/>
                </a:lnTo>
                <a:lnTo>
                  <a:pt x="10605525" y="0"/>
                </a:lnTo>
                <a:lnTo>
                  <a:pt x="10605525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57387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05800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job search websites to find opportunities that match your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Professional networks can help you connect with potential employers.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5800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Job Search Tools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5800" y="1595335"/>
            <a:ext cx="457200" cy="468000"/>
          </a:xfrm>
          <a:custGeom>
            <a:avLst/>
            <a:gdLst/>
            <a:ahLst/>
            <a:cxnLst/>
            <a:rect l="l" t="t" r="r" b="b"/>
            <a:pathLst>
              <a:path w="457200" h="468000">
                <a:moveTo>
                  <a:pt x="365760" y="108270"/>
                </a:moveTo>
                <a:lnTo>
                  <a:pt x="91440" y="108270"/>
                </a:lnTo>
                <a:cubicBezTo>
                  <a:pt x="85153" y="108270"/>
                  <a:pt x="80010" y="113414"/>
                  <a:pt x="80010" y="119700"/>
                </a:cubicBezTo>
                <a:lnTo>
                  <a:pt x="80010" y="279720"/>
                </a:lnTo>
                <a:lnTo>
                  <a:pt x="45720" y="279720"/>
                </a:lnTo>
                <a:lnTo>
                  <a:pt x="45720" y="119700"/>
                </a:lnTo>
                <a:cubicBezTo>
                  <a:pt x="45720" y="94483"/>
                  <a:pt x="66223" y="73980"/>
                  <a:pt x="91440" y="73980"/>
                </a:cubicBezTo>
                <a:lnTo>
                  <a:pt x="365760" y="73980"/>
                </a:lnTo>
                <a:cubicBezTo>
                  <a:pt x="390977" y="73980"/>
                  <a:pt x="411480" y="94483"/>
                  <a:pt x="411480" y="119700"/>
                </a:cubicBezTo>
                <a:lnTo>
                  <a:pt x="411480" y="279720"/>
                </a:lnTo>
                <a:lnTo>
                  <a:pt x="377190" y="279720"/>
                </a:lnTo>
                <a:lnTo>
                  <a:pt x="377190" y="119700"/>
                </a:lnTo>
                <a:cubicBezTo>
                  <a:pt x="377190" y="113414"/>
                  <a:pt x="372046" y="108270"/>
                  <a:pt x="365760" y="108270"/>
                </a:cubicBezTo>
                <a:lnTo>
                  <a:pt x="365760" y="108270"/>
                </a:lnTo>
                <a:moveTo>
                  <a:pt x="68580" y="359730"/>
                </a:moveTo>
                <a:lnTo>
                  <a:pt x="388620" y="359730"/>
                </a:lnTo>
                <a:cubicBezTo>
                  <a:pt x="403550" y="359730"/>
                  <a:pt x="416266" y="350157"/>
                  <a:pt x="420981" y="336870"/>
                </a:cubicBezTo>
                <a:lnTo>
                  <a:pt x="36219" y="336870"/>
                </a:lnTo>
                <a:cubicBezTo>
                  <a:pt x="40934" y="350157"/>
                  <a:pt x="53650" y="359730"/>
                  <a:pt x="68580" y="359730"/>
                </a:cubicBezTo>
                <a:lnTo>
                  <a:pt x="68580" y="359730"/>
                </a:lnTo>
                <a:moveTo>
                  <a:pt x="0" y="325440"/>
                </a:moveTo>
                <a:cubicBezTo>
                  <a:pt x="0" y="312796"/>
                  <a:pt x="10216" y="302580"/>
                  <a:pt x="22860" y="302580"/>
                </a:cubicBezTo>
                <a:lnTo>
                  <a:pt x="434340" y="302580"/>
                </a:lnTo>
                <a:cubicBezTo>
                  <a:pt x="446984" y="302580"/>
                  <a:pt x="457200" y="312796"/>
                  <a:pt x="457200" y="325440"/>
                </a:cubicBezTo>
                <a:cubicBezTo>
                  <a:pt x="457200" y="363302"/>
                  <a:pt x="426482" y="394020"/>
                  <a:pt x="388620" y="394020"/>
                </a:cubicBezTo>
                <a:lnTo>
                  <a:pt x="68580" y="394020"/>
                </a:lnTo>
                <a:cubicBezTo>
                  <a:pt x="30718" y="394020"/>
                  <a:pt x="0" y="363302"/>
                  <a:pt x="0" y="325440"/>
                </a:cubicBezTo>
                <a:lnTo>
                  <a:pt x="0" y="32544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85987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career counseling services to receive personalized guidance.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Mentorship programs can connect you with experienced professionals in your field.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85987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Counseling Services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85987" y="15953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2818" y="228600"/>
                </a:moveTo>
                <a:cubicBezTo>
                  <a:pt x="42818" y="125998"/>
                  <a:pt x="125953" y="42863"/>
                  <a:pt x="228555" y="42863"/>
                </a:cubicBezTo>
                <a:cubicBezTo>
                  <a:pt x="331157" y="42863"/>
                  <a:pt x="414293" y="125998"/>
                  <a:pt x="414293" y="228600"/>
                </a:cubicBezTo>
                <a:lnTo>
                  <a:pt x="414293" y="357277"/>
                </a:lnTo>
                <a:cubicBezTo>
                  <a:pt x="414293" y="377011"/>
                  <a:pt x="398309" y="392995"/>
                  <a:pt x="378574" y="392995"/>
                </a:cubicBezTo>
                <a:lnTo>
                  <a:pt x="279990" y="392906"/>
                </a:lnTo>
                <a:cubicBezTo>
                  <a:pt x="272579" y="380048"/>
                  <a:pt x="258738" y="371475"/>
                  <a:pt x="242843" y="371475"/>
                </a:cubicBezTo>
                <a:lnTo>
                  <a:pt x="214268" y="371475"/>
                </a:lnTo>
                <a:cubicBezTo>
                  <a:pt x="190604" y="371475"/>
                  <a:pt x="171405" y="390674"/>
                  <a:pt x="171405" y="414338"/>
                </a:cubicBezTo>
                <a:cubicBezTo>
                  <a:pt x="171405" y="438001"/>
                  <a:pt x="190604" y="457200"/>
                  <a:pt x="214268" y="457200"/>
                </a:cubicBezTo>
                <a:lnTo>
                  <a:pt x="242843" y="457200"/>
                </a:lnTo>
                <a:cubicBezTo>
                  <a:pt x="258738" y="457200"/>
                  <a:pt x="272579" y="448538"/>
                  <a:pt x="279990" y="435769"/>
                </a:cubicBezTo>
                <a:lnTo>
                  <a:pt x="378574" y="435858"/>
                </a:lnTo>
                <a:cubicBezTo>
                  <a:pt x="421972" y="435858"/>
                  <a:pt x="457245" y="400675"/>
                  <a:pt x="457245" y="357277"/>
                </a:cubicBezTo>
                <a:lnTo>
                  <a:pt x="457155" y="228600"/>
                </a:lnTo>
                <a:cubicBezTo>
                  <a:pt x="457155" y="102334"/>
                  <a:pt x="354821" y="0"/>
                  <a:pt x="228555" y="0"/>
                </a:cubicBezTo>
                <a:cubicBezTo>
                  <a:pt x="102290" y="0"/>
                  <a:pt x="-45" y="102334"/>
                  <a:pt x="-45" y="228600"/>
                </a:cubicBezTo>
                <a:lnTo>
                  <a:pt x="-45" y="264319"/>
                </a:lnTo>
                <a:cubicBezTo>
                  <a:pt x="-45" y="276195"/>
                  <a:pt x="9510" y="285750"/>
                  <a:pt x="21387" y="285750"/>
                </a:cubicBezTo>
                <a:cubicBezTo>
                  <a:pt x="33263" y="285750"/>
                  <a:pt x="42818" y="276195"/>
                  <a:pt x="42818" y="264319"/>
                </a:cubicBezTo>
                <a:lnTo>
                  <a:pt x="42818" y="228600"/>
                </a:lnTo>
                <a:moveTo>
                  <a:pt x="142830" y="200025"/>
                </a:moveTo>
                <a:lnTo>
                  <a:pt x="142830" y="300038"/>
                </a:lnTo>
                <a:cubicBezTo>
                  <a:pt x="127025" y="300038"/>
                  <a:pt x="114255" y="287268"/>
                  <a:pt x="114255" y="271463"/>
                </a:cubicBezTo>
                <a:lnTo>
                  <a:pt x="114255" y="228600"/>
                </a:lnTo>
                <a:cubicBezTo>
                  <a:pt x="114255" y="212794"/>
                  <a:pt x="127025" y="200025"/>
                  <a:pt x="142830" y="200025"/>
                </a:cubicBezTo>
                <a:moveTo>
                  <a:pt x="71393" y="228600"/>
                </a:moveTo>
                <a:lnTo>
                  <a:pt x="71393" y="271463"/>
                </a:lnTo>
                <a:cubicBezTo>
                  <a:pt x="71393" y="310932"/>
                  <a:pt x="103361" y="342900"/>
                  <a:pt x="142830" y="342900"/>
                </a:cubicBezTo>
                <a:lnTo>
                  <a:pt x="157118" y="342900"/>
                </a:lnTo>
                <a:cubicBezTo>
                  <a:pt x="172923" y="342900"/>
                  <a:pt x="185693" y="330131"/>
                  <a:pt x="185693" y="314325"/>
                </a:cubicBezTo>
                <a:lnTo>
                  <a:pt x="185693" y="185738"/>
                </a:lnTo>
                <a:cubicBezTo>
                  <a:pt x="185693" y="169932"/>
                  <a:pt x="172923" y="157163"/>
                  <a:pt x="157118" y="157163"/>
                </a:cubicBezTo>
                <a:lnTo>
                  <a:pt x="142830" y="157163"/>
                </a:lnTo>
                <a:cubicBezTo>
                  <a:pt x="103361" y="157163"/>
                  <a:pt x="71393" y="189131"/>
                  <a:pt x="71393" y="228600"/>
                </a:cubicBezTo>
                <a:moveTo>
                  <a:pt x="314280" y="200025"/>
                </a:moveTo>
                <a:cubicBezTo>
                  <a:pt x="330086" y="200025"/>
                  <a:pt x="342855" y="212794"/>
                  <a:pt x="342855" y="228600"/>
                </a:cubicBezTo>
                <a:lnTo>
                  <a:pt x="342855" y="271463"/>
                </a:lnTo>
                <a:cubicBezTo>
                  <a:pt x="342855" y="287268"/>
                  <a:pt x="330086" y="300038"/>
                  <a:pt x="314280" y="300038"/>
                </a:cubicBezTo>
                <a:lnTo>
                  <a:pt x="314280" y="200025"/>
                </a:lnTo>
                <a:moveTo>
                  <a:pt x="385718" y="228600"/>
                </a:moveTo>
                <a:cubicBezTo>
                  <a:pt x="385718" y="189131"/>
                  <a:pt x="353750" y="157163"/>
                  <a:pt x="314280" y="157163"/>
                </a:cubicBezTo>
                <a:lnTo>
                  <a:pt x="299993" y="157163"/>
                </a:lnTo>
                <a:cubicBezTo>
                  <a:pt x="284187" y="157163"/>
                  <a:pt x="271418" y="169932"/>
                  <a:pt x="271418" y="185738"/>
                </a:cubicBezTo>
                <a:lnTo>
                  <a:pt x="271418" y="314325"/>
                </a:lnTo>
                <a:cubicBezTo>
                  <a:pt x="271418" y="330131"/>
                  <a:pt x="284187" y="342900"/>
                  <a:pt x="299993" y="342900"/>
                </a:cubicBezTo>
                <a:lnTo>
                  <a:pt x="314280" y="342900"/>
                </a:lnTo>
                <a:cubicBezTo>
                  <a:pt x="353750" y="342900"/>
                  <a:pt x="385718" y="310932"/>
                  <a:pt x="385718" y="271463"/>
                </a:cubicBezTo>
                <a:lnTo>
                  <a:pt x="385718" y="2286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68680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career assessments to identify your strengths and interests.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like O*NET and the Bureau of Labor Statistics provide valuable insights.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Career Assessments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8680" y="15953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57387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1330261"/>
            <a:ext cx="3474720" cy="4754880"/>
          </a:xfrm>
          <a:custGeom>
            <a:avLst/>
            <a:gdLst/>
            <a:ahLst/>
            <a:cxnLst/>
            <a:rect l="l" t="t" r="r" b="b"/>
            <a:pathLst>
              <a:path w="3474720" h="4754880">
                <a:moveTo>
                  <a:pt x="0" y="47548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4754880"/>
                </a:lnTo>
                <a:lnTo>
                  <a:pt x="0" y="4754880"/>
                </a:lnTo>
              </a:path>
            </a:pathLst>
          </a:custGeom>
          <a:solidFill>
            <a:srgbClr val="0E2841">
              <a:alpha val="3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Final Thoughts and Reflection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Your Future: A Comprehensive Guide to Career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05800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exploration is a lifelong journey, and it's acceptable to make adjustments along the way.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open to new opportunities and experiences that can shape your career path.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5800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Lifelong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5800" y="1595335"/>
            <a:ext cx="457200" cy="468000"/>
          </a:xfrm>
          <a:custGeom>
            <a:avLst/>
            <a:gdLst/>
            <a:ahLst/>
            <a:cxnLst/>
            <a:rect l="l" t="t" r="r" b="b"/>
            <a:pathLst>
              <a:path w="457200" h="468000">
                <a:moveTo>
                  <a:pt x="414338" y="234000"/>
                </a:moveTo>
                <a:cubicBezTo>
                  <a:pt x="414338" y="131420"/>
                  <a:pt x="331180" y="48263"/>
                  <a:pt x="228600" y="48263"/>
                </a:cubicBezTo>
                <a:cubicBezTo>
                  <a:pt x="126020" y="48263"/>
                  <a:pt x="42863" y="131420"/>
                  <a:pt x="42863" y="234000"/>
                </a:cubicBezTo>
                <a:cubicBezTo>
                  <a:pt x="42863" y="336580"/>
                  <a:pt x="126020" y="419738"/>
                  <a:pt x="228600" y="419738"/>
                </a:cubicBezTo>
                <a:cubicBezTo>
                  <a:pt x="331180" y="419738"/>
                  <a:pt x="414338" y="336580"/>
                  <a:pt x="414338" y="234000"/>
                </a:cubicBezTo>
                <a:moveTo>
                  <a:pt x="0" y="234000"/>
                </a:moveTo>
                <a:cubicBezTo>
                  <a:pt x="0" y="107748"/>
                  <a:pt x="102348" y="5400"/>
                  <a:pt x="228600" y="5400"/>
                </a:cubicBezTo>
                <a:cubicBezTo>
                  <a:pt x="354852" y="5400"/>
                  <a:pt x="457200" y="107748"/>
                  <a:pt x="457200" y="234000"/>
                </a:cubicBezTo>
                <a:cubicBezTo>
                  <a:pt x="457200" y="360252"/>
                  <a:pt x="354852" y="462600"/>
                  <a:pt x="228600" y="462600"/>
                </a:cubicBezTo>
                <a:cubicBezTo>
                  <a:pt x="102348" y="462600"/>
                  <a:pt x="0" y="360252"/>
                  <a:pt x="0" y="234000"/>
                </a:cubicBezTo>
                <a:moveTo>
                  <a:pt x="273874" y="295704"/>
                </a:moveTo>
                <a:lnTo>
                  <a:pt x="145018" y="345264"/>
                </a:lnTo>
                <a:cubicBezTo>
                  <a:pt x="127695" y="351961"/>
                  <a:pt x="110639" y="334905"/>
                  <a:pt x="117336" y="317582"/>
                </a:cubicBezTo>
                <a:lnTo>
                  <a:pt x="166896" y="188727"/>
                </a:lnTo>
                <a:cubicBezTo>
                  <a:pt x="169843" y="181136"/>
                  <a:pt x="175736" y="175243"/>
                  <a:pt x="183327" y="172296"/>
                </a:cubicBezTo>
                <a:lnTo>
                  <a:pt x="312182" y="122736"/>
                </a:lnTo>
                <a:cubicBezTo>
                  <a:pt x="329505" y="116039"/>
                  <a:pt x="346561" y="133095"/>
                  <a:pt x="339864" y="150418"/>
                </a:cubicBezTo>
                <a:lnTo>
                  <a:pt x="290304" y="279274"/>
                </a:lnTo>
                <a:cubicBezTo>
                  <a:pt x="287447" y="286864"/>
                  <a:pt x="281464" y="292757"/>
                  <a:pt x="273874" y="295704"/>
                </a:cubicBezTo>
                <a:lnTo>
                  <a:pt x="273874" y="295704"/>
                </a:lnTo>
                <a:moveTo>
                  <a:pt x="257175" y="234000"/>
                </a:moveTo>
                <a:cubicBezTo>
                  <a:pt x="257175" y="218219"/>
                  <a:pt x="244381" y="205425"/>
                  <a:pt x="228600" y="205425"/>
                </a:cubicBezTo>
                <a:cubicBezTo>
                  <a:pt x="212819" y="205425"/>
                  <a:pt x="200025" y="218219"/>
                  <a:pt x="200025" y="234000"/>
                </a:cubicBezTo>
                <a:cubicBezTo>
                  <a:pt x="200025" y="249782"/>
                  <a:pt x="212819" y="262575"/>
                  <a:pt x="228600" y="262575"/>
                </a:cubicBezTo>
                <a:cubicBezTo>
                  <a:pt x="244381" y="262575"/>
                  <a:pt x="257175" y="249782"/>
                  <a:pt x="257175" y="23400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85987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steps to achieve your goals and break them down into manageable tasks.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specific, measurable, achievable, relevant, and time-bound (SMART) goals.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85987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Goal Setting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85987" y="15953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2863"/>
                </a:moveTo>
                <a:lnTo>
                  <a:pt x="385763" y="42863"/>
                </a:lnTo>
                <a:cubicBezTo>
                  <a:pt x="393621" y="42863"/>
                  <a:pt x="400050" y="49292"/>
                  <a:pt x="400050" y="57150"/>
                </a:cubicBezTo>
                <a:lnTo>
                  <a:pt x="400050" y="400050"/>
                </a:lnTo>
                <a:cubicBezTo>
                  <a:pt x="400050" y="407908"/>
                  <a:pt x="393621" y="414338"/>
                  <a:pt x="385763" y="414338"/>
                </a:cubicBezTo>
                <a:lnTo>
                  <a:pt x="228600" y="414338"/>
                </a:lnTo>
                <a:lnTo>
                  <a:pt x="228600" y="42863"/>
                </a:lnTo>
                <a:moveTo>
                  <a:pt x="185738" y="42863"/>
                </a:moveTo>
                <a:lnTo>
                  <a:pt x="185738" y="414338"/>
                </a:lnTo>
                <a:lnTo>
                  <a:pt x="128588" y="414338"/>
                </a:lnTo>
                <a:cubicBezTo>
                  <a:pt x="120729" y="414338"/>
                  <a:pt x="114300" y="407908"/>
                  <a:pt x="114300" y="400050"/>
                </a:cubicBezTo>
                <a:lnTo>
                  <a:pt x="114300" y="371475"/>
                </a:lnTo>
                <a:lnTo>
                  <a:pt x="135731" y="371475"/>
                </a:lnTo>
                <a:cubicBezTo>
                  <a:pt x="147608" y="371475"/>
                  <a:pt x="157163" y="361920"/>
                  <a:pt x="157163" y="350044"/>
                </a:cubicBezTo>
                <a:cubicBezTo>
                  <a:pt x="157163" y="338167"/>
                  <a:pt x="147608" y="328613"/>
                  <a:pt x="135731" y="328613"/>
                </a:cubicBezTo>
                <a:lnTo>
                  <a:pt x="114300" y="328613"/>
                </a:lnTo>
                <a:lnTo>
                  <a:pt x="114300" y="250031"/>
                </a:lnTo>
                <a:lnTo>
                  <a:pt x="135731" y="250031"/>
                </a:lnTo>
                <a:cubicBezTo>
                  <a:pt x="147608" y="250031"/>
                  <a:pt x="157163" y="240476"/>
                  <a:pt x="157163" y="228600"/>
                </a:cubicBezTo>
                <a:cubicBezTo>
                  <a:pt x="157163" y="216724"/>
                  <a:pt x="147608" y="207169"/>
                  <a:pt x="135731" y="207169"/>
                </a:cubicBezTo>
                <a:lnTo>
                  <a:pt x="114300" y="207169"/>
                </a:lnTo>
                <a:lnTo>
                  <a:pt x="114300" y="128588"/>
                </a:lnTo>
                <a:lnTo>
                  <a:pt x="135731" y="128588"/>
                </a:lnTo>
                <a:cubicBezTo>
                  <a:pt x="147608" y="128588"/>
                  <a:pt x="157163" y="119033"/>
                  <a:pt x="157163" y="107156"/>
                </a:cubicBezTo>
                <a:cubicBezTo>
                  <a:pt x="157163" y="95280"/>
                  <a:pt x="147608" y="85725"/>
                  <a:pt x="135731" y="85725"/>
                </a:cubicBezTo>
                <a:lnTo>
                  <a:pt x="114300" y="85725"/>
                </a:lnTo>
                <a:lnTo>
                  <a:pt x="114300" y="57150"/>
                </a:lnTo>
                <a:cubicBezTo>
                  <a:pt x="114300" y="49292"/>
                  <a:pt x="120729" y="42863"/>
                  <a:pt x="128588" y="42863"/>
                </a:cubicBezTo>
                <a:lnTo>
                  <a:pt x="185738" y="42863"/>
                </a:lnTo>
                <a:moveTo>
                  <a:pt x="71438" y="371475"/>
                </a:moveTo>
                <a:lnTo>
                  <a:pt x="71438" y="400050"/>
                </a:lnTo>
                <a:cubicBezTo>
                  <a:pt x="71438" y="431572"/>
                  <a:pt x="97066" y="457200"/>
                  <a:pt x="128588" y="457200"/>
                </a:cubicBezTo>
                <a:lnTo>
                  <a:pt x="385763" y="457200"/>
                </a:lnTo>
                <a:cubicBezTo>
                  <a:pt x="417284" y="457200"/>
                  <a:pt x="442913" y="431572"/>
                  <a:pt x="442913" y="400050"/>
                </a:cubicBezTo>
                <a:lnTo>
                  <a:pt x="442913" y="57150"/>
                </a:lnTo>
                <a:cubicBezTo>
                  <a:pt x="442913" y="25628"/>
                  <a:pt x="417284" y="0"/>
                  <a:pt x="385763" y="0"/>
                </a:cubicBezTo>
                <a:lnTo>
                  <a:pt x="128588" y="0"/>
                </a:lnTo>
                <a:cubicBezTo>
                  <a:pt x="97066" y="0"/>
                  <a:pt x="71438" y="25628"/>
                  <a:pt x="71438" y="57150"/>
                </a:cubicBezTo>
                <a:lnTo>
                  <a:pt x="71438" y="85725"/>
                </a:lnTo>
                <a:lnTo>
                  <a:pt x="35719" y="85725"/>
                </a:lnTo>
                <a:cubicBezTo>
                  <a:pt x="23842" y="85725"/>
                  <a:pt x="14288" y="95280"/>
                  <a:pt x="14288" y="107156"/>
                </a:cubicBezTo>
                <a:cubicBezTo>
                  <a:pt x="14288" y="119033"/>
                  <a:pt x="23842" y="128588"/>
                  <a:pt x="35719" y="128588"/>
                </a:cubicBezTo>
                <a:lnTo>
                  <a:pt x="71438" y="128588"/>
                </a:lnTo>
                <a:lnTo>
                  <a:pt x="71438" y="207169"/>
                </a:lnTo>
                <a:lnTo>
                  <a:pt x="35719" y="207169"/>
                </a:lnTo>
                <a:cubicBezTo>
                  <a:pt x="23842" y="207169"/>
                  <a:pt x="14288" y="216724"/>
                  <a:pt x="14288" y="228600"/>
                </a:cubicBezTo>
                <a:cubicBezTo>
                  <a:pt x="14288" y="240476"/>
                  <a:pt x="23842" y="250031"/>
                  <a:pt x="35719" y="250031"/>
                </a:cubicBezTo>
                <a:lnTo>
                  <a:pt x="71438" y="250031"/>
                </a:lnTo>
                <a:lnTo>
                  <a:pt x="71438" y="328613"/>
                </a:lnTo>
                <a:lnTo>
                  <a:pt x="35719" y="328613"/>
                </a:lnTo>
                <a:cubicBezTo>
                  <a:pt x="23842" y="328613"/>
                  <a:pt x="14288" y="338167"/>
                  <a:pt x="14288" y="350044"/>
                </a:cubicBezTo>
                <a:cubicBezTo>
                  <a:pt x="14288" y="361920"/>
                  <a:pt x="23842" y="371475"/>
                  <a:pt x="35719" y="371475"/>
                </a:cubicBezTo>
                <a:lnTo>
                  <a:pt x="71438" y="37147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68680" y="2897288"/>
            <a:ext cx="3017520" cy="3017520"/>
          </a:xfrm>
          <a:custGeom>
            <a:avLst/>
            <a:gdLst/>
            <a:ahLst/>
            <a:cxnLst/>
            <a:rect l="l" t="t" r="r" b="b"/>
            <a:pathLst>
              <a:path w="3017520" h="3017520">
                <a:moveTo>
                  <a:pt x="0" y="30175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your personal growth and how your experiences influence your career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your strengths and areas for improvement.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2218014"/>
            <a:ext cx="3017520" cy="548640"/>
          </a:xfrm>
          <a:custGeom>
            <a:avLst/>
            <a:gdLst/>
            <a:ahLst/>
            <a:cxnLst/>
            <a:rect l="l" t="t" r="r" b="b"/>
            <a:pathLst>
              <a:path w="3017520" h="548640">
                <a:moveTo>
                  <a:pt x="0" y="54864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Self-Discovery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8680" y="15953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2025-03-15T07:22:12Z</dcterms:created>
  <dcterms:modified xsi:type="dcterms:W3CDTF">2025-03-15T07:22:12Z</dcterms:modified>
</cp:coreProperties>
</file>