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Lst>
  <p:notesMasterIdLst>
    <p:notesMasterId r:id="rId6"/>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notesMaster" Target="notesMasters/notesMaster1.xml"/><Relationship Id="rId7" Type="http://schemas.openxmlformats.org/officeDocument/2006/relationships/presProps" Target="presProps.xml"/><Relationship Id="rId8" Type="http://schemas.openxmlformats.org/officeDocument/2006/relationships/viewProps" Target="viewProps.xml"/><Relationship Id="rId9" Type="http://schemas.openxmlformats.org/officeDocument/2006/relationships/theme" Target="theme/theme1.xml"/><Relationship Id="rId1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efa19c8a3c2d5cc413a0115a516c334e28c313b9.jp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66d13d4f6131b2894a58b7f374431eccf9c1a0fa.jp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0" y="0"/>
            <a:ext cx="12192000" cy="6858000"/>
          </a:xfrm>
          <a:custGeom>
            <a:avLst/>
            <a:gdLst/>
            <a:ahLst/>
            <a:cxnLst/>
            <a:rect l="l" t="t" r="r" b="b"/>
            <a:pathLst>
              <a:path w="12192000" h="6858000">
                <a:moveTo>
                  <a:pt x="0" y="6858000"/>
                </a:moveTo>
                <a:lnTo>
                  <a:pt x="0" y="0"/>
                </a:lnTo>
                <a:lnTo>
                  <a:pt x="12192000" y="0"/>
                </a:lnTo>
                <a:lnTo>
                  <a:pt x="12192000" y="6858000"/>
                </a:lnTo>
                <a:lnTo>
                  <a:pt x="0" y="6858000"/>
                </a:lnTo>
              </a:path>
            </a:pathLst>
          </a:custGeom>
          <a:solidFill>
            <a:srgbClr val="3E00FF"/>
          </a:solidFill>
          <a:ln/>
        </p:spPr>
        <p:txBody>
          <a:bodyPr wrap="square" lIns="0" tIns="0" rIns="0" bIns="0" rtlCol="0" anchor="ctr"/>
          <a:lstStyle/>
          <a:p>
            <a:pPr indent="0" marL="0">
              <a:buNone/>
            </a:pPr>
            <a:endParaRPr lang="en-US" dirty="0"/>
          </a:p>
        </p:txBody>
      </p:sp>
      <p:sp>
        <p:nvSpPr>
          <p:cNvPr id="3" name="Text 1"/>
          <p:cNvSpPr/>
          <p:nvPr/>
        </p:nvSpPr>
        <p:spPr>
          <a:xfrm>
            <a:off x="0" y="5158409"/>
            <a:ext cx="12192000" cy="1699591"/>
          </a:xfrm>
          <a:custGeom>
            <a:avLst/>
            <a:gdLst/>
            <a:ahLst/>
            <a:cxnLst/>
            <a:rect l="l" t="t" r="r" b="b"/>
            <a:pathLst>
              <a:path w="12192000" h="1699591">
                <a:moveTo>
                  <a:pt x="0" y="1699591"/>
                </a:moveTo>
                <a:lnTo>
                  <a:pt x="0" y="0"/>
                </a:lnTo>
                <a:lnTo>
                  <a:pt x="12192000" y="0"/>
                </a:lnTo>
                <a:lnTo>
                  <a:pt x="12192000" y="1699591"/>
                </a:lnTo>
                <a:lnTo>
                  <a:pt x="0" y="1699591"/>
                </a:lnTo>
              </a:path>
            </a:pathLst>
          </a:custGeom>
          <a:solidFill>
            <a:srgbClr val="FFFFFF"/>
          </a:solidFill>
          <a:ln/>
        </p:spPr>
        <p:txBody>
          <a:bodyPr wrap="square" lIns="90000" tIns="46800" rIns="90000" bIns="46800" rtlCol="0" anchor="ctr"/>
          <a:lstStyle/>
          <a:p>
            <a:pPr algn="ctr" marL="0" indent="0">
              <a:lnSpc>
                <a:spcPct val="100000"/>
              </a:lnSpc>
              <a:buNone/>
            </a:pPr>
            <a:endParaRPr lang="en-US" sz="1800" dirty="0"/>
          </a:p>
        </p:txBody>
      </p:sp>
      <p:sp>
        <p:nvSpPr>
          <p:cNvPr id="4" name="Text 2"/>
          <p:cNvSpPr/>
          <p:nvPr/>
        </p:nvSpPr>
        <p:spPr>
          <a:xfrm>
            <a:off x="8534400" y="0"/>
            <a:ext cx="3657600" cy="6858000"/>
          </a:xfrm>
          <a:custGeom>
            <a:avLst/>
            <a:gdLst/>
            <a:ahLst/>
            <a:cxnLst/>
            <a:rect l="l" t="t" r="r" b="b"/>
            <a:pathLst>
              <a:path w="3657600" h="6858000">
                <a:moveTo>
                  <a:pt x="0" y="0"/>
                </a:moveTo>
                <a:lnTo>
                  <a:pt x="3657600" y="0"/>
                </a:lnTo>
                <a:lnTo>
                  <a:pt x="3657600" y="0"/>
                </a:lnTo>
                <a:lnTo>
                  <a:pt x="3657600" y="6858000"/>
                </a:lnTo>
                <a:lnTo>
                  <a:pt x="3657600" y="6858000"/>
                </a:lnTo>
                <a:lnTo>
                  <a:pt x="0" y="6858000"/>
                </a:lnTo>
                <a:lnTo>
                  <a:pt x="0" y="0"/>
                </a:lnTo>
              </a:path>
            </a:pathLst>
          </a:custGeom>
          <a:blipFill>
            <a:blip r:embed="rId1"/>
            <a:srcRect l="37708" r="37708" t="0" b="0"/>
            <a:stretch/>
          </a:blipFill>
          <a:ln/>
        </p:spPr>
        <p:txBody>
          <a:bodyPr wrap="square" lIns="90000" tIns="46800" rIns="90000" bIns="46800" rtlCol="0" anchor="ctr"/>
          <a:lstStyle/>
          <a:p>
            <a:pPr indent="0" marL="0">
              <a:buNone/>
            </a:pPr>
            <a:endParaRPr lang="en-US" dirty="0"/>
          </a:p>
        </p:txBody>
      </p:sp>
      <p:sp>
        <p:nvSpPr>
          <p:cNvPr id="5" name="Text 3"/>
          <p:cNvSpPr/>
          <p:nvPr/>
        </p:nvSpPr>
        <p:spPr>
          <a:xfrm>
            <a:off x="731520" y="1300479"/>
            <a:ext cx="7182196" cy="3386455"/>
          </a:xfrm>
          <a:custGeom>
            <a:avLst/>
            <a:gdLst/>
            <a:ahLst/>
            <a:cxnLst/>
            <a:rect l="l" t="t" r="r" b="b"/>
            <a:pathLst>
              <a:path w="7182196" h="3386455">
                <a:moveTo>
                  <a:pt x="0" y="3386455"/>
                </a:moveTo>
                <a:lnTo>
                  <a:pt x="0" y="0"/>
                </a:lnTo>
                <a:lnTo>
                  <a:pt x="7182196" y="0"/>
                </a:lnTo>
                <a:lnTo>
                  <a:pt x="7182196" y="3386455"/>
                </a:lnTo>
                <a:lnTo>
                  <a:pt x="0" y="3386455"/>
                </a:lnTo>
              </a:path>
            </a:pathLst>
          </a:custGeom>
          <a:noFill/>
          <a:ln/>
        </p:spPr>
        <p:txBody>
          <a:bodyPr wrap="square" lIns="0" tIns="0" rIns="0" bIns="0" rtlCol="0" anchor="ctr"/>
          <a:lstStyle/>
          <a:p>
            <a:pPr algn="l" marL="0" indent="0">
              <a:lnSpc>
                <a:spcPct val="90000"/>
              </a:lnSpc>
              <a:buNone/>
            </a:pPr>
            <a:r>
              <a:rPr lang="en-US" sz="5400" b="1" dirty="0">
                <a:solidFill>
                  <a:srgbClr val="FFFFFF"/>
                </a:solidFill>
                <a:latin typeface="Urbanist Semibold" pitchFamily="34" charset="0"/>
                <a:ea typeface="Urbanist Semibold" pitchFamily="34" charset="-122"/>
                <a:cs typeface="Urbanist Semibold" pitchFamily="34" charset="-120"/>
              </a:rPr>
              <a:t>Exploring the World's Most Beautiful Game: A Comprehensive Introduction to Football</a:t>
            </a:r>
            <a:endParaRPr lang="en-US" sz="5400" dirty="0"/>
          </a:p>
        </p:txBody>
      </p:sp>
      <p:sp>
        <p:nvSpPr>
          <p:cNvPr id="6" name="Text 4"/>
          <p:cNvSpPr/>
          <p:nvPr/>
        </p:nvSpPr>
        <p:spPr>
          <a:xfrm>
            <a:off x="731521" y="5712716"/>
            <a:ext cx="7182195" cy="823339"/>
          </a:xfrm>
          <a:custGeom>
            <a:avLst/>
            <a:gdLst/>
            <a:ahLst/>
            <a:cxnLst/>
            <a:rect l="l" t="t" r="r" b="b"/>
            <a:pathLst>
              <a:path w="7182195" h="823339">
                <a:moveTo>
                  <a:pt x="0" y="823339"/>
                </a:moveTo>
                <a:lnTo>
                  <a:pt x="0" y="0"/>
                </a:lnTo>
                <a:lnTo>
                  <a:pt x="7182195" y="0"/>
                </a:lnTo>
                <a:lnTo>
                  <a:pt x="7182195" y="823339"/>
                </a:lnTo>
                <a:lnTo>
                  <a:pt x="0" y="823339"/>
                </a:lnTo>
              </a:path>
            </a:pathLst>
          </a:custGeom>
          <a:noFill/>
          <a:ln/>
        </p:spPr>
        <p:txBody>
          <a:bodyPr wrap="square" lIns="0" tIns="0" rIns="0" bIns="0" rtlCol="0" anchor="t"/>
          <a:lstStyle/>
          <a:p>
            <a:pPr algn="l" marL="0" indent="0">
              <a:lnSpc>
                <a:spcPct val="100000"/>
              </a:lnSpc>
              <a:spcBef>
                <a:spcPts val="1000"/>
              </a:spcBef>
              <a:buNone/>
            </a:pPr>
            <a:r>
              <a:rPr lang="en-US" sz="1600" dirty="0">
                <a:solidFill>
                  <a:srgbClr val="000000"/>
                </a:solidFill>
                <a:latin typeface="Urbanist" pitchFamily="34" charset="0"/>
                <a:ea typeface="Urbanist" pitchFamily="34" charset="-122"/>
                <a:cs typeface="Urbanist" pitchFamily="34" charset="-120"/>
              </a:rPr>
              <a:t>Unveiling the History, Rules, and Skills of Soccer</a:t>
            </a:r>
            <a:endParaRPr lang="en-US" sz="1600" dirty="0"/>
          </a:p>
        </p:txBody>
      </p:sp>
      <p:sp>
        <p:nvSpPr>
          <p:cNvPr id="7" name="Text 5"/>
          <p:cNvSpPr/>
          <p:nvPr/>
        </p:nvSpPr>
        <p:spPr>
          <a:xfrm>
            <a:off x="731520" y="395836"/>
            <a:ext cx="365760" cy="365760"/>
          </a:xfrm>
          <a:custGeom>
            <a:avLst/>
            <a:gdLst/>
            <a:ahLst/>
            <a:cxnLst/>
            <a:rect l="l" t="t" r="r" b="b"/>
            <a:pathLst>
              <a:path w="365760" h="365760">
                <a:moveTo>
                  <a:pt x="0" y="365760"/>
                </a:moveTo>
                <a:lnTo>
                  <a:pt x="0" y="0"/>
                </a:lnTo>
                <a:lnTo>
                  <a:pt x="365760" y="0"/>
                </a:lnTo>
                <a:lnTo>
                  <a:pt x="365760" y="365760"/>
                </a:lnTo>
                <a:lnTo>
                  <a:pt x="0" y="365760"/>
                </a:lnTo>
              </a:path>
            </a:pathLst>
          </a:custGeom>
          <a:noFill/>
          <a:ln/>
        </p:spPr>
        <p:txBody>
          <a:bodyPr wrap="square" lIns="90000" tIns="46800" rIns="90000" bIns="46800" rtlCol="0" anchor="ctr"/>
          <a:lstStyle/>
          <a:p>
            <a:pPr indent="0" marL="0">
              <a:buNone/>
            </a:pP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731520" y="1364298"/>
            <a:ext cx="3364619" cy="1574845"/>
          </a:xfrm>
          <a:custGeom>
            <a:avLst/>
            <a:gdLst/>
            <a:ahLst/>
            <a:cxnLst/>
            <a:rect l="l" t="t" r="r" b="b"/>
            <a:pathLst>
              <a:path w="3364619" h="1574845">
                <a:moveTo>
                  <a:pt x="0" y="1574845"/>
                </a:moveTo>
                <a:lnTo>
                  <a:pt x="0" y="0"/>
                </a:lnTo>
                <a:lnTo>
                  <a:pt x="3364619" y="0"/>
                </a:lnTo>
                <a:lnTo>
                  <a:pt x="3364619" y="1574845"/>
                </a:lnTo>
                <a:lnTo>
                  <a:pt x="0" y="1574845"/>
                </a:lnTo>
              </a:path>
            </a:pathLst>
          </a:custGeom>
          <a:noFill/>
          <a:ln/>
        </p:spPr>
        <p:txBody>
          <a:bodyPr wrap="square" lIns="0" tIns="46800" rIns="90000" bIns="46800" rtlCol="0" anchor="t"/>
          <a:lstStyle/>
          <a:p>
            <a:pPr algn="l" marL="0" indent="0">
              <a:lnSpc>
                <a:spcPct val="90000"/>
              </a:lnSpc>
              <a:spcBef>
                <a:spcPts val="1000"/>
              </a:spcBef>
              <a:buNone/>
            </a:pPr>
            <a:r>
              <a:rPr lang="en-US" sz="4000" b="1" dirty="0">
                <a:solidFill>
                  <a:srgbClr val="000000"/>
                </a:solidFill>
                <a:latin typeface="Urbanist Semibold" pitchFamily="34" charset="0"/>
                <a:ea typeface="Urbanist Semibold" pitchFamily="34" charset="-122"/>
                <a:cs typeface="Urbanist Semibold" pitchFamily="34" charset="-120"/>
              </a:rPr>
              <a:t>Table of contents</a:t>
            </a:r>
            <a:endParaRPr lang="en-US" sz="4000" dirty="0"/>
          </a:p>
        </p:txBody>
      </p:sp>
      <p:sp>
        <p:nvSpPr>
          <p:cNvPr id="3" name="Text 1"/>
          <p:cNvSpPr/>
          <p:nvPr/>
        </p:nvSpPr>
        <p:spPr>
          <a:xfrm>
            <a:off x="731520" y="395836"/>
            <a:ext cx="365760" cy="365760"/>
          </a:xfrm>
          <a:custGeom>
            <a:avLst/>
            <a:gdLst/>
            <a:ahLst/>
            <a:cxnLst/>
            <a:rect l="l" t="t" r="r" b="b"/>
            <a:pathLst>
              <a:path w="365760" h="365760">
                <a:moveTo>
                  <a:pt x="0" y="365760"/>
                </a:moveTo>
                <a:lnTo>
                  <a:pt x="0" y="0"/>
                </a:lnTo>
                <a:lnTo>
                  <a:pt x="365760" y="0"/>
                </a:lnTo>
                <a:lnTo>
                  <a:pt x="365760" y="365760"/>
                </a:lnTo>
                <a:lnTo>
                  <a:pt x="0" y="365760"/>
                </a:lnTo>
              </a:path>
            </a:pathLst>
          </a:custGeom>
          <a:noFill/>
          <a:ln/>
        </p:spPr>
        <p:txBody>
          <a:bodyPr wrap="square" lIns="90000" tIns="46800" rIns="90000" bIns="46800" rtlCol="0" anchor="ctr"/>
          <a:lstStyle/>
          <a:p>
            <a:pPr indent="0" marL="0">
              <a:buNone/>
            </a:pPr>
            <a:endParaRPr lang="en-US" dirty="0"/>
          </a:p>
        </p:txBody>
      </p:sp>
      <p:sp>
        <p:nvSpPr>
          <p:cNvPr id="4" name="Text 2"/>
          <p:cNvSpPr/>
          <p:nvPr/>
        </p:nvSpPr>
        <p:spPr>
          <a:xfrm>
            <a:off x="731520" y="6153150"/>
            <a:ext cx="10801117" cy="0"/>
          </a:xfrm>
          <a:custGeom>
            <a:avLst/>
            <a:gdLst/>
            <a:ahLst/>
            <a:cxnLst/>
            <a:rect l="l" t="t" r="r" b="b"/>
            <a:pathLst>
              <a:path w="10801117" h="0">
                <a:moveTo>
                  <a:pt x="0" y="0"/>
                </a:moveTo>
                <a:lnTo>
                  <a:pt x="10801117" y="0"/>
                </a:lnTo>
              </a:path>
            </a:pathLst>
          </a:custGeom>
          <a:noFill/>
          <a:ln w="28575">
            <a:solidFill>
              <a:srgbClr val="E7E6E6"/>
            </a:solidFill>
          </a:ln>
        </p:spPr>
        <p:txBody>
          <a:bodyPr wrap="square" lIns="90000" tIns="46800" rIns="90000" bIns="46800" rtlCol="0" anchor="t"/>
          <a:lstStyle/>
          <a:p>
            <a:pPr algn="l" marL="0" indent="0">
              <a:lnSpc>
                <a:spcPct val="100000"/>
              </a:lnSpc>
              <a:buNone/>
            </a:pPr>
            <a:endParaRPr lang="en-US" sz="1800" dirty="0"/>
          </a:p>
        </p:txBody>
      </p:sp>
      <p:sp>
        <p:nvSpPr>
          <p:cNvPr id="5" name="Text 3"/>
          <p:cNvSpPr/>
          <p:nvPr/>
        </p:nvSpPr>
        <p:spPr>
          <a:xfrm>
            <a:off x="4455268" y="1364296"/>
            <a:ext cx="6298872" cy="4297680"/>
          </a:xfrm>
          <a:custGeom>
            <a:avLst/>
            <a:gdLst/>
            <a:ahLst/>
            <a:cxnLst/>
            <a:rect l="l" t="t" r="r" b="b"/>
            <a:pathLst>
              <a:path w="6298872" h="4297680">
                <a:moveTo>
                  <a:pt x="0" y="4297680"/>
                </a:moveTo>
                <a:lnTo>
                  <a:pt x="0" y="0"/>
                </a:lnTo>
                <a:lnTo>
                  <a:pt x="6298872" y="0"/>
                </a:lnTo>
                <a:lnTo>
                  <a:pt x="6298872" y="4297680"/>
                </a:lnTo>
                <a:lnTo>
                  <a:pt x="0" y="4297680"/>
                </a:lnTo>
              </a:path>
            </a:pathLst>
          </a:custGeom>
          <a:noFill/>
          <a:ln/>
        </p:spPr>
        <p:txBody>
          <a:bodyPr wrap="square" lIns="0" tIns="0" rIns="0" bIns="0" rtlCol="0" anchor="t" numCol="1" spcCol="548640"/>
          <a:lstStyle/>
          <a:p>
            <a:pPr algn="l" marL="0" indent="0">
              <a:lnSpc>
                <a:spcPct val="180000"/>
              </a:lnSpc>
              <a:buNone/>
            </a:pPr>
            <a:r>
              <a:rPr lang="en-US" sz="2000" dirty="0">
                <a:solidFill>
                  <a:srgbClr val="000000"/>
                </a:solidFill>
                <a:latin typeface="Urbanist" pitchFamily="34" charset="0"/>
                <a:ea typeface="Urbanist" pitchFamily="34" charset="-122"/>
                <a:cs typeface="Urbanist" pitchFamily="34" charset="-120"/>
              </a:rPr>
              <a:t>Lesson Introduction: Football, also known as soccer…</a:t>
            </a:r>
            <a:endParaRPr lang="en-US" sz="2000" dirty="0"/>
          </a:p>
          <a:p>
            <a:pPr algn="l" marL="0" indent="0">
              <a:lnSpc>
                <a:spcPct val="180000"/>
              </a:lnSpc>
              <a:buNone/>
            </a:pPr>
            <a:r>
              <a:rPr lang="en-US" sz="2000" dirty="0">
                <a:solidFill>
                  <a:srgbClr val="000000"/>
                </a:solidFill>
                <a:latin typeface="Urbanist" pitchFamily="34" charset="0"/>
                <a:ea typeface="Urbanist" pitchFamily="34" charset="-122"/>
                <a:cs typeface="Urbanist" pitchFamily="34" charset="-120"/>
              </a:rPr>
              <a:t>History of Football: Football has its origins in an…</a:t>
            </a:r>
            <a:endParaRPr lang="en-US" sz="2000" dirty="0"/>
          </a:p>
        </p:txBody>
      </p:sp>
      <p:sp>
        <p:nvSpPr>
          <p:cNvPr id="6" name="Text 4"/>
          <p:cNvSpPr/>
          <p:nvPr/>
        </p:nvSpPr>
        <p:spPr>
          <a:xfrm>
            <a:off x="10911840" y="1364296"/>
            <a:ext cx="548640" cy="4297680"/>
          </a:xfrm>
          <a:custGeom>
            <a:avLst/>
            <a:gdLst/>
            <a:ahLst/>
            <a:cxnLst/>
            <a:rect l="l" t="t" r="r" b="b"/>
            <a:pathLst>
              <a:path w="548640" h="4297680">
                <a:moveTo>
                  <a:pt x="0" y="4297680"/>
                </a:moveTo>
                <a:lnTo>
                  <a:pt x="0" y="0"/>
                </a:lnTo>
                <a:lnTo>
                  <a:pt x="548640" y="0"/>
                </a:lnTo>
                <a:lnTo>
                  <a:pt x="548640" y="4297680"/>
                </a:lnTo>
                <a:lnTo>
                  <a:pt x="0" y="4297680"/>
                </a:lnTo>
              </a:path>
            </a:pathLst>
          </a:custGeom>
          <a:noFill/>
          <a:ln/>
        </p:spPr>
        <p:txBody>
          <a:bodyPr wrap="square" lIns="0" tIns="0" rIns="0" bIns="0" rtlCol="0" anchor="t"/>
          <a:lstStyle/>
          <a:p>
            <a:pPr algn="r" marL="0" indent="0">
              <a:lnSpc>
                <a:spcPct val="180000"/>
              </a:lnSpc>
              <a:buNone/>
            </a:pPr>
            <a:r>
              <a:rPr lang="en-US" sz="2000" dirty="0">
                <a:solidFill>
                  <a:srgbClr val="000000"/>
                </a:solidFill>
                <a:latin typeface="Urbanist" pitchFamily="34" charset="0"/>
                <a:ea typeface="Urbanist" pitchFamily="34" charset="-122"/>
                <a:cs typeface="Urbanist" pitchFamily="34" charset="-120"/>
              </a:rPr>
              <a:t>01</a:t>
            </a:r>
            <a:endParaRPr lang="en-US" sz="2000" dirty="0"/>
          </a:p>
          <a:p>
            <a:pPr algn="r" marL="0" indent="0">
              <a:lnSpc>
                <a:spcPct val="180000"/>
              </a:lnSpc>
              <a:buNone/>
            </a:pPr>
            <a:r>
              <a:rPr lang="en-US" sz="2000" dirty="0">
                <a:solidFill>
                  <a:srgbClr val="000000"/>
                </a:solidFill>
                <a:latin typeface="Urbanist" pitchFamily="34" charset="0"/>
                <a:ea typeface="Urbanist" pitchFamily="34" charset="-122"/>
                <a:cs typeface="Urbanist" pitchFamily="34" charset="-120"/>
              </a:rPr>
              <a:t>02</a:t>
            </a:r>
            <a:endParaRPr lang="en-US" sz="2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730669" y="4277329"/>
            <a:ext cx="3017520" cy="1554480"/>
          </a:xfrm>
          <a:custGeom>
            <a:avLst/>
            <a:gdLst/>
            <a:ahLst/>
            <a:cxnLst/>
            <a:rect l="l" t="t" r="r" b="b"/>
            <a:pathLst>
              <a:path w="3017520" h="1554480">
                <a:moveTo>
                  <a:pt x="0" y="1554480"/>
                </a:moveTo>
                <a:lnTo>
                  <a:pt x="0" y="0"/>
                </a:lnTo>
                <a:lnTo>
                  <a:pt x="3017520" y="0"/>
                </a:lnTo>
                <a:lnTo>
                  <a:pt x="3017520" y="1554480"/>
                </a:lnTo>
                <a:lnTo>
                  <a:pt x="0" y="1554480"/>
                </a:lnTo>
              </a:path>
            </a:pathLst>
          </a:custGeom>
          <a:noFill/>
          <a:ln/>
        </p:spPr>
        <p:txBody>
          <a:bodyPr wrap="square" lIns="0" tIns="0" rIns="0" bIns="0" rtlCol="0" anchor="t" numCol="1" spcCol="177800"/>
          <a:lstStyle/>
          <a:p>
            <a:pPr algn="l" marL="0" indent="0">
              <a:lnSpc>
                <a:spcPct val="125000"/>
              </a:lnSpc>
              <a:spcAft>
                <a:spcPts val="1000"/>
              </a:spcAft>
              <a:buNone/>
            </a:pPr>
            <a:r>
              <a:rPr lang="en-US" sz="1200" dirty="0">
                <a:solidFill>
                  <a:srgbClr val="000000"/>
                </a:solidFill>
                <a:latin typeface="Urbanist" pitchFamily="34" charset="0"/>
                <a:ea typeface="Urbanist" pitchFamily="34" charset="-122"/>
                <a:cs typeface="Urbanist" pitchFamily="34" charset="-120"/>
              </a:rPr>
              <a:t>Football has its origins in ancient civilizations, with evidence of ball games being played as early as 2500 BC in China, Greece, and Rome.</a:t>
            </a:r>
            <a:endParaRPr lang="en-US" sz="1200" dirty="0"/>
          </a:p>
        </p:txBody>
      </p:sp>
      <p:sp>
        <p:nvSpPr>
          <p:cNvPr id="3" name="Text 1"/>
          <p:cNvSpPr/>
          <p:nvPr/>
        </p:nvSpPr>
        <p:spPr>
          <a:xfrm>
            <a:off x="730669" y="3673380"/>
            <a:ext cx="3017520" cy="411653"/>
          </a:xfrm>
          <a:custGeom>
            <a:avLst/>
            <a:gdLst/>
            <a:ahLst/>
            <a:cxnLst/>
            <a:rect l="l" t="t" r="r" b="b"/>
            <a:pathLst>
              <a:path w="3017520" h="411653">
                <a:moveTo>
                  <a:pt x="0" y="411653"/>
                </a:moveTo>
                <a:lnTo>
                  <a:pt x="0" y="0"/>
                </a:lnTo>
                <a:lnTo>
                  <a:pt x="3017520" y="0"/>
                </a:lnTo>
                <a:lnTo>
                  <a:pt x="3017520" y="411653"/>
                </a:lnTo>
                <a:lnTo>
                  <a:pt x="0" y="411653"/>
                </a:lnTo>
              </a:path>
            </a:pathLst>
          </a:custGeom>
          <a:noFill/>
          <a:ln/>
        </p:spPr>
        <p:txBody>
          <a:bodyPr wrap="square" lIns="0" tIns="0" rIns="0" bIns="0" rtlCol="0" anchor="t" numCol="1" spcCol="177800"/>
          <a:lstStyle/>
          <a:p>
            <a:pPr algn="l" marL="0" indent="0">
              <a:lnSpc>
                <a:spcPct val="100000"/>
              </a:lnSpc>
              <a:buNone/>
            </a:pPr>
            <a:r>
              <a:rPr lang="en-US" sz="1600" b="1" dirty="0">
                <a:solidFill>
                  <a:srgbClr val="3E00FF"/>
                </a:solidFill>
                <a:latin typeface="Urbanist Semibold" pitchFamily="34" charset="0"/>
                <a:ea typeface="Urbanist Semibold" pitchFamily="34" charset="-122"/>
                <a:cs typeface="Urbanist Semibold" pitchFamily="34" charset="-120"/>
              </a:rPr>
              <a:t>History of Football</a:t>
            </a:r>
            <a:endParaRPr lang="en-US" sz="1600" dirty="0"/>
          </a:p>
        </p:txBody>
      </p:sp>
      <p:sp>
        <p:nvSpPr>
          <p:cNvPr id="4" name="Text 2"/>
          <p:cNvSpPr/>
          <p:nvPr/>
        </p:nvSpPr>
        <p:spPr>
          <a:xfrm>
            <a:off x="731520" y="395836"/>
            <a:ext cx="365760" cy="365760"/>
          </a:xfrm>
          <a:custGeom>
            <a:avLst/>
            <a:gdLst/>
            <a:ahLst/>
            <a:cxnLst/>
            <a:rect l="l" t="t" r="r" b="b"/>
            <a:pathLst>
              <a:path w="365760" h="365760">
                <a:moveTo>
                  <a:pt x="0" y="365760"/>
                </a:moveTo>
                <a:lnTo>
                  <a:pt x="0" y="0"/>
                </a:lnTo>
                <a:lnTo>
                  <a:pt x="365760" y="0"/>
                </a:lnTo>
                <a:lnTo>
                  <a:pt x="365760" y="365760"/>
                </a:lnTo>
                <a:lnTo>
                  <a:pt x="0" y="365760"/>
                </a:lnTo>
              </a:path>
            </a:pathLst>
          </a:custGeom>
          <a:noFill/>
          <a:ln/>
        </p:spPr>
        <p:txBody>
          <a:bodyPr wrap="square" lIns="90000" tIns="46800" rIns="90000" bIns="46800" rtlCol="0" anchor="ctr"/>
          <a:lstStyle/>
          <a:p>
            <a:pPr indent="0" marL="0">
              <a:buNone/>
            </a:pPr>
            <a:endParaRPr lang="en-US" dirty="0"/>
          </a:p>
        </p:txBody>
      </p:sp>
      <p:sp>
        <p:nvSpPr>
          <p:cNvPr id="5" name="Text 3"/>
          <p:cNvSpPr/>
          <p:nvPr/>
        </p:nvSpPr>
        <p:spPr>
          <a:xfrm>
            <a:off x="731519" y="1528510"/>
            <a:ext cx="10728964" cy="884627"/>
          </a:xfrm>
          <a:custGeom>
            <a:avLst/>
            <a:gdLst/>
            <a:ahLst/>
            <a:cxnLst/>
            <a:rect l="l" t="t" r="r" b="b"/>
            <a:pathLst>
              <a:path w="10728964" h="884627">
                <a:moveTo>
                  <a:pt x="0" y="884627"/>
                </a:moveTo>
                <a:lnTo>
                  <a:pt x="0" y="0"/>
                </a:lnTo>
                <a:lnTo>
                  <a:pt x="10728964" y="0"/>
                </a:lnTo>
                <a:lnTo>
                  <a:pt x="10728964" y="884627"/>
                </a:lnTo>
                <a:lnTo>
                  <a:pt x="0" y="884627"/>
                </a:lnTo>
              </a:path>
            </a:pathLst>
          </a:custGeom>
          <a:noFill/>
          <a:ln/>
        </p:spPr>
        <p:txBody>
          <a:bodyPr wrap="square" lIns="0" tIns="0" rIns="0" bIns="0" rtlCol="0" anchor="t"/>
          <a:lstStyle/>
          <a:p>
            <a:pPr algn="l" marL="0" indent="0">
              <a:lnSpc>
                <a:spcPct val="100000"/>
              </a:lnSpc>
              <a:spcBef>
                <a:spcPts val="357"/>
              </a:spcBef>
              <a:buNone/>
            </a:pPr>
            <a:r>
              <a:rPr lang="en-US" sz="1430" b="1" dirty="0">
                <a:solidFill>
                  <a:srgbClr val="000000"/>
                </a:solidFill>
                <a:latin typeface="Urbanist Semibold" pitchFamily="34" charset="0"/>
                <a:ea typeface="Urbanist Semibold" pitchFamily="34" charset="-122"/>
                <a:cs typeface="Urbanist Semibold" pitchFamily="34" charset="-120"/>
              </a:rPr>
              <a:t>Lesson Introduction: Football, also known as soccer, is one of the most popular and beloved sports in the world. This lesson will provide a comprehensive introduction to the game, covering its history, basic rules, and fundamental skills. Through engaging activities and interactive learning, students will develop a deep appreciation for the sport and the strategies involved in playing it. By the end of this lesson, students will have a solid foundation in the world's most beautiful game.</a:t>
            </a:r>
            <a:endParaRPr lang="en-US" sz="1430" dirty="0"/>
          </a:p>
        </p:txBody>
      </p:sp>
      <p:sp>
        <p:nvSpPr>
          <p:cNvPr id="6" name="Text 4"/>
          <p:cNvSpPr/>
          <p:nvPr/>
        </p:nvSpPr>
        <p:spPr>
          <a:xfrm>
            <a:off x="11236006" y="6308725"/>
            <a:ext cx="315913" cy="549275"/>
          </a:xfrm>
          <a:custGeom>
            <a:avLst/>
            <a:gdLst/>
            <a:ahLst/>
            <a:cxnLst/>
            <a:rect l="l" t="t" r="r" b="b"/>
            <a:pathLst>
              <a:path w="315913" h="549275">
                <a:moveTo>
                  <a:pt x="0" y="549275"/>
                </a:moveTo>
                <a:lnTo>
                  <a:pt x="0" y="0"/>
                </a:lnTo>
                <a:lnTo>
                  <a:pt x="315913" y="0"/>
                </a:lnTo>
                <a:lnTo>
                  <a:pt x="315913" y="549275"/>
                </a:lnTo>
                <a:lnTo>
                  <a:pt x="0" y="549275"/>
                </a:lnTo>
              </a:path>
            </a:pathLst>
          </a:custGeom>
          <a:noFill/>
          <a:ln/>
        </p:spPr>
        <p:txBody>
          <a:bodyPr wrap="square" lIns="0" tIns="0" rIns="28800" bIns="0" rtlCol="0" anchor="ctr"/>
          <a:lstStyle/>
          <a:p>
            <a:pPr algn="r" marL="0" indent="0">
              <a:lnSpc>
                <a:spcPct val="100000"/>
              </a:lnSpc>
              <a:spcBef>
                <a:spcPts val="1000"/>
              </a:spcBef>
              <a:buNone/>
            </a:pPr>
            <a:r>
              <a:rPr lang="en-US" sz="800" dirty="0">
                <a:solidFill>
                  <a:srgbClr val="000000"/>
                </a:solidFill>
                <a:latin typeface="Urbanist" pitchFamily="34" charset="0"/>
                <a:ea typeface="Urbanist" pitchFamily="34" charset="-122"/>
                <a:cs typeface="Urbanist" pitchFamily="34" charset="-120"/>
              </a:rPr>
              <a:t>1</a:t>
            </a:r>
            <a:endParaRPr lang="en-US" sz="800" dirty="0"/>
          </a:p>
        </p:txBody>
      </p:sp>
      <p:sp>
        <p:nvSpPr>
          <p:cNvPr id="7" name="Text 5"/>
          <p:cNvSpPr/>
          <p:nvPr/>
        </p:nvSpPr>
        <p:spPr>
          <a:xfrm>
            <a:off x="731519" y="6309360"/>
            <a:ext cx="6309360" cy="548640"/>
          </a:xfrm>
          <a:custGeom>
            <a:avLst/>
            <a:gdLst/>
            <a:ahLst/>
            <a:cxnLst/>
            <a:rect l="l" t="t" r="r" b="b"/>
            <a:pathLst>
              <a:path w="6309360" h="548640">
                <a:moveTo>
                  <a:pt x="0" y="548640"/>
                </a:moveTo>
                <a:lnTo>
                  <a:pt x="0" y="0"/>
                </a:lnTo>
                <a:lnTo>
                  <a:pt x="6309360" y="0"/>
                </a:lnTo>
                <a:lnTo>
                  <a:pt x="6309360" y="548640"/>
                </a:lnTo>
                <a:lnTo>
                  <a:pt x="0" y="548640"/>
                </a:lnTo>
              </a:path>
            </a:pathLst>
          </a:custGeom>
          <a:noFill/>
          <a:ln/>
        </p:spPr>
        <p:txBody>
          <a:bodyPr wrap="square" lIns="0" tIns="0" rIns="0" bIns="0" rtlCol="0" anchor="ctr"/>
          <a:lstStyle/>
          <a:p>
            <a:pPr algn="l" marL="0" indent="0">
              <a:lnSpc>
                <a:spcPct val="100000"/>
              </a:lnSpc>
              <a:spcBef>
                <a:spcPts val="1000"/>
              </a:spcBef>
              <a:buNone/>
            </a:pPr>
            <a:r>
              <a:rPr lang="en-US" sz="800" dirty="0">
                <a:solidFill>
                  <a:srgbClr val="808080"/>
                </a:solidFill>
                <a:latin typeface="Urbanist" pitchFamily="34" charset="0"/>
                <a:ea typeface="Urbanist" pitchFamily="34" charset="-122"/>
                <a:cs typeface="Urbanist" pitchFamily="34" charset="-120"/>
              </a:rPr>
              <a:t>Exploring the World's Most Beautiful Game: A Comprehensive Introduction to Football</a:t>
            </a:r>
            <a:endParaRPr lang="en-US" sz="800" dirty="0"/>
          </a:p>
        </p:txBody>
      </p:sp>
      <p:sp>
        <p:nvSpPr>
          <p:cNvPr id="8" name="Text 6"/>
          <p:cNvSpPr/>
          <p:nvPr/>
        </p:nvSpPr>
        <p:spPr>
          <a:xfrm flipV="1" rot="5400000">
            <a:off x="2720288" y="4398538"/>
            <a:ext cx="2834640" cy="0"/>
          </a:xfrm>
          <a:custGeom>
            <a:avLst/>
            <a:gdLst/>
            <a:ahLst/>
            <a:cxnLst/>
            <a:rect l="l" t="t" r="r" b="b"/>
            <a:pathLst>
              <a:path w="2834640" h="0">
                <a:moveTo>
                  <a:pt x="0" y="0"/>
                </a:moveTo>
                <a:lnTo>
                  <a:pt x="2834640" y="0"/>
                </a:lnTo>
              </a:path>
            </a:pathLst>
          </a:custGeom>
          <a:noFill/>
          <a:ln w="28575">
            <a:solidFill>
              <a:srgbClr val="E6E6E6"/>
            </a:solidFill>
          </a:ln>
        </p:spPr>
        <p:txBody>
          <a:bodyPr wrap="square" lIns="90000" tIns="46800" rIns="90000" bIns="46800" rtlCol="0" anchor="t"/>
          <a:lstStyle/>
          <a:p>
            <a:pPr algn="l" marL="0" indent="0">
              <a:lnSpc>
                <a:spcPct val="100000"/>
              </a:lnSpc>
              <a:buNone/>
            </a:pPr>
            <a:endParaRPr lang="en-US" sz="1800" dirty="0"/>
          </a:p>
        </p:txBody>
      </p:sp>
      <p:sp>
        <p:nvSpPr>
          <p:cNvPr id="9" name="Text 7"/>
          <p:cNvSpPr/>
          <p:nvPr/>
        </p:nvSpPr>
        <p:spPr>
          <a:xfrm flipV="1" rot="5400000">
            <a:off x="6637073" y="4398538"/>
            <a:ext cx="2834640" cy="0"/>
          </a:xfrm>
          <a:custGeom>
            <a:avLst/>
            <a:gdLst/>
            <a:ahLst/>
            <a:cxnLst/>
            <a:rect l="l" t="t" r="r" b="b"/>
            <a:pathLst>
              <a:path w="2834640" h="0">
                <a:moveTo>
                  <a:pt x="0" y="0"/>
                </a:moveTo>
                <a:lnTo>
                  <a:pt x="2834640" y="0"/>
                </a:lnTo>
              </a:path>
            </a:pathLst>
          </a:custGeom>
          <a:noFill/>
          <a:ln w="28575">
            <a:solidFill>
              <a:srgbClr val="E6E6E6"/>
            </a:solidFill>
          </a:ln>
        </p:spPr>
        <p:txBody>
          <a:bodyPr wrap="square" lIns="90000" tIns="46800" rIns="90000" bIns="46800" rtlCol="0" anchor="t"/>
          <a:lstStyle/>
          <a:p>
            <a:pPr algn="l" marL="0" indent="0">
              <a:lnSpc>
                <a:spcPct val="100000"/>
              </a:lnSpc>
              <a:buNone/>
            </a:pPr>
            <a:endParaRPr lang="en-US" sz="1800" dirty="0"/>
          </a:p>
        </p:txBody>
      </p:sp>
      <p:sp>
        <p:nvSpPr>
          <p:cNvPr id="10" name="Text 8"/>
          <p:cNvSpPr/>
          <p:nvPr/>
        </p:nvSpPr>
        <p:spPr>
          <a:xfrm>
            <a:off x="4632960" y="4277329"/>
            <a:ext cx="3017520" cy="1554480"/>
          </a:xfrm>
          <a:custGeom>
            <a:avLst/>
            <a:gdLst/>
            <a:ahLst/>
            <a:cxnLst/>
            <a:rect l="l" t="t" r="r" b="b"/>
            <a:pathLst>
              <a:path w="3017520" h="1554480">
                <a:moveTo>
                  <a:pt x="0" y="1554480"/>
                </a:moveTo>
                <a:lnTo>
                  <a:pt x="0" y="0"/>
                </a:lnTo>
                <a:lnTo>
                  <a:pt x="3017520" y="0"/>
                </a:lnTo>
                <a:lnTo>
                  <a:pt x="3017520" y="1554480"/>
                </a:lnTo>
                <a:lnTo>
                  <a:pt x="0" y="1554480"/>
                </a:lnTo>
              </a:path>
            </a:pathLst>
          </a:custGeom>
          <a:noFill/>
          <a:ln/>
        </p:spPr>
        <p:txBody>
          <a:bodyPr wrap="square" lIns="0" tIns="0" rIns="0" bIns="0" rtlCol="0" anchor="t" numCol="1" spcCol="177800"/>
          <a:lstStyle/>
          <a:p>
            <a:pPr algn="l" marL="0" indent="0">
              <a:lnSpc>
                <a:spcPct val="125000"/>
              </a:lnSpc>
              <a:spcAft>
                <a:spcPts val="1000"/>
              </a:spcAft>
              <a:buNone/>
            </a:pPr>
            <a:r>
              <a:rPr lang="en-US" sz="1200" dirty="0">
                <a:solidFill>
                  <a:srgbClr val="000000"/>
                </a:solidFill>
                <a:latin typeface="Urbanist" pitchFamily="34" charset="0"/>
                <a:ea typeface="Urbanist" pitchFamily="34" charset="-122"/>
                <a:cs typeface="Urbanist" pitchFamily="34" charset="-120"/>
              </a:rPr>
              <a:t>The modern game of football emerged in the 19th century in England, where it became a popular pastime among students at public schools.</a:t>
            </a:r>
            <a:endParaRPr lang="en-US" sz="1200" dirty="0"/>
          </a:p>
        </p:txBody>
      </p:sp>
      <p:sp>
        <p:nvSpPr>
          <p:cNvPr id="11" name="Text 9"/>
          <p:cNvSpPr/>
          <p:nvPr/>
        </p:nvSpPr>
        <p:spPr>
          <a:xfrm>
            <a:off x="4632960" y="3673380"/>
            <a:ext cx="3017520" cy="411653"/>
          </a:xfrm>
          <a:custGeom>
            <a:avLst/>
            <a:gdLst/>
            <a:ahLst/>
            <a:cxnLst/>
            <a:rect l="l" t="t" r="r" b="b"/>
            <a:pathLst>
              <a:path w="3017520" h="411653">
                <a:moveTo>
                  <a:pt x="0" y="411653"/>
                </a:moveTo>
                <a:lnTo>
                  <a:pt x="0" y="0"/>
                </a:lnTo>
                <a:lnTo>
                  <a:pt x="3017520" y="0"/>
                </a:lnTo>
                <a:lnTo>
                  <a:pt x="3017520" y="411653"/>
                </a:lnTo>
                <a:lnTo>
                  <a:pt x="0" y="411653"/>
                </a:lnTo>
              </a:path>
            </a:pathLst>
          </a:custGeom>
          <a:noFill/>
          <a:ln/>
        </p:spPr>
        <p:txBody>
          <a:bodyPr wrap="square" lIns="0" tIns="0" rIns="0" bIns="0" rtlCol="0" anchor="t" numCol="1" spcCol="177800"/>
          <a:lstStyle/>
          <a:p>
            <a:pPr algn="l" marL="0" indent="0">
              <a:lnSpc>
                <a:spcPct val="100000"/>
              </a:lnSpc>
              <a:buNone/>
            </a:pPr>
            <a:r>
              <a:rPr lang="en-US" sz="1600" b="1" dirty="0">
                <a:solidFill>
                  <a:srgbClr val="3E00FF"/>
                </a:solidFill>
                <a:latin typeface="Urbanist Semibold" pitchFamily="34" charset="0"/>
                <a:ea typeface="Urbanist Semibold" pitchFamily="34" charset="-122"/>
                <a:cs typeface="Urbanist Semibold" pitchFamily="34" charset="-120"/>
              </a:rPr>
              <a:t>Emergence of Modern Football</a:t>
            </a:r>
            <a:endParaRPr lang="en-US" sz="1600" dirty="0"/>
          </a:p>
        </p:txBody>
      </p:sp>
      <p:sp>
        <p:nvSpPr>
          <p:cNvPr id="12" name="Text 10"/>
          <p:cNvSpPr/>
          <p:nvPr/>
        </p:nvSpPr>
        <p:spPr>
          <a:xfrm>
            <a:off x="8416986" y="4277329"/>
            <a:ext cx="3017520" cy="1554480"/>
          </a:xfrm>
          <a:custGeom>
            <a:avLst/>
            <a:gdLst/>
            <a:ahLst/>
            <a:cxnLst/>
            <a:rect l="l" t="t" r="r" b="b"/>
            <a:pathLst>
              <a:path w="3017520" h="1554480">
                <a:moveTo>
                  <a:pt x="0" y="1554480"/>
                </a:moveTo>
                <a:lnTo>
                  <a:pt x="0" y="0"/>
                </a:lnTo>
                <a:lnTo>
                  <a:pt x="3017520" y="0"/>
                </a:lnTo>
                <a:lnTo>
                  <a:pt x="3017520" y="1554480"/>
                </a:lnTo>
                <a:lnTo>
                  <a:pt x="0" y="1554480"/>
                </a:lnTo>
              </a:path>
            </a:pathLst>
          </a:custGeom>
          <a:noFill/>
          <a:ln/>
        </p:spPr>
        <p:txBody>
          <a:bodyPr wrap="square" lIns="0" tIns="0" rIns="0" bIns="0" rtlCol="0" anchor="t" numCol="1" spcCol="177800"/>
          <a:lstStyle/>
          <a:p>
            <a:pPr algn="l" marL="0" indent="0">
              <a:lnSpc>
                <a:spcPct val="125000"/>
              </a:lnSpc>
              <a:spcAft>
                <a:spcPts val="1000"/>
              </a:spcAft>
              <a:buNone/>
            </a:pPr>
            <a:r>
              <a:rPr lang="en-US" sz="1200" dirty="0">
                <a:solidFill>
                  <a:srgbClr val="000000"/>
                </a:solidFill>
                <a:latin typeface="Urbanist" pitchFamily="34" charset="0"/>
                <a:ea typeface="Urbanist" pitchFamily="34" charset="-122"/>
                <a:cs typeface="Urbanist" pitchFamily="34" charset="-120"/>
              </a:rPr>
              <a:t>The first official rules of the game were established in 1863, leading to the formation of the Football Association in England.</a:t>
            </a:r>
            <a:endParaRPr lang="en-US" sz="1200" dirty="0"/>
          </a:p>
        </p:txBody>
      </p:sp>
      <p:sp>
        <p:nvSpPr>
          <p:cNvPr id="13" name="Text 11"/>
          <p:cNvSpPr/>
          <p:nvPr/>
        </p:nvSpPr>
        <p:spPr>
          <a:xfrm>
            <a:off x="8416986" y="3673380"/>
            <a:ext cx="3017520" cy="411653"/>
          </a:xfrm>
          <a:custGeom>
            <a:avLst/>
            <a:gdLst/>
            <a:ahLst/>
            <a:cxnLst/>
            <a:rect l="l" t="t" r="r" b="b"/>
            <a:pathLst>
              <a:path w="3017520" h="411653">
                <a:moveTo>
                  <a:pt x="0" y="411653"/>
                </a:moveTo>
                <a:lnTo>
                  <a:pt x="0" y="0"/>
                </a:lnTo>
                <a:lnTo>
                  <a:pt x="3017520" y="0"/>
                </a:lnTo>
                <a:lnTo>
                  <a:pt x="3017520" y="411653"/>
                </a:lnTo>
                <a:lnTo>
                  <a:pt x="0" y="411653"/>
                </a:lnTo>
              </a:path>
            </a:pathLst>
          </a:custGeom>
          <a:noFill/>
          <a:ln/>
        </p:spPr>
        <p:txBody>
          <a:bodyPr wrap="square" lIns="0" tIns="0" rIns="0" bIns="0" rtlCol="0" anchor="b" numCol="1" spcCol="177800"/>
          <a:lstStyle/>
          <a:p>
            <a:pPr algn="l" marL="0" indent="0">
              <a:lnSpc>
                <a:spcPct val="100000"/>
              </a:lnSpc>
              <a:buNone/>
            </a:pPr>
            <a:r>
              <a:rPr lang="en-US" sz="1600" b="1" dirty="0">
                <a:solidFill>
                  <a:srgbClr val="3E00FF"/>
                </a:solidFill>
                <a:latin typeface="Urbanist Semibold" pitchFamily="34" charset="0"/>
                <a:ea typeface="Urbanist Semibold" pitchFamily="34" charset="-122"/>
                <a:cs typeface="Urbanist Semibold" pitchFamily="34" charset="-120"/>
              </a:rPr>
              <a:t>Establishment of Official Rules</a:t>
            </a:r>
            <a:endParaRPr lang="en-US" sz="1600" dirty="0"/>
          </a:p>
        </p:txBody>
      </p:sp>
      <p:sp>
        <p:nvSpPr>
          <p:cNvPr id="14" name="Text 12"/>
          <p:cNvSpPr/>
          <p:nvPr/>
        </p:nvSpPr>
        <p:spPr>
          <a:xfrm>
            <a:off x="730669" y="3042004"/>
            <a:ext cx="1005840" cy="457200"/>
          </a:xfrm>
          <a:custGeom>
            <a:avLst/>
            <a:gdLst/>
            <a:ahLst/>
            <a:cxnLst/>
            <a:rect l="l" t="t" r="r" b="b"/>
            <a:pathLst>
              <a:path w="1005840" h="457200">
                <a:moveTo>
                  <a:pt x="0" y="457200"/>
                </a:moveTo>
                <a:lnTo>
                  <a:pt x="0" y="0"/>
                </a:lnTo>
                <a:lnTo>
                  <a:pt x="1005840" y="0"/>
                </a:lnTo>
                <a:lnTo>
                  <a:pt x="1005840" y="457200"/>
                </a:lnTo>
                <a:lnTo>
                  <a:pt x="0" y="457200"/>
                </a:lnTo>
              </a:path>
            </a:pathLst>
          </a:custGeom>
          <a:noFill/>
          <a:ln/>
        </p:spPr>
        <p:txBody>
          <a:bodyPr wrap="square" lIns="0" tIns="0" rIns="0" bIns="0" rtlCol="0" anchor="t"/>
          <a:lstStyle/>
          <a:p>
            <a:pPr algn="l" marL="0" indent="0">
              <a:lnSpc>
                <a:spcPct val="100000"/>
              </a:lnSpc>
              <a:buNone/>
            </a:pPr>
            <a:r>
              <a:rPr lang="en-US" sz="3200" b="1" dirty="0">
                <a:solidFill>
                  <a:srgbClr val="DF71F6"/>
                </a:solidFill>
                <a:latin typeface="Urbanist" pitchFamily="34" charset="0"/>
                <a:ea typeface="Urbanist" pitchFamily="34" charset="-122"/>
                <a:cs typeface="Urbanist" pitchFamily="34" charset="-120"/>
              </a:rPr>
              <a:t>01</a:t>
            </a:r>
            <a:endParaRPr lang="en-US" sz="3200" dirty="0"/>
          </a:p>
        </p:txBody>
      </p:sp>
      <p:sp>
        <p:nvSpPr>
          <p:cNvPr id="15" name="Text 13"/>
          <p:cNvSpPr/>
          <p:nvPr/>
        </p:nvSpPr>
        <p:spPr>
          <a:xfrm>
            <a:off x="4632960" y="3042004"/>
            <a:ext cx="1005840" cy="457200"/>
          </a:xfrm>
          <a:custGeom>
            <a:avLst/>
            <a:gdLst/>
            <a:ahLst/>
            <a:cxnLst/>
            <a:rect l="l" t="t" r="r" b="b"/>
            <a:pathLst>
              <a:path w="1005840" h="457200">
                <a:moveTo>
                  <a:pt x="0" y="457200"/>
                </a:moveTo>
                <a:lnTo>
                  <a:pt x="0" y="0"/>
                </a:lnTo>
                <a:lnTo>
                  <a:pt x="1005840" y="0"/>
                </a:lnTo>
                <a:lnTo>
                  <a:pt x="1005840" y="457200"/>
                </a:lnTo>
                <a:lnTo>
                  <a:pt x="0" y="457200"/>
                </a:lnTo>
              </a:path>
            </a:pathLst>
          </a:custGeom>
          <a:noFill/>
          <a:ln/>
        </p:spPr>
        <p:txBody>
          <a:bodyPr wrap="square" lIns="0" tIns="0" rIns="0" bIns="0" rtlCol="0" anchor="t"/>
          <a:lstStyle/>
          <a:p>
            <a:pPr algn="l" marL="0" indent="0">
              <a:lnSpc>
                <a:spcPct val="100000"/>
              </a:lnSpc>
              <a:buNone/>
            </a:pPr>
            <a:r>
              <a:rPr lang="en-US" sz="3200" b="1" dirty="0">
                <a:solidFill>
                  <a:srgbClr val="DF71F6"/>
                </a:solidFill>
                <a:latin typeface="Urbanist" pitchFamily="34" charset="0"/>
                <a:ea typeface="Urbanist" pitchFamily="34" charset="-122"/>
                <a:cs typeface="Urbanist" pitchFamily="34" charset="-120"/>
              </a:rPr>
              <a:t>02</a:t>
            </a:r>
            <a:endParaRPr lang="en-US" sz="3200" dirty="0"/>
          </a:p>
        </p:txBody>
      </p:sp>
      <p:sp>
        <p:nvSpPr>
          <p:cNvPr id="16" name="Text 14"/>
          <p:cNvSpPr/>
          <p:nvPr/>
        </p:nvSpPr>
        <p:spPr>
          <a:xfrm>
            <a:off x="8416986" y="3042004"/>
            <a:ext cx="1005840" cy="457200"/>
          </a:xfrm>
          <a:custGeom>
            <a:avLst/>
            <a:gdLst/>
            <a:ahLst/>
            <a:cxnLst/>
            <a:rect l="l" t="t" r="r" b="b"/>
            <a:pathLst>
              <a:path w="1005840" h="457200">
                <a:moveTo>
                  <a:pt x="0" y="457200"/>
                </a:moveTo>
                <a:lnTo>
                  <a:pt x="0" y="0"/>
                </a:lnTo>
                <a:lnTo>
                  <a:pt x="1005840" y="0"/>
                </a:lnTo>
                <a:lnTo>
                  <a:pt x="1005840" y="457200"/>
                </a:lnTo>
                <a:lnTo>
                  <a:pt x="0" y="457200"/>
                </a:lnTo>
              </a:path>
            </a:pathLst>
          </a:custGeom>
          <a:noFill/>
          <a:ln/>
        </p:spPr>
        <p:txBody>
          <a:bodyPr wrap="square" lIns="0" tIns="0" rIns="0" bIns="0" rtlCol="0" anchor="t"/>
          <a:lstStyle/>
          <a:p>
            <a:pPr algn="l" marL="0" indent="0">
              <a:lnSpc>
                <a:spcPct val="100000"/>
              </a:lnSpc>
              <a:buNone/>
            </a:pPr>
            <a:r>
              <a:rPr lang="en-US" sz="3200" b="1" dirty="0">
                <a:solidFill>
                  <a:srgbClr val="DF71F6"/>
                </a:solidFill>
                <a:latin typeface="Urbanist" pitchFamily="34" charset="0"/>
                <a:ea typeface="Urbanist" pitchFamily="34" charset="-122"/>
                <a:cs typeface="Urbanist" pitchFamily="34" charset="-120"/>
              </a:rPr>
              <a:t>03</a:t>
            </a:r>
            <a:endParaRPr lang="en-US" sz="3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2484582"/>
            <a:ext cx="12192000" cy="4373418"/>
          </a:xfrm>
          <a:custGeom>
            <a:avLst/>
            <a:gdLst/>
            <a:ahLst/>
            <a:cxnLst/>
            <a:rect l="l" t="t" r="r" b="b"/>
            <a:pathLst>
              <a:path w="12192000" h="4373418">
                <a:moveTo>
                  <a:pt x="0" y="4373418"/>
                </a:moveTo>
                <a:lnTo>
                  <a:pt x="0" y="0"/>
                </a:lnTo>
                <a:lnTo>
                  <a:pt x="12192000" y="0"/>
                </a:lnTo>
                <a:lnTo>
                  <a:pt x="12192000" y="4373418"/>
                </a:lnTo>
                <a:lnTo>
                  <a:pt x="0" y="4373418"/>
                </a:lnTo>
              </a:path>
            </a:pathLst>
          </a:custGeom>
          <a:solidFill>
            <a:srgbClr val="3E00FF"/>
          </a:solidFill>
          <a:ln/>
        </p:spPr>
        <p:txBody>
          <a:bodyPr wrap="square" lIns="90000" tIns="46800" rIns="90000" bIns="46800" rtlCol="0" anchor="ctr"/>
          <a:lstStyle/>
          <a:p>
            <a:pPr algn="ctr" marL="0" indent="0">
              <a:lnSpc>
                <a:spcPct val="100000"/>
              </a:lnSpc>
              <a:buNone/>
            </a:pPr>
            <a:endParaRPr lang="en-US" sz="1800" dirty="0"/>
          </a:p>
        </p:txBody>
      </p:sp>
      <p:sp>
        <p:nvSpPr>
          <p:cNvPr id="3" name="Text 1"/>
          <p:cNvSpPr/>
          <p:nvPr/>
        </p:nvSpPr>
        <p:spPr>
          <a:xfrm>
            <a:off x="7818593" y="-2"/>
            <a:ext cx="4120588" cy="6030411"/>
          </a:xfrm>
          <a:custGeom>
            <a:avLst/>
            <a:gdLst/>
            <a:ahLst/>
            <a:cxnLst/>
            <a:rect l="l" t="t" r="r" b="b"/>
            <a:pathLst>
              <a:path w="4120588" h="6030411">
                <a:moveTo>
                  <a:pt x="0" y="6030411"/>
                </a:moveTo>
                <a:lnTo>
                  <a:pt x="0" y="0"/>
                </a:lnTo>
                <a:lnTo>
                  <a:pt x="4120588" y="0"/>
                </a:lnTo>
                <a:lnTo>
                  <a:pt x="4120588" y="6030411"/>
                </a:lnTo>
                <a:lnTo>
                  <a:pt x="0" y="6030411"/>
                </a:lnTo>
              </a:path>
            </a:pathLst>
          </a:custGeom>
          <a:solidFill>
            <a:srgbClr val="DF71F6"/>
          </a:solidFill>
          <a:ln/>
        </p:spPr>
        <p:txBody>
          <a:bodyPr wrap="square" lIns="90000" tIns="46800" rIns="90000" bIns="46800" rtlCol="0" anchor="ctr"/>
          <a:lstStyle/>
          <a:p>
            <a:pPr algn="ctr" marL="0" indent="0">
              <a:lnSpc>
                <a:spcPct val="100000"/>
              </a:lnSpc>
              <a:buNone/>
            </a:pPr>
            <a:endParaRPr lang="en-US" sz="1800" dirty="0"/>
          </a:p>
        </p:txBody>
      </p:sp>
      <p:sp>
        <p:nvSpPr>
          <p:cNvPr id="4" name="Text 2"/>
          <p:cNvSpPr/>
          <p:nvPr/>
        </p:nvSpPr>
        <p:spPr>
          <a:xfrm>
            <a:off x="8028481" y="-1"/>
            <a:ext cx="3657600" cy="5852160"/>
          </a:xfrm>
          <a:custGeom>
            <a:avLst/>
            <a:gdLst/>
            <a:ahLst/>
            <a:cxnLst/>
            <a:rect l="l" t="t" r="r" b="b"/>
            <a:pathLst>
              <a:path w="3657600" h="5852160">
                <a:moveTo>
                  <a:pt x="0" y="5852160"/>
                </a:moveTo>
                <a:lnTo>
                  <a:pt x="0" y="0"/>
                </a:lnTo>
                <a:lnTo>
                  <a:pt x="3657600" y="0"/>
                </a:lnTo>
                <a:lnTo>
                  <a:pt x="3657600" y="5852160"/>
                </a:lnTo>
                <a:lnTo>
                  <a:pt x="0" y="5852160"/>
                </a:lnTo>
              </a:path>
            </a:pathLst>
          </a:custGeom>
          <a:blipFill>
            <a:blip r:embed="rId1"/>
            <a:srcRect l="24902" r="24902" t="0" b="0"/>
            <a:stretch/>
          </a:blipFill>
          <a:ln/>
        </p:spPr>
        <p:txBody>
          <a:bodyPr wrap="square" lIns="90000" tIns="46800" rIns="90000" bIns="46800" rtlCol="0" anchor="ctr"/>
          <a:lstStyle/>
          <a:p>
            <a:pPr indent="0" marL="0">
              <a:buNone/>
            </a:pPr>
            <a:endParaRPr lang="en-US" dirty="0"/>
          </a:p>
        </p:txBody>
      </p:sp>
      <p:sp>
        <p:nvSpPr>
          <p:cNvPr id="5" name="Text 3"/>
          <p:cNvSpPr/>
          <p:nvPr/>
        </p:nvSpPr>
        <p:spPr>
          <a:xfrm>
            <a:off x="731519" y="2927926"/>
            <a:ext cx="6472844" cy="2924233"/>
          </a:xfrm>
          <a:custGeom>
            <a:avLst/>
            <a:gdLst/>
            <a:ahLst/>
            <a:cxnLst/>
            <a:rect l="l" t="t" r="r" b="b"/>
            <a:pathLst>
              <a:path w="6472844" h="2924233">
                <a:moveTo>
                  <a:pt x="0" y="2924233"/>
                </a:moveTo>
                <a:lnTo>
                  <a:pt x="0" y="0"/>
                </a:lnTo>
                <a:lnTo>
                  <a:pt x="6472844" y="0"/>
                </a:lnTo>
                <a:lnTo>
                  <a:pt x="6472844" y="2924233"/>
                </a:lnTo>
                <a:lnTo>
                  <a:pt x="0" y="2924233"/>
                </a:lnTo>
              </a:path>
            </a:pathLst>
          </a:custGeom>
          <a:noFill/>
          <a:ln/>
        </p:spPr>
        <p:txBody>
          <a:bodyPr wrap="square" lIns="0" tIns="91440" rIns="0" bIns="0" rtlCol="0" anchor="t"/>
          <a:lstStyle/>
          <a:p>
            <a:pPr algn="l" marL="0" indent="0">
              <a:lnSpc>
                <a:spcPct val="100000"/>
              </a:lnSpc>
              <a:spcBef>
                <a:spcPts val="1200"/>
              </a:spcBef>
              <a:buNone/>
            </a:pPr>
            <a:r>
              <a:rPr lang="en-US" sz="1400" dirty="0">
                <a:solidFill>
                  <a:srgbClr val="FFFFFF"/>
                </a:solidFill>
                <a:latin typeface="Urbanist" pitchFamily="34" charset="0"/>
                <a:ea typeface="Urbanist" pitchFamily="34" charset="-122"/>
                <a:cs typeface="Urbanist" pitchFamily="34" charset="-120"/>
              </a:rPr>
              <a:t>Football, also known as soccer, is one of the most popular and beloved sports in the world.</a:t>
            </a:r>
            <a:endParaRPr lang="en-US" sz="1400" dirty="0"/>
          </a:p>
          <a:p>
            <a:pPr algn="l" marL="0" indent="0">
              <a:lnSpc>
                <a:spcPct val="100000"/>
              </a:lnSpc>
              <a:spcBef>
                <a:spcPts val="1200"/>
              </a:spcBef>
              <a:buNone/>
            </a:pPr>
            <a:r>
              <a:rPr lang="en-US" sz="1400" dirty="0">
                <a:solidFill>
                  <a:srgbClr val="FFFFFF"/>
                </a:solidFill>
                <a:latin typeface="Urbanist" pitchFamily="34" charset="0"/>
                <a:ea typeface="Urbanist" pitchFamily="34" charset="-122"/>
                <a:cs typeface="Urbanist" pitchFamily="34" charset="-120"/>
              </a:rPr>
              <a:t>This lesson will provide a comprehensive introduction to the game, covering its history, basic rules, and fundamental skills.</a:t>
            </a:r>
            <a:endParaRPr lang="en-US" sz="1400" dirty="0"/>
          </a:p>
          <a:p>
            <a:pPr algn="l" marL="0" indent="0">
              <a:lnSpc>
                <a:spcPct val="100000"/>
              </a:lnSpc>
              <a:spcBef>
                <a:spcPts val="1200"/>
              </a:spcBef>
              <a:buNone/>
            </a:pPr>
            <a:r>
              <a:rPr lang="en-US" sz="1400" dirty="0">
                <a:solidFill>
                  <a:srgbClr val="FFFFFF"/>
                </a:solidFill>
                <a:latin typeface="Urbanist" pitchFamily="34" charset="0"/>
                <a:ea typeface="Urbanist" pitchFamily="34" charset="-122"/>
                <a:cs typeface="Urbanist" pitchFamily="34" charset="-120"/>
              </a:rPr>
              <a:t>Through engaging activities and interactive learning, students will develop a deep appreciation for the sport and the strategies involved in playing it.</a:t>
            </a:r>
            <a:endParaRPr lang="en-US" sz="1400" dirty="0"/>
          </a:p>
          <a:p>
            <a:pPr algn="l" marL="0" indent="0">
              <a:lnSpc>
                <a:spcPct val="100000"/>
              </a:lnSpc>
              <a:spcBef>
                <a:spcPts val="1200"/>
              </a:spcBef>
              <a:buNone/>
            </a:pPr>
            <a:r>
              <a:rPr lang="en-US" sz="1400" dirty="0">
                <a:solidFill>
                  <a:srgbClr val="FFFFFF"/>
                </a:solidFill>
                <a:latin typeface="Urbanist" pitchFamily="34" charset="0"/>
                <a:ea typeface="Urbanist" pitchFamily="34" charset="-122"/>
                <a:cs typeface="Urbanist" pitchFamily="34" charset="-120"/>
              </a:rPr>
              <a:t>By the end of this lesson, students will have a solid foundation in the world's most beautiful game.</a:t>
            </a:r>
            <a:endParaRPr lang="en-US" sz="1400" dirty="0"/>
          </a:p>
        </p:txBody>
      </p:sp>
      <p:sp>
        <p:nvSpPr>
          <p:cNvPr id="6" name="Text 4"/>
          <p:cNvSpPr/>
          <p:nvPr/>
        </p:nvSpPr>
        <p:spPr>
          <a:xfrm>
            <a:off x="731520" y="1199998"/>
            <a:ext cx="6472844" cy="941318"/>
          </a:xfrm>
          <a:custGeom>
            <a:avLst/>
            <a:gdLst/>
            <a:ahLst/>
            <a:cxnLst/>
            <a:rect l="l" t="t" r="r" b="b"/>
            <a:pathLst>
              <a:path w="6472844" h="941318">
                <a:moveTo>
                  <a:pt x="0" y="941318"/>
                </a:moveTo>
                <a:lnTo>
                  <a:pt x="0" y="0"/>
                </a:lnTo>
                <a:lnTo>
                  <a:pt x="6472844" y="0"/>
                </a:lnTo>
                <a:lnTo>
                  <a:pt x="6472844" y="941318"/>
                </a:lnTo>
                <a:lnTo>
                  <a:pt x="0" y="941318"/>
                </a:lnTo>
              </a:path>
            </a:pathLst>
          </a:custGeom>
          <a:noFill/>
          <a:ln/>
        </p:spPr>
        <p:txBody>
          <a:bodyPr wrap="square" lIns="0" tIns="0" rIns="0" bIns="0" rtlCol="0" anchor="t"/>
          <a:lstStyle/>
          <a:p>
            <a:pPr algn="l" marL="0" indent="0">
              <a:lnSpc>
                <a:spcPct val="100000"/>
              </a:lnSpc>
              <a:spcBef>
                <a:spcPts val="305"/>
              </a:spcBef>
              <a:buNone/>
            </a:pPr>
            <a:r>
              <a:rPr lang="en-US" sz="1219" b="1" dirty="0">
                <a:solidFill>
                  <a:srgbClr val="000000"/>
                </a:solidFill>
                <a:latin typeface="Urbanist Semibold" pitchFamily="34" charset="0"/>
                <a:ea typeface="Urbanist Semibold" pitchFamily="34" charset="-122"/>
                <a:cs typeface="Urbanist Semibold" pitchFamily="34" charset="-120"/>
              </a:rPr>
              <a:t>History of Football: Football has its origins in ancient civilizations, with evidence of ball games being played as early as 2500 BC in China, Greece, and Rome. The modern game of football, however, emerged in the 19th century in England, where it became a popular pastime among students at public schools. The first official rules of the game were established in 1863, leading to the formation of the</a:t>
            </a:r>
            <a:endParaRPr lang="en-US" sz="1219" dirty="0"/>
          </a:p>
        </p:txBody>
      </p:sp>
      <p:sp>
        <p:nvSpPr>
          <p:cNvPr id="7" name="Text 5"/>
          <p:cNvSpPr/>
          <p:nvPr/>
        </p:nvSpPr>
        <p:spPr>
          <a:xfrm>
            <a:off x="731520" y="6309360"/>
            <a:ext cx="6472844" cy="548640"/>
          </a:xfrm>
          <a:custGeom>
            <a:avLst/>
            <a:gdLst/>
            <a:ahLst/>
            <a:cxnLst/>
            <a:rect l="l" t="t" r="r" b="b"/>
            <a:pathLst>
              <a:path w="6472844" h="548640">
                <a:moveTo>
                  <a:pt x="0" y="548640"/>
                </a:moveTo>
                <a:lnTo>
                  <a:pt x="0" y="0"/>
                </a:lnTo>
                <a:lnTo>
                  <a:pt x="6472844" y="0"/>
                </a:lnTo>
                <a:lnTo>
                  <a:pt x="6472844" y="548640"/>
                </a:lnTo>
                <a:lnTo>
                  <a:pt x="0" y="548640"/>
                </a:lnTo>
              </a:path>
            </a:pathLst>
          </a:custGeom>
          <a:noFill/>
          <a:ln/>
        </p:spPr>
        <p:txBody>
          <a:bodyPr wrap="square" lIns="0" tIns="0" rIns="0" bIns="0" rtlCol="0" anchor="ctr"/>
          <a:lstStyle/>
          <a:p>
            <a:pPr algn="l" marL="0" indent="0">
              <a:lnSpc>
                <a:spcPct val="100000"/>
              </a:lnSpc>
              <a:spcBef>
                <a:spcPts val="1000"/>
              </a:spcBef>
              <a:buNone/>
            </a:pPr>
            <a:r>
              <a:rPr lang="en-US" sz="800" dirty="0">
                <a:solidFill>
                  <a:srgbClr val="FFFFFF"/>
                </a:solidFill>
                <a:latin typeface="Urbanist" pitchFamily="34" charset="0"/>
                <a:ea typeface="Urbanist" pitchFamily="34" charset="-122"/>
                <a:cs typeface="Urbanist" pitchFamily="34" charset="-120"/>
              </a:rPr>
              <a:t>Exploring the World's Most Beautiful Game: A Comprehensive Introduction to Football</a:t>
            </a:r>
            <a:endParaRPr lang="en-US" sz="800" dirty="0"/>
          </a:p>
        </p:txBody>
      </p:sp>
      <p:sp>
        <p:nvSpPr>
          <p:cNvPr id="8" name="Text 6"/>
          <p:cNvSpPr/>
          <p:nvPr/>
        </p:nvSpPr>
        <p:spPr>
          <a:xfrm>
            <a:off x="11144567" y="6308725"/>
            <a:ext cx="315913" cy="549275"/>
          </a:xfrm>
          <a:custGeom>
            <a:avLst/>
            <a:gdLst/>
            <a:ahLst/>
            <a:cxnLst/>
            <a:rect l="l" t="t" r="r" b="b"/>
            <a:pathLst>
              <a:path w="315913" h="549275">
                <a:moveTo>
                  <a:pt x="0" y="549275"/>
                </a:moveTo>
                <a:lnTo>
                  <a:pt x="0" y="0"/>
                </a:lnTo>
                <a:lnTo>
                  <a:pt x="315913" y="0"/>
                </a:lnTo>
                <a:lnTo>
                  <a:pt x="315913" y="549275"/>
                </a:lnTo>
                <a:lnTo>
                  <a:pt x="0" y="549275"/>
                </a:lnTo>
              </a:path>
            </a:pathLst>
          </a:custGeom>
          <a:noFill/>
          <a:ln/>
        </p:spPr>
        <p:txBody>
          <a:bodyPr wrap="square" lIns="0" tIns="0" rIns="28800" bIns="0" rtlCol="0" anchor="ctr"/>
          <a:lstStyle/>
          <a:p>
            <a:pPr algn="r" marL="0" indent="0">
              <a:lnSpc>
                <a:spcPct val="100000"/>
              </a:lnSpc>
              <a:spcBef>
                <a:spcPts val="1000"/>
              </a:spcBef>
              <a:buNone/>
            </a:pPr>
            <a:r>
              <a:rPr lang="en-US" sz="800" dirty="0">
                <a:solidFill>
                  <a:srgbClr val="FFFFFF"/>
                </a:solidFill>
                <a:latin typeface="Urbanist" pitchFamily="34" charset="0"/>
                <a:ea typeface="Urbanist" pitchFamily="34" charset="-122"/>
                <a:cs typeface="Urbanist" pitchFamily="34" charset="-120"/>
              </a:rPr>
              <a:t>2</a:t>
            </a:r>
            <a:endParaRPr lang="en-US" sz="800" dirty="0"/>
          </a:p>
        </p:txBody>
      </p:sp>
      <p:sp>
        <p:nvSpPr>
          <p:cNvPr id="9" name="Text 7"/>
          <p:cNvSpPr/>
          <p:nvPr/>
        </p:nvSpPr>
        <p:spPr>
          <a:xfrm>
            <a:off x="731520" y="395836"/>
            <a:ext cx="365760" cy="365760"/>
          </a:xfrm>
          <a:custGeom>
            <a:avLst/>
            <a:gdLst/>
            <a:ahLst/>
            <a:cxnLst/>
            <a:rect l="l" t="t" r="r" b="b"/>
            <a:pathLst>
              <a:path w="365760" h="365760">
                <a:moveTo>
                  <a:pt x="0" y="365760"/>
                </a:moveTo>
                <a:lnTo>
                  <a:pt x="0" y="0"/>
                </a:lnTo>
                <a:lnTo>
                  <a:pt x="365760" y="0"/>
                </a:lnTo>
                <a:lnTo>
                  <a:pt x="365760" y="365760"/>
                </a:lnTo>
                <a:lnTo>
                  <a:pt x="0" y="365760"/>
                </a:lnTo>
              </a:path>
            </a:pathLst>
          </a:custGeom>
          <a:noFill/>
          <a:ln/>
        </p:spPr>
        <p:txBody>
          <a:bodyPr wrap="square" lIns="90000" tIns="46800" rIns="90000" bIns="46800" rtlCol="0" anchor="ctr"/>
          <a:lstStyle/>
          <a:p>
            <a:pPr indent="0" marL="0">
              <a:buNone/>
            </a:pP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Slides>
  <Notes>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Slide 1</vt:lpstr>
      <vt:lpstr>Slide 2</vt:lpstr>
      <vt:lpstr>Slide 3</vt:lpstr>
      <vt:lpstr>Slide 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SlideSpeak</dc:creator>
  <cp:lastModifiedBy>SlideSpeak</cp:lastModifiedBy>
  <cp:revision>1</cp:revision>
  <dcterms:created xsi:type="dcterms:W3CDTF">2024-11-03T21:28:06Z</dcterms:created>
  <dcterms:modified xsi:type="dcterms:W3CDTF">2024-11-03T21:28:06Z</dcterms:modified>
</cp:coreProperties>
</file>