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fc472cf34f48142207e24b78f1917223d3bd1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321b1a7ac5368502c513daf0f8318177e2766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178f253dce01f5d3bcb94b72ace2125e0787f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eeb7a75d0c29854a97227a13a7d2885d2ad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a604ad7dbb5833f96d1a90690293461cc91ae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3045b6d22e228d624c70246065d2d69c0c0305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9ebf83b1ba29fa32c39ba9a16fdcd619de826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3938" r="339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Business Planning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Developing and Growing Successful Ventures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Business Plan Fundamentals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Business Plan Fundamentals Conti…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Market Analysis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Operational Details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Financial Projections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Challenges Identification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Structured Approach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Launching and Growing Venture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Real-World Business Planning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Creativity in Business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Financial Thinking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Strategic Development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Entrepreneurial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Business Concept Clarification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Successful Businesses Conceptual…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Business Structure Understanding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Comprehensive Business Plan Deve…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Entrepreneurial Mindset Transfor…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Strategic Thinkers Development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15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9175" r="291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that outlines a company's core business strategy, operational details, financial projections, and market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identify potential challenges, and create a structured approach to launching and growing their venture.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Business plans are essential tools for securing funding, attracting investors, and guiding the overall direction of a business.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Business Plan Fundamentals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detailed document outlining a company's core strategy, operational specifics, financial forecasts, and market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anticipate challenges, and establish a structured approach to launching and expanding their venture.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business plan typically includes sections on executive summary, company description, market analysis, organization and management, product/service line, marketing and sales strategy, funding requirements, financial projections, and appendix.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4"/>
              </a:spcBef>
              <a:buNone/>
            </a:pPr>
            <a:r>
              <a:rPr lang="en-US" sz="341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Business Plan Fundamentals Continued</a:t>
            </a:r>
            <a:endParaRPr lang="en-US" sz="3417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thorough research on the target market to understand customer needs, preferences, and trends.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industry data, competition, and market dynamics to identify opportunities and potential challenges.</a:t>
            </a:r>
            <a:endParaRPr lang="en-US" sz="1176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Market Analysis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detailed financial forecasts, including revenue projections, expenses, and cash flow analysis.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Calculate key financial metrics such as break-even point, return on investment (ROI), and gross margin.</a:t>
            </a:r>
            <a:endParaRPr lang="en-US" sz="1176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Projections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Define the operational structure of the business, including production processes, supply chain management, and resource allocation.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Outline key operational milestones, timelines, and dependencies for successful implementation.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Operational Details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Define the core business strategy, including value proposition, competitive advantage, and differentiation in the market.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strategic goals, objectives, and action plans to drive business growth and sustainability.</a:t>
            </a:r>
            <a:endParaRPr lang="en-US" sz="1176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Strategy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5"/>
              </a:spcBef>
              <a:buNone/>
            </a:pPr>
            <a:r>
              <a:rPr lang="en-US" sz="374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Market Analysis</a:t>
            </a:r>
            <a:endParaRPr lang="en-US" sz="3740" dirty="0"/>
          </a:p>
        </p:txBody>
      </p:sp>
      <p:sp>
        <p:nvSpPr>
          <p:cNvPr id="8" name="Text 6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Analyzing current market trends is crucial for identifying opportunities and potential threats.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Market Trends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Segmenting the target market helps in tailoring products or services to specific customer needs.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 Market Segmentation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Evaluating competitors' strengths and weaknesses provides insights for positioning your business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Competitive Analysis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a SWOT analysis helps in understanding the business's strengths, weaknesses, opportunities, and threats.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SWOT Analysis</a:t>
            </a:r>
            <a:endParaRPr lang="en-US" sz="15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Operational Details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outlining a company's core business strategy, operational details, financial projections, and market analysis.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the venture.</a:t>
            </a:r>
            <a:endParaRPr lang="en-US" sz="1176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a strategic framework for decision-making and goal-setting.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the operational aspects of the business.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Strategic Framework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Ensures efficient resource allocation.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Enables effective management of processes.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Contributes to overall business success.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Operational Details</a:t>
            </a:r>
            <a:endParaRPr lang="en-US" sz="13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292" r="34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94"/>
              </a:spcBef>
              <a:buNone/>
            </a:pPr>
            <a:r>
              <a:rPr lang="en-US" sz="317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Financial Projections</a:t>
            </a:r>
            <a:endParaRPr lang="en-US" sz="3175" dirty="0"/>
          </a:p>
        </p:txBody>
      </p:sp>
      <p:sp>
        <p:nvSpPr>
          <p:cNvPr id="8" name="Text 6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6"/>
              </a:spcBef>
              <a:buNone/>
            </a:pPr>
            <a:r>
              <a:rPr lang="en-US" sz="118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Forecasting future revenue streams is crucial for understanding the financial health of a business.</a:t>
            </a:r>
            <a:endParaRPr lang="en-US" sz="1186" dirty="0"/>
          </a:p>
          <a:p>
            <a:pPr algn="l" marL="0" indent="0">
              <a:lnSpc>
                <a:spcPct val="100000"/>
              </a:lnSpc>
              <a:spcBef>
                <a:spcPts val="1186"/>
              </a:spcBef>
              <a:buNone/>
            </a:pPr>
            <a:r>
              <a:rPr lang="en-US" sz="118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involves estimating sales figures, pricing strategies, and market demand to project income over a specific period.</a:t>
            </a:r>
            <a:endParaRPr lang="en-US" sz="1186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Revenue Forecasting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and forecasting all potential expenses is essential for accurate financial planning.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includes fixed costs (rent, salaries) and variable costs (materials, utilities) to determine the total operational expenses.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Expense Projections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Managing cash flow effectively ensures the business has enough liquidity to cover expenses and invest in growth opportunities.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involves monitoring incoming and outgoing cash to maintain a healthy financial position.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Cash Flow Management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Calculating profit margins helps assess the profitability of products or services.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profit margins is crucial for pricing strategies and overall financial sustainability.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Profit Margin Analysis</a:t>
            </a:r>
            <a:endParaRPr lang="en-US" sz="15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Challenges Identification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thorough market research is essential to understand the target audience, competition, and industry trends.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Lack of Market Research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Accurately forecasting financial projections can be challenging, requiring a deep understanding of costs, revenue streams, and potential risks.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Projections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and analyzing competitors' strengths and weaknesses is crucial for positioning the business effectively in the market.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Competitive Analysis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Anticipating and mitigating potential risks such as economic downturns, regulatory changes, or technological disruptions is vital for long-term success.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Risk Assessment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334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Structured Approach</a:t>
            </a:r>
            <a:endParaRPr lang="en-US" sz="3346" dirty="0"/>
          </a:p>
        </p:txBody>
      </p:sp>
      <p:sp>
        <p:nvSpPr>
          <p:cNvPr id="8" name="Text 6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98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outlining a company's core business strategy, operational details, financial projections, and market analysis.</a:t>
            </a:r>
            <a:endParaRPr lang="en-US" sz="980" dirty="0"/>
          </a:p>
          <a:p>
            <a:pPr algn="l" marL="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98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identify potential challenges, and create a structured approach to launching and growing their venture.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24"/>
              </a:spcBef>
              <a:buNone/>
            </a:pPr>
            <a:r>
              <a:rPr lang="en-US" sz="112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a strategic mindset is crucial for young entrepreneurs to navigate the complexities of the business world.</a:t>
            </a:r>
            <a:endParaRPr lang="en-US" sz="1124" dirty="0"/>
          </a:p>
          <a:p>
            <a:pPr algn="l" marL="0" indent="0">
              <a:lnSpc>
                <a:spcPct val="100000"/>
              </a:lnSpc>
              <a:spcBef>
                <a:spcPts val="1124"/>
              </a:spcBef>
              <a:buNone/>
            </a:pPr>
            <a:r>
              <a:rPr lang="en-US" sz="112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thinking involves anticipating future trends, identifying opportunities, and making informed decisions to achieve long-term success.</a:t>
            </a:r>
            <a:endParaRPr lang="en-US" sz="1124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Strategic Thinking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market dynamics, consumer behavior, and industry trends is essential for crafting a successful business plan.</a:t>
            </a:r>
            <a:endParaRPr lang="en-US" sz="1114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thorough market research enables entrepreneurs to identify target markets, assess competition, and position their products or services effectively.</a:t>
            </a:r>
            <a:endParaRPr lang="en-US" sz="1114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Market Analysis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7"/>
              </a:spcBef>
              <a:buNone/>
            </a:pPr>
            <a:r>
              <a:rPr lang="en-US" sz="9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Financial planning is a key component of business planning, involving budgeting, forecasting, and managing financial resources.</a:t>
            </a:r>
            <a:endParaRPr lang="en-US" sz="987" dirty="0"/>
          </a:p>
          <a:p>
            <a:pPr algn="l" marL="0" indent="0">
              <a:lnSpc>
                <a:spcPct val="100000"/>
              </a:lnSpc>
              <a:spcBef>
                <a:spcPts val="987"/>
              </a:spcBef>
              <a:buNone/>
            </a:pPr>
            <a:r>
              <a:rPr lang="en-US" sz="9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Young entrepreneurs must learn to create realistic financial projections, monitor cash flow, and make informed financial decisions to ensure the sustainability of their ventures.</a:t>
            </a:r>
            <a:endParaRPr lang="en-US" sz="987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Planning</a:t>
            </a:r>
            <a:endParaRPr lang="en-US" sz="15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9175" r="291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Launching and Growing Venture</a:t>
            </a:r>
            <a:endParaRPr lang="en-US" sz="3035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that outlines a company's core business strategy, operational details, financial projections, and market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identify potential challenges, and create a structured approach to launching and growing their venture.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Business plans are essential tools for securing funding, attracting investors, and guiding the growth of a business.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8"/>
              </a:spcBef>
              <a:buNone/>
            </a:pPr>
            <a:r>
              <a:rPr lang="en-US" sz="3991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Real-World Business Planning</a:t>
            </a:r>
            <a:endParaRPr lang="en-US" sz="3991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79"/>
              </a:spcAft>
              <a:buNone/>
            </a:pPr>
            <a:r>
              <a:rPr lang="en-US" sz="93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outlines a company's core strategy, operational details, financial projections, and market analysis.</a:t>
            </a:r>
            <a:endParaRPr lang="en-US" sz="934" dirty="0"/>
          </a:p>
          <a:p>
            <a:pPr algn="l" marL="0" indent="0">
              <a:lnSpc>
                <a:spcPct val="125000"/>
              </a:lnSpc>
              <a:spcAft>
                <a:spcPts val="779"/>
              </a:spcAft>
              <a:buNone/>
            </a:pPr>
            <a:r>
              <a:rPr lang="en-US" sz="93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clarifying their business concept and identifying potential challenges.</a:t>
            </a:r>
            <a:endParaRPr lang="en-US" sz="934" dirty="0"/>
          </a:p>
          <a:p>
            <a:pPr algn="l" marL="0" indent="0">
              <a:lnSpc>
                <a:spcPct val="125000"/>
              </a:lnSpc>
              <a:spcAft>
                <a:spcPts val="779"/>
              </a:spcAft>
              <a:buNone/>
            </a:pPr>
            <a:r>
              <a:rPr lang="en-US" sz="93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securing funding, attracting investors, and guiding the business direction.</a:t>
            </a:r>
            <a:endParaRPr lang="en-US" sz="934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54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thorough market analysis is crucial for business planning.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market trends, customer needs, and competitor landscape is vital.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identify growth opportunities, potential threats, and areas for differentiation.</a:t>
            </a:r>
            <a:endParaRPr lang="en-US" sz="1038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Market Analysis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Accurate financial projections are key to a successful business plan.</a:t>
            </a:r>
            <a:endParaRPr lang="en-US" sz="1084" dirty="0"/>
          </a:p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Forecasting revenue, expenses, and cash flow demonstrates financial viability.</a:t>
            </a:r>
            <a:endParaRPr lang="en-US" sz="1084" dirty="0"/>
          </a:p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set realistic goals, secure financing, and monitor financial health.</a:t>
            </a:r>
            <a:endParaRPr lang="en-US" sz="1084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Projections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Involves setting clear goals, defining competitive advantage, and outlining a success roadmap.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Align business objectives with market opportunities and adapt to changing environments.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Ensures businesses stay agile, competitive, and focused on long-term growth.</a:t>
            </a:r>
            <a:endParaRPr lang="en-US" sz="1038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Strategic Development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Creativity in Business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686"/>
              </a:spcAft>
              <a:buNone/>
            </a:pPr>
            <a:r>
              <a:rPr lang="en-US" sz="82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that outlines a company's core business strategy, operational details, financial projections, and market analysis.</a:t>
            </a:r>
            <a:endParaRPr lang="en-US" sz="824" dirty="0"/>
          </a:p>
          <a:p>
            <a:pPr algn="l" marL="0" indent="0">
              <a:lnSpc>
                <a:spcPct val="125000"/>
              </a:lnSpc>
              <a:spcAft>
                <a:spcPts val="686"/>
              </a:spcAft>
              <a:buNone/>
            </a:pPr>
            <a:r>
              <a:rPr lang="en-US" sz="82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identify potential challenges, and create a structured approach to launching and growing their venture.</a:t>
            </a:r>
            <a:endParaRPr lang="en-US" sz="824" dirty="0"/>
          </a:p>
          <a:p>
            <a:pPr algn="l" marL="0" indent="0">
              <a:lnSpc>
                <a:spcPct val="125000"/>
              </a:lnSpc>
              <a:spcAft>
                <a:spcPts val="686"/>
              </a:spcAft>
              <a:buNone/>
            </a:pPr>
            <a:r>
              <a:rPr lang="en-US" sz="82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Business plans are essential tools for securing funding, attracting investors, and guiding the overall direction of a business.</a:t>
            </a:r>
            <a:endParaRPr lang="en-US" sz="824" dirty="0"/>
          </a:p>
        </p:txBody>
      </p:sp>
      <p:sp>
        <p:nvSpPr>
          <p:cNvPr id="12" name="Text 10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34"/>
              </a:spcAft>
              <a:buNone/>
            </a:pPr>
            <a:r>
              <a:rPr lang="en-US" sz="88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Creativity plays a crucial role in business planning by fostering innovative ideas and solutions.</a:t>
            </a:r>
            <a:endParaRPr lang="en-US" sz="881" dirty="0"/>
          </a:p>
          <a:p>
            <a:pPr algn="l" marL="0" indent="0">
              <a:lnSpc>
                <a:spcPct val="125000"/>
              </a:lnSpc>
              <a:spcAft>
                <a:spcPts val="734"/>
              </a:spcAft>
              <a:buNone/>
            </a:pPr>
            <a:r>
              <a:rPr lang="en-US" sz="88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a culture of creativity within a business can lead to unique value propositions, competitive advantages, and sustainable growth.</a:t>
            </a:r>
            <a:endParaRPr lang="en-US" sz="881" dirty="0"/>
          </a:p>
          <a:p>
            <a:pPr algn="l" marL="0" indent="0">
              <a:lnSpc>
                <a:spcPct val="125000"/>
              </a:lnSpc>
              <a:spcAft>
                <a:spcPts val="734"/>
              </a:spcAft>
              <a:buNone/>
            </a:pPr>
            <a:r>
              <a:rPr lang="en-US" sz="88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Integrating creativity into the business planning process can spark new opportunities, drive product development, and differentiate a company in the market.</a:t>
            </a:r>
            <a:endParaRPr lang="en-US" sz="881" dirty="0"/>
          </a:p>
        </p:txBody>
      </p:sp>
      <p:sp>
        <p:nvSpPr>
          <p:cNvPr id="14" name="Text 12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Creativity and Innovation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696"/>
              </a:spcAft>
              <a:buNone/>
            </a:pPr>
            <a:r>
              <a:rPr lang="en-US" sz="83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thinking involves analyzing market trends, identifying opportunities, and developing long-term plans to achieve business objectives.</a:t>
            </a:r>
            <a:endParaRPr lang="en-US" sz="835" dirty="0"/>
          </a:p>
          <a:p>
            <a:pPr algn="l" marL="0" indent="0">
              <a:lnSpc>
                <a:spcPct val="125000"/>
              </a:lnSpc>
              <a:spcAft>
                <a:spcPts val="696"/>
              </a:spcAft>
              <a:buNone/>
            </a:pPr>
            <a:r>
              <a:rPr lang="en-US" sz="83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incorporating strategic thinking into business planning, entrepreneurs can anticipate challenges, adapt to changing environments, and position their ventures for success.</a:t>
            </a:r>
            <a:endParaRPr lang="en-US" sz="835" dirty="0"/>
          </a:p>
          <a:p>
            <a:pPr algn="l" marL="0" indent="0">
              <a:lnSpc>
                <a:spcPct val="125000"/>
              </a:lnSpc>
              <a:spcAft>
                <a:spcPts val="696"/>
              </a:spcAft>
              <a:buNone/>
            </a:pPr>
            <a:r>
              <a:rPr lang="en-US" sz="83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thinking enables businesses to align their resources, capabilities, and goals to maximize growth and profitability.</a:t>
            </a:r>
            <a:endParaRPr lang="en-US" sz="835" dirty="0"/>
          </a:p>
        </p:txBody>
      </p:sp>
      <p:sp>
        <p:nvSpPr>
          <p:cNvPr id="16" name="Text 14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Strategic Thinking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Financial Thinking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5"/>
              </a:spcAft>
              <a:buNone/>
            </a:pPr>
            <a:r>
              <a:rPr lang="en-US" sz="99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detailed document outlining a company's core business strategy, operational specifics, financial forecasts, and market analysis.</a:t>
            </a:r>
            <a:endParaRPr lang="en-US" sz="990" dirty="0"/>
          </a:p>
          <a:p>
            <a:pPr algn="l" marL="0" indent="0">
              <a:lnSpc>
                <a:spcPct val="125000"/>
              </a:lnSpc>
              <a:spcAft>
                <a:spcPts val="825"/>
              </a:spcAft>
              <a:buNone/>
            </a:pPr>
            <a:r>
              <a:rPr lang="en-US" sz="99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acts as a roadmap for entrepreneurs, aiding in clarifying their business concept, anticipating potential obstacles, and establishing a structured approach to launching and expanding their venture.</a:t>
            </a:r>
            <a:endParaRPr lang="en-US" sz="990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54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5"/>
              </a:spcAft>
              <a:buNone/>
            </a:pPr>
            <a:r>
              <a:rPr lang="en-US" sz="99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Financial projections are crucial components of a business plan, providing estimates of future revenue, expenses, and cash flow.</a:t>
            </a:r>
            <a:endParaRPr lang="en-US" sz="990" dirty="0"/>
          </a:p>
          <a:p>
            <a:pPr algn="l" marL="0" indent="0">
              <a:lnSpc>
                <a:spcPct val="125000"/>
              </a:lnSpc>
              <a:spcAft>
                <a:spcPts val="825"/>
              </a:spcAft>
              <a:buNone/>
            </a:pPr>
            <a:r>
              <a:rPr lang="en-US" sz="99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projections help entrepreneurs assess the financial viability of their business idea and make informed decisions regarding funding, pricing strategies, and growth opportunities.</a:t>
            </a:r>
            <a:endParaRPr lang="en-US" sz="990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Projections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3"/>
              </a:spcAft>
              <a:buNone/>
            </a:pPr>
            <a:r>
              <a:rPr lang="en-US" sz="98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a thorough market analysis is essential for understanding the competitive landscape, target audience, and industry trends.</a:t>
            </a:r>
            <a:endParaRPr lang="en-US" sz="988" dirty="0"/>
          </a:p>
          <a:p>
            <a:pPr algn="l" marL="0" indent="0">
              <a:lnSpc>
                <a:spcPct val="125000"/>
              </a:lnSpc>
              <a:spcAft>
                <a:spcPts val="823"/>
              </a:spcAft>
              <a:buNone/>
            </a:pPr>
            <a:r>
              <a:rPr lang="en-US" sz="98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analyzing market data, entrepreneurs can identify market gaps, assess demand for their products or services, and develop effective marketing strategies to reach their target customers.</a:t>
            </a:r>
            <a:endParaRPr lang="en-US" sz="988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Market Analysis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01"/>
              </a:spcAft>
              <a:buNone/>
            </a:pPr>
            <a:r>
              <a:rPr lang="en-US" sz="108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Evaluating potential risks and uncertainties is a critical aspect of financial thinking in business planning.</a:t>
            </a:r>
            <a:endParaRPr lang="en-US" sz="1081" dirty="0"/>
          </a:p>
          <a:p>
            <a:pPr algn="l" marL="0" indent="0">
              <a:lnSpc>
                <a:spcPct val="125000"/>
              </a:lnSpc>
              <a:spcAft>
                <a:spcPts val="901"/>
              </a:spcAft>
              <a:buNone/>
            </a:pPr>
            <a:r>
              <a:rPr lang="en-US" sz="108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and mitigating risks early on can help entrepreneurs safeguard their investments, make informed decisions, and adapt their strategies to changing market conditions.</a:t>
            </a:r>
            <a:endParaRPr lang="en-US" sz="1081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Risk Assessment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Strategic Development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outlining a company's core business strategy, operational details, financial projections, and market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a venture.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securing funding.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Attracts investors.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the overall direction of a business.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blipFill>
            <a:blip r:embed="rId1"/>
            <a:srcRect l="0" r="0" t="5246" b="524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199997"/>
            <a:ext cx="5761878" cy="1624225"/>
          </a:xfrm>
          <a:custGeom>
            <a:avLst/>
            <a:gdLst/>
            <a:ahLst/>
            <a:cxnLst/>
            <a:rect l="l" t="t" r="r" b="b"/>
            <a:pathLst>
              <a:path w="5761878" h="1624225">
                <a:moveTo>
                  <a:pt x="0" y="1624225"/>
                </a:moveTo>
                <a:lnTo>
                  <a:pt x="0" y="0"/>
                </a:lnTo>
                <a:lnTo>
                  <a:pt x="5761878" y="0"/>
                </a:lnTo>
                <a:lnTo>
                  <a:pt x="5761878" y="1624225"/>
                </a:lnTo>
                <a:lnTo>
                  <a:pt x="0" y="16242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Entrepreneurial Skills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8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document outlining a company's core business strategy, operational details, financial projections, and market analysis.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40436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0436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a venture.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7720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7720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securing funding.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Attracts investors.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the overall direction of a business.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7"/>
              </a:spcBef>
              <a:buNone/>
            </a:pPr>
            <a:r>
              <a:rPr lang="en-US" sz="383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Business Concept Clarification</a:t>
            </a:r>
            <a:endParaRPr lang="en-US" sz="383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document outlining a company's core business strategy, operational details, financial projections, and market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a venture.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Provides a clear framework for decision-making.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Aids in goal-setting.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entrepreneurs through various stages of business development.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blipFill>
            <a:blip r:embed="rId1"/>
            <a:srcRect l="0" r="0" t="3839" b="383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199997"/>
            <a:ext cx="5761878" cy="1624225"/>
          </a:xfrm>
          <a:custGeom>
            <a:avLst/>
            <a:gdLst/>
            <a:ahLst/>
            <a:cxnLst/>
            <a:rect l="l" t="t" r="r" b="b"/>
            <a:pathLst>
              <a:path w="5761878" h="1624225">
                <a:moveTo>
                  <a:pt x="0" y="1624225"/>
                </a:moveTo>
                <a:lnTo>
                  <a:pt x="0" y="0"/>
                </a:lnTo>
                <a:lnTo>
                  <a:pt x="5761878" y="0"/>
                </a:lnTo>
                <a:lnTo>
                  <a:pt x="5761878" y="1624225"/>
                </a:lnTo>
                <a:lnTo>
                  <a:pt x="0" y="16242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3"/>
              </a:spcBef>
              <a:buNone/>
            </a:pPr>
            <a:r>
              <a:rPr lang="en-US" sz="3491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Successful Businesses Conceptualization</a:t>
            </a:r>
            <a:endParaRPr lang="en-US" sz="3491" dirty="0"/>
          </a:p>
        </p:txBody>
      </p:sp>
      <p:sp>
        <p:nvSpPr>
          <p:cNvPr id="5" name="Text 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8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outlining a company's core business strategy, operational details, financial projections, and market analysis.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40436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0436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the venture.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7720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7720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securing funding.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Attracts investors.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day-to-day operations effectively.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Business Structure Understanding</a:t>
            </a:r>
            <a:endParaRPr lang="en-US" sz="3035" dirty="0"/>
          </a:p>
        </p:txBody>
      </p:sp>
      <p:sp>
        <p:nvSpPr>
          <p:cNvPr id="8" name="Text 6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outlining a company's core business strategy, operational details, financial projections, and market analysis.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the venture.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9"/>
              </a:spcBef>
              <a:buNone/>
            </a:pPr>
            <a:r>
              <a:rPr lang="en-US" sz="323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Comprehensive Business Plan Development</a:t>
            </a:r>
            <a:endParaRPr lang="en-US" sz="3238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37"/>
              </a:spcAft>
              <a:buNone/>
            </a:pPr>
            <a:r>
              <a:rPr lang="en-US" sz="100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detailed document outlining a company's core strategy, operational specifics, financial forecasts, and market analysis.</a:t>
            </a:r>
            <a:endParaRPr lang="en-US" sz="1004" dirty="0"/>
          </a:p>
          <a:p>
            <a:pPr algn="l" marL="0" indent="0">
              <a:lnSpc>
                <a:spcPct val="125000"/>
              </a:lnSpc>
              <a:spcAft>
                <a:spcPts val="837"/>
              </a:spcAft>
              <a:buNone/>
            </a:pPr>
            <a:r>
              <a:rPr lang="en-US" sz="100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acts as a roadmap for entrepreneurs, aiding in clarifying business concepts, anticipating challenges, and structuring the launch and growth of the venture.</a:t>
            </a:r>
            <a:endParaRPr lang="en-US" sz="1004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54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Business plans provide a structured approach to business development, guiding entrepreneurs in decision-making and goal-setting.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secure funding, attract investors, and communicate the business vision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Business Plans</a:t>
            </a:r>
            <a:endParaRPr lang="en-US" sz="143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646"/>
              </a:spcAft>
              <a:buNone/>
            </a:pPr>
            <a:r>
              <a:rPr lang="en-US" sz="77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Executive Summary: A concise overview of the business concept, goals, and strategies.</a:t>
            </a:r>
            <a:endParaRPr lang="en-US" sz="775" dirty="0"/>
          </a:p>
          <a:p>
            <a:pPr algn="l" marL="0" indent="0">
              <a:lnSpc>
                <a:spcPct val="125000"/>
              </a:lnSpc>
              <a:spcAft>
                <a:spcPts val="646"/>
              </a:spcAft>
              <a:buNone/>
            </a:pPr>
            <a:r>
              <a:rPr lang="en-US" sz="77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Company Description: Details about the company's mission, vision, and unique selling proposition.</a:t>
            </a:r>
            <a:endParaRPr lang="en-US" sz="775" dirty="0"/>
          </a:p>
          <a:p>
            <a:pPr algn="l" marL="0" indent="0">
              <a:lnSpc>
                <a:spcPct val="125000"/>
              </a:lnSpc>
              <a:spcAft>
                <a:spcPts val="646"/>
              </a:spcAft>
              <a:buNone/>
            </a:pPr>
            <a:r>
              <a:rPr lang="en-US" sz="77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Market Analysis: Examination of the industry, target market, and competitors.</a:t>
            </a:r>
            <a:endParaRPr lang="en-US" sz="775" dirty="0"/>
          </a:p>
          <a:p>
            <a:pPr algn="l" marL="0" indent="0">
              <a:lnSpc>
                <a:spcPct val="125000"/>
              </a:lnSpc>
              <a:spcAft>
                <a:spcPts val="646"/>
              </a:spcAft>
              <a:buNone/>
            </a:pPr>
            <a:r>
              <a:rPr lang="en-US" sz="77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Financial Projections: Forecasts of revenue, expenses, and cash flow.</a:t>
            </a:r>
            <a:endParaRPr lang="en-US" sz="775" dirty="0"/>
          </a:p>
          <a:p>
            <a:pPr algn="l" marL="0" indent="0">
              <a:lnSpc>
                <a:spcPct val="125000"/>
              </a:lnSpc>
              <a:spcAft>
                <a:spcPts val="646"/>
              </a:spcAft>
              <a:buNone/>
            </a:pPr>
            <a:r>
              <a:rPr lang="en-US" sz="77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Marketing and Sales Strategy: Plans for promoting the business and acquiring customers.</a:t>
            </a:r>
            <a:endParaRPr lang="en-US" sz="775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 of a Business Plan</a:t>
            </a:r>
            <a:endParaRPr lang="en-US" sz="1383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93"/>
              </a:spcAft>
              <a:buNone/>
            </a:pPr>
            <a:r>
              <a:rPr lang="en-US" sz="9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thorough research to understand the market and industry dynamics.</a:t>
            </a:r>
            <a:endParaRPr lang="en-US" sz="952" dirty="0"/>
          </a:p>
          <a:p>
            <a:pPr algn="l" marL="0" indent="0">
              <a:lnSpc>
                <a:spcPct val="125000"/>
              </a:lnSpc>
              <a:spcAft>
                <a:spcPts val="793"/>
              </a:spcAft>
              <a:buNone/>
            </a:pPr>
            <a:r>
              <a:rPr lang="en-US" sz="9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Clearly define the business objectives, target audience, and competitive advantage.</a:t>
            </a:r>
            <a:endParaRPr lang="en-US" sz="952" dirty="0"/>
          </a:p>
          <a:p>
            <a:pPr algn="l" marL="0" indent="0">
              <a:lnSpc>
                <a:spcPct val="125000"/>
              </a:lnSpc>
              <a:spcAft>
                <a:spcPts val="793"/>
              </a:spcAft>
              <a:buNone/>
            </a:pPr>
            <a:r>
              <a:rPr lang="en-US" sz="9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realistic financial projections and contingency plans.</a:t>
            </a:r>
            <a:endParaRPr lang="en-US" sz="952" dirty="0"/>
          </a:p>
          <a:p>
            <a:pPr algn="l" marL="0" indent="0">
              <a:lnSpc>
                <a:spcPct val="125000"/>
              </a:lnSpc>
              <a:spcAft>
                <a:spcPts val="793"/>
              </a:spcAft>
              <a:buNone/>
            </a:pPr>
            <a:r>
              <a:rPr lang="en-US" sz="9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Seek feedback from mentors, advisors, and industry experts to refine the plan.</a:t>
            </a:r>
            <a:endParaRPr lang="en-US" sz="952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Crafting a Successful Business Plan</a:t>
            </a:r>
            <a:endParaRPr lang="en-US" sz="1327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25"/>
              </a:spcBef>
              <a:buNone/>
            </a:pPr>
            <a:r>
              <a:rPr lang="en-US" sz="3301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Entrepreneurial Mindset Transformation</a:t>
            </a:r>
            <a:endParaRPr lang="en-US" sz="3301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document outlining a company's core business strategy, operational details, financial projections, and market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Serves as a roadmap for entrepreneurs.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clarify business concept.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Identifies potential challenges.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Creates a structured approach to launching and growing a venture.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communicating vision to stakeholders.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Secures funding.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Guides decision-making processes.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7"/>
              </a:spcBef>
              <a:buNone/>
            </a:pPr>
            <a:r>
              <a:rPr lang="en-US" sz="383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Strategic Thinkers Development</a:t>
            </a:r>
            <a:endParaRPr lang="en-US" sz="383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Business Planning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648"/>
              </a:spcAft>
              <a:buNone/>
            </a:pPr>
            <a:r>
              <a:rPr lang="en-US" sz="77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business plan is a comprehensive document that outlines a company's core business strategy, operational details, financial projections, and market analysis.</a:t>
            </a:r>
            <a:endParaRPr lang="en-US" sz="778" dirty="0"/>
          </a:p>
          <a:p>
            <a:pPr algn="l" marL="0" indent="0">
              <a:lnSpc>
                <a:spcPct val="125000"/>
              </a:lnSpc>
              <a:spcAft>
                <a:spcPts val="648"/>
              </a:spcAft>
              <a:buNone/>
            </a:pPr>
            <a:r>
              <a:rPr lang="en-US" sz="77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roadmap for entrepreneurs, helping them clarify their business concept, identify potential challenges, and create a structured approach to launching and growing their venture.</a:t>
            </a:r>
            <a:endParaRPr lang="en-US" sz="778" dirty="0"/>
          </a:p>
          <a:p>
            <a:pPr algn="l" marL="0" indent="0">
              <a:lnSpc>
                <a:spcPct val="125000"/>
              </a:lnSpc>
              <a:spcAft>
                <a:spcPts val="648"/>
              </a:spcAft>
              <a:buNone/>
            </a:pPr>
            <a:r>
              <a:rPr lang="en-US" sz="77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Business plans are essential tools for securing funding, attracting investors, and guiding the overall direction of a business.</a:t>
            </a:r>
            <a:endParaRPr lang="en-US" sz="778" dirty="0"/>
          </a:p>
        </p:txBody>
      </p:sp>
      <p:sp>
        <p:nvSpPr>
          <p:cNvPr id="14" name="Text 12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Business Plan Fundamentals</a:t>
            </a:r>
            <a:endParaRPr lang="en-US" sz="1540" dirty="0"/>
          </a:p>
        </p:txBody>
      </p:sp>
      <p:sp>
        <p:nvSpPr>
          <p:cNvPr id="15" name="Text 13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strategic thinking skills is crucial for effective business planning.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thinkers have the ability to analyze complex situations, anticipate future trends, and make informed decisions that align with long-term goals.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honing strategic thinking skills, individuals can navigate uncertainties, identify opportunities, and adapt to changing market dynamics.</a:t>
            </a:r>
            <a:endParaRPr lang="en-US" sz="852" dirty="0"/>
          </a:p>
        </p:txBody>
      </p:sp>
      <p:sp>
        <p:nvSpPr>
          <p:cNvPr id="16" name="Text 14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Strategic Thinking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41"/>
              </a:spcAft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Innovation and creativity are key drivers of business success.</a:t>
            </a:r>
            <a:endParaRPr lang="en-US" sz="889" dirty="0"/>
          </a:p>
          <a:p>
            <a:pPr algn="l" marL="0" indent="0">
              <a:lnSpc>
                <a:spcPct val="125000"/>
              </a:lnSpc>
              <a:spcAft>
                <a:spcPts val="741"/>
              </a:spcAft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a culture of innovation within an organization fosters creativity, problem-solving, and the development of unique value propositions.</a:t>
            </a:r>
            <a:endParaRPr lang="en-US" sz="889" dirty="0"/>
          </a:p>
          <a:p>
            <a:pPr algn="l" marL="0" indent="0">
              <a:lnSpc>
                <a:spcPct val="125000"/>
              </a:lnSpc>
              <a:spcAft>
                <a:spcPts val="741"/>
              </a:spcAft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thinkers leverage innovation to differentiate their businesses, stay ahead of competitors, and meet evolving customer needs.</a:t>
            </a:r>
            <a:endParaRPr lang="en-US" sz="889" dirty="0"/>
          </a:p>
        </p:txBody>
      </p:sp>
      <p:sp>
        <p:nvSpPr>
          <p:cNvPr id="18" name="Text 16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Innovation and Creativity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financial principles is essential for effective business planning.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Strategic thinkers possess financial acumen, enabling them to analyze budgets, forecast revenues, manage costs, and make data-driven decisions.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Financial literacy empowers entrepreneurs to assess the financial health of their ventures, optimize resource allocation, and drive sustainable growth.</a:t>
            </a:r>
            <a:endParaRPr lang="en-US" sz="852" dirty="0"/>
          </a:p>
        </p:txBody>
      </p:sp>
      <p:sp>
        <p:nvSpPr>
          <p:cNvPr id="20" name="Text 18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Acumen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2024-11-08T12:30:46Z</dcterms:created>
  <dcterms:modified xsi:type="dcterms:W3CDTF">2024-11-08T12:30:46Z</dcterms:modified>
</cp:coreProperties>
</file>