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8313ee50d76eaa3686abc40dc872f1aab33b53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b184ce8ba43f9f1023e7fe7d0c6d8c097ce79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9287ef94aa4a48c7156c653a83c458075a4522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360b8cbea86a9cead5683c4007a7145bd4c0bc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4470f63d1a13c60103ea9e4c3f301d245f1ecc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245e47ea0e55748fa54e93abd75dfb2024770c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76a699550e943697fa6c4d22de50d95e49cc19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bc4f3525018964f62158a733e49a3e0ce48bcd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b48bd0d40d3ad3d4cb454db77cba91e780ce8f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08b15e5e2addea2ed7c17b82cd7857e83ff85c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b8e954f64821aad97471d01da6f06ffee4f60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a62e7c48538bf6ca439b77cb730389dcba761d3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0cc6c4f5b76293c71b434982c1b47dae5c08c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the French Verb 'Être'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Comprehensive Guide to Understanding and Using 'Être' in Everyday Communication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the Verb "Être" in French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Forms of the Verb "Être"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the Verb "Être" in Sentences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Describing People and Places with the Verb "Être"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Expressing Emotions and Feelings with the Verb "Êtr…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the Verb "Être" in Real-Life Situations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Errors to Avoid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Exercises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Assessment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Extension Activities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Parent Engagement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Safety Considerations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Takeaways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Final Thoughts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'être' is crucial for constructing basic sentences in French. It is often used when introducing oneself or others.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for Sentences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'Être' is an irregular verb with various forms: 'je suis', 'tu es', 'il est', 'elle est', 'nous sommes', 'vous êtes', and 'ils sont'. Each form corresponds to different subjects.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Irregular Forms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verb 'être' is a fundamental concept in French that describes people, places, and things. It serves as a building block for many sentences.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Fundamental Concept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the Verb "Être" in French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Indicates who you are or your current state.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Example: Je suis étudiant. (I am a student.)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Je suis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Addresses someone informally.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Example: Tu es mon ami. (You are my friend.)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Tu 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Refers to a male person.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Example: Il est professeur. (He is a teacher.)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Il est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Refers to a female person.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Example: Elle est médecin. (She is a doctor.)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Elle est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Indicates a group identity.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Example: Nous sommes heureux. (We are happy.)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Nous sommes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63278" y="0"/>
            <a:ext cx="3728721" cy="2616884"/>
          </a:xfrm>
          <a:custGeom>
            <a:avLst/>
            <a:gdLst/>
            <a:ahLst/>
            <a:cxnLst/>
            <a:rect l="l" t="t" r="r" b="b"/>
            <a:pathLst>
              <a:path w="3728721" h="2616884">
                <a:moveTo>
                  <a:pt x="0" y="2616884"/>
                </a:moveTo>
                <a:lnTo>
                  <a:pt x="0" y="0"/>
                </a:lnTo>
                <a:lnTo>
                  <a:pt x="3728721" y="0"/>
                </a:lnTo>
                <a:lnTo>
                  <a:pt x="3728721" y="2616884"/>
                </a:lnTo>
                <a:lnTo>
                  <a:pt x="0" y="2616884"/>
                </a:lnTo>
              </a:path>
            </a:pathLst>
          </a:custGeom>
          <a:blipFill>
            <a:blip r:embed="rId1"/>
            <a:srcRect l="0" r="0" t="587" b="587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20" y="932927"/>
            <a:ext cx="7451616" cy="884627"/>
          </a:xfrm>
          <a:custGeom>
            <a:avLst/>
            <a:gdLst/>
            <a:ahLst/>
            <a:cxnLst/>
            <a:rect l="l" t="t" r="r" b="b"/>
            <a:pathLst>
              <a:path w="7451616" h="884627">
                <a:moveTo>
                  <a:pt x="0" y="884627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Forms of the Verb "Être"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50" r="323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 tant que jeune garçon d'une petite ville, je trouve du bonheur à jouer au football avec mes amis chaque week-end. (As a young boy from a small town, I find joy in playing football with my friends every weekend.)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Identity Statement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 tant que fille passionnée de littérature, je passe des heures à explorer des mondes imaginaires à travers les livres. (As a girl passionate about literature, I spend hours exploring imaginary worlds through books.)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Gender Identification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 tant qu'étudiant curieux, je m'efforce de comprendre les mystères de la science et de poser des questions qui m'aident à apprendre. (As a curious student, I strive to understand the mysteries of science and ask questions that help me learn.)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Student Role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 tant qu'enseignante dévouée, je m'efforce d'éveiller la curiosité de mes élèves en leur racontant des histoires captivantes. (As a dedicated teacher, I strive to spark my students' curiosity by telling them captivating stories.)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Teaching Profession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16182" y="49562"/>
                </a:moveTo>
                <a:cubicBezTo>
                  <a:pt x="292679" y="45990"/>
                  <a:pt x="271105" y="44276"/>
                  <a:pt x="251389" y="44276"/>
                </a:cubicBezTo>
                <a:lnTo>
                  <a:pt x="321397" y="114284"/>
                </a:lnTo>
                <a:cubicBezTo>
                  <a:pt x="321755" y="91353"/>
                  <a:pt x="319683" y="69207"/>
                  <a:pt x="316182" y="49562"/>
                </a:cubicBezTo>
                <a:moveTo>
                  <a:pt x="161163" y="58635"/>
                </a:moveTo>
                <a:cubicBezTo>
                  <a:pt x="121587" y="73279"/>
                  <a:pt x="94512" y="98068"/>
                  <a:pt x="76438" y="127572"/>
                </a:cubicBezTo>
                <a:cubicBezTo>
                  <a:pt x="61722" y="151646"/>
                  <a:pt x="52864" y="179007"/>
                  <a:pt x="48220" y="206796"/>
                </a:cubicBezTo>
                <a:lnTo>
                  <a:pt x="159734" y="318310"/>
                </a:lnTo>
                <a:cubicBezTo>
                  <a:pt x="176308" y="315881"/>
                  <a:pt x="191238" y="312023"/>
                  <a:pt x="204597" y="307023"/>
                </a:cubicBezTo>
                <a:cubicBezTo>
                  <a:pt x="244173" y="292378"/>
                  <a:pt x="271248" y="267589"/>
                  <a:pt x="289322" y="238086"/>
                </a:cubicBezTo>
                <a:cubicBezTo>
                  <a:pt x="304038" y="214011"/>
                  <a:pt x="312896" y="186651"/>
                  <a:pt x="317540" y="158861"/>
                </a:cubicBezTo>
                <a:lnTo>
                  <a:pt x="206026" y="47419"/>
                </a:lnTo>
                <a:cubicBezTo>
                  <a:pt x="189452" y="49848"/>
                  <a:pt x="174522" y="53705"/>
                  <a:pt x="161163" y="58706"/>
                </a:cubicBezTo>
                <a:lnTo>
                  <a:pt x="161163" y="58635"/>
                </a:lnTo>
                <a:moveTo>
                  <a:pt x="44363" y="251444"/>
                </a:moveTo>
                <a:cubicBezTo>
                  <a:pt x="44006" y="274376"/>
                  <a:pt x="46077" y="296521"/>
                  <a:pt x="49578" y="316167"/>
                </a:cubicBezTo>
                <a:cubicBezTo>
                  <a:pt x="73081" y="319739"/>
                  <a:pt x="94655" y="321453"/>
                  <a:pt x="114371" y="321453"/>
                </a:cubicBezTo>
                <a:lnTo>
                  <a:pt x="44363" y="251444"/>
                </a:lnTo>
                <a:moveTo>
                  <a:pt x="47220" y="109712"/>
                </a:moveTo>
                <a:cubicBezTo>
                  <a:pt x="69080" y="73994"/>
                  <a:pt x="102084" y="43990"/>
                  <a:pt x="149304" y="26488"/>
                </a:cubicBezTo>
                <a:cubicBezTo>
                  <a:pt x="196024" y="9128"/>
                  <a:pt x="255461" y="4628"/>
                  <a:pt x="329684" y="16987"/>
                </a:cubicBezTo>
                <a:cubicBezTo>
                  <a:pt x="338971" y="18558"/>
                  <a:pt x="346400" y="25630"/>
                  <a:pt x="348329" y="34917"/>
                </a:cubicBezTo>
                <a:cubicBezTo>
                  <a:pt x="360831" y="95496"/>
                  <a:pt x="361617" y="185865"/>
                  <a:pt x="318611" y="256016"/>
                </a:cubicBezTo>
                <a:cubicBezTo>
                  <a:pt x="296751" y="291735"/>
                  <a:pt x="263747" y="321739"/>
                  <a:pt x="216527" y="339241"/>
                </a:cubicBezTo>
                <a:cubicBezTo>
                  <a:pt x="169664" y="356600"/>
                  <a:pt x="110300" y="361172"/>
                  <a:pt x="36076" y="348742"/>
                </a:cubicBezTo>
                <a:cubicBezTo>
                  <a:pt x="26789" y="347171"/>
                  <a:pt x="19360" y="340098"/>
                  <a:pt x="17431" y="330811"/>
                </a:cubicBezTo>
                <a:cubicBezTo>
                  <a:pt x="4929" y="270232"/>
                  <a:pt x="4143" y="179864"/>
                  <a:pt x="47149" y="109712"/>
                </a:cubicBezTo>
                <a:lnTo>
                  <a:pt x="47220" y="109712"/>
                </a:lnTo>
                <a:moveTo>
                  <a:pt x="212169" y="107855"/>
                </a:moveTo>
                <a:lnTo>
                  <a:pt x="257889" y="153575"/>
                </a:lnTo>
                <a:cubicBezTo>
                  <a:pt x="264605" y="160290"/>
                  <a:pt x="264605" y="171149"/>
                  <a:pt x="257889" y="177792"/>
                </a:cubicBezTo>
                <a:cubicBezTo>
                  <a:pt x="251174" y="184436"/>
                  <a:pt x="240316" y="184507"/>
                  <a:pt x="233672" y="177792"/>
                </a:cubicBezTo>
                <a:lnTo>
                  <a:pt x="187952" y="132072"/>
                </a:lnTo>
                <a:cubicBezTo>
                  <a:pt x="181237" y="125357"/>
                  <a:pt x="181237" y="114499"/>
                  <a:pt x="187952" y="107855"/>
                </a:cubicBezTo>
                <a:cubicBezTo>
                  <a:pt x="194667" y="101211"/>
                  <a:pt x="205526" y="101140"/>
                  <a:pt x="212169" y="107855"/>
                </a:cubicBezTo>
                <a:lnTo>
                  <a:pt x="212169" y="107855"/>
                </a:lnTo>
                <a:moveTo>
                  <a:pt x="172164" y="147860"/>
                </a:moveTo>
                <a:lnTo>
                  <a:pt x="217884" y="193580"/>
                </a:lnTo>
                <a:cubicBezTo>
                  <a:pt x="224599" y="200295"/>
                  <a:pt x="224599" y="211154"/>
                  <a:pt x="217884" y="217797"/>
                </a:cubicBezTo>
                <a:cubicBezTo>
                  <a:pt x="211169" y="224441"/>
                  <a:pt x="200311" y="224512"/>
                  <a:pt x="193667" y="217797"/>
                </a:cubicBezTo>
                <a:lnTo>
                  <a:pt x="147947" y="172077"/>
                </a:lnTo>
                <a:cubicBezTo>
                  <a:pt x="141232" y="165362"/>
                  <a:pt x="141232" y="154504"/>
                  <a:pt x="147947" y="147860"/>
                </a:cubicBezTo>
                <a:cubicBezTo>
                  <a:pt x="154662" y="141216"/>
                  <a:pt x="165521" y="141145"/>
                  <a:pt x="172164" y="147860"/>
                </a:cubicBezTo>
                <a:moveTo>
                  <a:pt x="132159" y="187865"/>
                </a:moveTo>
                <a:lnTo>
                  <a:pt x="177879" y="233585"/>
                </a:lnTo>
                <a:cubicBezTo>
                  <a:pt x="184595" y="240300"/>
                  <a:pt x="184595" y="251159"/>
                  <a:pt x="177879" y="257802"/>
                </a:cubicBezTo>
                <a:cubicBezTo>
                  <a:pt x="171164" y="264446"/>
                  <a:pt x="160306" y="264517"/>
                  <a:pt x="153662" y="257802"/>
                </a:cubicBezTo>
                <a:lnTo>
                  <a:pt x="107942" y="212082"/>
                </a:lnTo>
                <a:cubicBezTo>
                  <a:pt x="101227" y="205367"/>
                  <a:pt x="101227" y="194509"/>
                  <a:pt x="107942" y="187865"/>
                </a:cubicBezTo>
                <a:cubicBezTo>
                  <a:pt x="114657" y="181221"/>
                  <a:pt x="125516" y="181150"/>
                  <a:pt x="132159" y="18786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the Verb "Être" in Sentences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48640" cy="6858000"/>
          </a:xfrm>
          <a:custGeom>
            <a:avLst/>
            <a:gdLst/>
            <a:ahLst/>
            <a:cxnLst/>
            <a:rect l="l" t="t" r="r" b="b"/>
            <a:pathLst>
              <a:path w="548640" h="6858000">
                <a:moveTo>
                  <a:pt x="0" y="68580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-1"/>
            <a:ext cx="3584170" cy="6858000"/>
          </a:xfrm>
          <a:custGeom>
            <a:avLst/>
            <a:gdLst/>
            <a:ahLst/>
            <a:cxnLst/>
            <a:rect l="l" t="t" r="r" b="b"/>
            <a:pathLst>
              <a:path w="3584170" h="6858000">
                <a:moveTo>
                  <a:pt x="0" y="6858000"/>
                </a:moveTo>
                <a:lnTo>
                  <a:pt x="0" y="0"/>
                </a:lnTo>
                <a:lnTo>
                  <a:pt x="3584170" y="0"/>
                </a:lnTo>
                <a:lnTo>
                  <a:pt x="358417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586" r="3258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46218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Je suis grand (I am tall) and I enjoy playing basketball.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Il est grand (He is tall) and often reaches the top shelf.</a:t>
            </a:r>
            <a:endParaRPr lang="en-US" sz="1273" dirty="0"/>
          </a:p>
        </p:txBody>
      </p:sp>
      <p:sp>
        <p:nvSpPr>
          <p:cNvPr id="5" name="Text 3"/>
          <p:cNvSpPr/>
          <p:nvPr/>
        </p:nvSpPr>
        <p:spPr>
          <a:xfrm>
            <a:off x="4046218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Tallness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960126" y="3146518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Tu es petit (You are small) but you have a big personality.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Elle est petite (She is small) and loves to wear high heels.</a:t>
            </a:r>
            <a:endParaRPr lang="en-US" sz="1273" dirty="0"/>
          </a:p>
        </p:txBody>
      </p:sp>
      <p:sp>
        <p:nvSpPr>
          <p:cNvPr id="7" name="Text 5"/>
          <p:cNvSpPr/>
          <p:nvPr/>
        </p:nvSpPr>
        <p:spPr>
          <a:xfrm>
            <a:off x="7960126" y="2680209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Shortness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046218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Il est heureux (He is happy) when he spends time with friends.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Nous sommes heureux (We are happy) to celebrate special occasions together.</a:t>
            </a:r>
            <a:endParaRPr lang="en-US" sz="1273" dirty="0"/>
          </a:p>
        </p:txBody>
      </p:sp>
      <p:sp>
        <p:nvSpPr>
          <p:cNvPr id="9" name="Text 7"/>
          <p:cNvSpPr/>
          <p:nvPr/>
        </p:nvSpPr>
        <p:spPr>
          <a:xfrm>
            <a:off x="4046218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Happiness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960126" y="513473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Elle est triste (She is sad) because she lost her favorite toy.</a:t>
            </a:r>
            <a:endParaRPr lang="en-US" sz="1273" dirty="0"/>
          </a:p>
          <a:p>
            <a:pPr algn="l" marL="0" indent="0">
              <a:lnSpc>
                <a:spcPct val="100000"/>
              </a:lnSpc>
              <a:spcBef>
                <a:spcPts val="1091"/>
              </a:spcBef>
              <a:buNone/>
            </a:pPr>
            <a:r>
              <a:rPr lang="en-US" sz="1273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Ils sont tristes (They are sad) after saying goodbye to a friend.</a:t>
            </a:r>
            <a:endParaRPr lang="en-US" sz="1273" dirty="0"/>
          </a:p>
        </p:txBody>
      </p:sp>
      <p:sp>
        <p:nvSpPr>
          <p:cNvPr id="11" name="Text 9"/>
          <p:cNvSpPr/>
          <p:nvPr/>
        </p:nvSpPr>
        <p:spPr>
          <a:xfrm>
            <a:off x="7960126" y="466843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Sadness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046218" y="22032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327470"/>
                </a:moveTo>
                <a:cubicBezTo>
                  <a:pt x="217170" y="326898"/>
                  <a:pt x="217170" y="326327"/>
                  <a:pt x="217170" y="325755"/>
                </a:cubicBezTo>
                <a:cubicBezTo>
                  <a:pt x="217170" y="301966"/>
                  <a:pt x="224814" y="279964"/>
                  <a:pt x="237815" y="262033"/>
                </a:cubicBezTo>
                <a:lnTo>
                  <a:pt x="275106" y="299323"/>
                </a:lnTo>
                <a:cubicBezTo>
                  <a:pt x="258318" y="312611"/>
                  <a:pt x="238673" y="322326"/>
                  <a:pt x="217170" y="327470"/>
                </a:cubicBezTo>
                <a:moveTo>
                  <a:pt x="183023" y="331470"/>
                </a:moveTo>
                <a:lnTo>
                  <a:pt x="182880" y="331470"/>
                </a:lnTo>
                <a:cubicBezTo>
                  <a:pt x="148019" y="331470"/>
                  <a:pt x="115943" y="319469"/>
                  <a:pt x="90654" y="299395"/>
                </a:cubicBezTo>
                <a:lnTo>
                  <a:pt x="182880" y="207097"/>
                </a:lnTo>
                <a:lnTo>
                  <a:pt x="213312" y="237530"/>
                </a:lnTo>
                <a:cubicBezTo>
                  <a:pt x="194239" y="261890"/>
                  <a:pt x="182880" y="292465"/>
                  <a:pt x="182880" y="325755"/>
                </a:cubicBezTo>
                <a:cubicBezTo>
                  <a:pt x="182880" y="327684"/>
                  <a:pt x="182951" y="329541"/>
                  <a:pt x="183023" y="331470"/>
                </a:cubicBezTo>
                <a:lnTo>
                  <a:pt x="183023" y="331470"/>
                </a:lnTo>
                <a:moveTo>
                  <a:pt x="237601" y="213312"/>
                </a:moveTo>
                <a:lnTo>
                  <a:pt x="207097" y="182880"/>
                </a:lnTo>
                <a:lnTo>
                  <a:pt x="299395" y="90654"/>
                </a:lnTo>
                <a:cubicBezTo>
                  <a:pt x="319469" y="115943"/>
                  <a:pt x="331470" y="148019"/>
                  <a:pt x="331470" y="182880"/>
                </a:cubicBezTo>
                <a:lnTo>
                  <a:pt x="331470" y="183023"/>
                </a:lnTo>
                <a:cubicBezTo>
                  <a:pt x="329541" y="182951"/>
                  <a:pt x="327684" y="182880"/>
                  <a:pt x="325755" y="182880"/>
                </a:cubicBezTo>
                <a:cubicBezTo>
                  <a:pt x="292465" y="182880"/>
                  <a:pt x="261890" y="194239"/>
                  <a:pt x="237601" y="213312"/>
                </a:cubicBezTo>
                <a:lnTo>
                  <a:pt x="237601" y="213312"/>
                </a:lnTo>
                <a:moveTo>
                  <a:pt x="327470" y="217170"/>
                </a:moveTo>
                <a:cubicBezTo>
                  <a:pt x="322397" y="238673"/>
                  <a:pt x="312611" y="258389"/>
                  <a:pt x="299323" y="275106"/>
                </a:cubicBezTo>
                <a:lnTo>
                  <a:pt x="262033" y="237815"/>
                </a:lnTo>
                <a:cubicBezTo>
                  <a:pt x="279892" y="224814"/>
                  <a:pt x="301966" y="217170"/>
                  <a:pt x="325755" y="217170"/>
                </a:cubicBezTo>
                <a:cubicBezTo>
                  <a:pt x="326327" y="217170"/>
                  <a:pt x="326898" y="217170"/>
                  <a:pt x="327470" y="217170"/>
                </a:cubicBezTo>
                <a:moveTo>
                  <a:pt x="182880" y="158663"/>
                </a:moveTo>
                <a:lnTo>
                  <a:pt x="152448" y="128230"/>
                </a:lnTo>
                <a:cubicBezTo>
                  <a:pt x="171521" y="103870"/>
                  <a:pt x="182880" y="73295"/>
                  <a:pt x="182880" y="40005"/>
                </a:cubicBezTo>
                <a:cubicBezTo>
                  <a:pt x="182880" y="38076"/>
                  <a:pt x="182809" y="36219"/>
                  <a:pt x="182737" y="34290"/>
                </a:cubicBezTo>
                <a:lnTo>
                  <a:pt x="182880" y="34290"/>
                </a:lnTo>
                <a:cubicBezTo>
                  <a:pt x="217742" y="34290"/>
                  <a:pt x="249817" y="46292"/>
                  <a:pt x="275106" y="66365"/>
                </a:cubicBezTo>
                <a:lnTo>
                  <a:pt x="182880" y="158663"/>
                </a:lnTo>
                <a:moveTo>
                  <a:pt x="127945" y="103727"/>
                </a:moveTo>
                <a:lnTo>
                  <a:pt x="90654" y="66365"/>
                </a:lnTo>
                <a:cubicBezTo>
                  <a:pt x="107442" y="53078"/>
                  <a:pt x="127087" y="43363"/>
                  <a:pt x="148590" y="38219"/>
                </a:cubicBezTo>
                <a:cubicBezTo>
                  <a:pt x="148590" y="38791"/>
                  <a:pt x="148590" y="39362"/>
                  <a:pt x="148590" y="39934"/>
                </a:cubicBezTo>
                <a:cubicBezTo>
                  <a:pt x="148590" y="63722"/>
                  <a:pt x="140946" y="85725"/>
                  <a:pt x="127945" y="103656"/>
                </a:cubicBezTo>
                <a:lnTo>
                  <a:pt x="127945" y="103727"/>
                </a:lnTo>
                <a:moveTo>
                  <a:pt x="103727" y="127945"/>
                </a:moveTo>
                <a:cubicBezTo>
                  <a:pt x="85796" y="140946"/>
                  <a:pt x="63794" y="148590"/>
                  <a:pt x="40005" y="148590"/>
                </a:cubicBezTo>
                <a:cubicBezTo>
                  <a:pt x="39434" y="148590"/>
                  <a:pt x="38862" y="148590"/>
                  <a:pt x="38291" y="148590"/>
                </a:cubicBezTo>
                <a:cubicBezTo>
                  <a:pt x="43363" y="127087"/>
                  <a:pt x="53150" y="107371"/>
                  <a:pt x="66437" y="90654"/>
                </a:cubicBezTo>
                <a:lnTo>
                  <a:pt x="103727" y="127945"/>
                </a:lnTo>
                <a:moveTo>
                  <a:pt x="34290" y="182737"/>
                </a:moveTo>
                <a:cubicBezTo>
                  <a:pt x="36219" y="182809"/>
                  <a:pt x="38076" y="182880"/>
                  <a:pt x="40005" y="182880"/>
                </a:cubicBezTo>
                <a:cubicBezTo>
                  <a:pt x="73295" y="182880"/>
                  <a:pt x="103870" y="171521"/>
                  <a:pt x="128159" y="152448"/>
                </a:cubicBezTo>
                <a:lnTo>
                  <a:pt x="158663" y="182880"/>
                </a:lnTo>
                <a:lnTo>
                  <a:pt x="66365" y="275106"/>
                </a:lnTo>
                <a:cubicBezTo>
                  <a:pt x="46292" y="249817"/>
                  <a:pt x="34290" y="217742"/>
                  <a:pt x="34290" y="182880"/>
                </a:cubicBezTo>
                <a:lnTo>
                  <a:pt x="34290" y="182737"/>
                </a:lnTo>
                <a:moveTo>
                  <a:pt x="182880" y="365760"/>
                </a:moveTo>
                <a:cubicBezTo>
                  <a:pt x="283882" y="365760"/>
                  <a:pt x="365760" y="283882"/>
                  <a:pt x="365760" y="182880"/>
                </a:cubicBezTo>
                <a:cubicBezTo>
                  <a:pt x="365760" y="81878"/>
                  <a:pt x="283882" y="0"/>
                  <a:pt x="182880" y="0"/>
                </a:cubicBezTo>
                <a:cubicBezTo>
                  <a:pt x="81878" y="0"/>
                  <a:pt x="0" y="81878"/>
                  <a:pt x="0" y="182880"/>
                </a:cubicBezTo>
                <a:cubicBezTo>
                  <a:pt x="0" y="283882"/>
                  <a:pt x="81878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0126" y="220120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046218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  <a:moveTo>
                  <a:pt x="126873" y="227243"/>
                </a:moveTo>
                <a:cubicBezTo>
                  <a:pt x="137732" y="238958"/>
                  <a:pt x="156305" y="251460"/>
                  <a:pt x="182880" y="251460"/>
                </a:cubicBezTo>
                <a:cubicBezTo>
                  <a:pt x="209455" y="251460"/>
                  <a:pt x="228029" y="238958"/>
                  <a:pt x="238887" y="227243"/>
                </a:cubicBezTo>
                <a:cubicBezTo>
                  <a:pt x="245316" y="220313"/>
                  <a:pt x="256175" y="219813"/>
                  <a:pt x="263104" y="226243"/>
                </a:cubicBezTo>
                <a:cubicBezTo>
                  <a:pt x="270034" y="232672"/>
                  <a:pt x="270534" y="243530"/>
                  <a:pt x="264104" y="250460"/>
                </a:cubicBezTo>
                <a:cubicBezTo>
                  <a:pt x="248388" y="267462"/>
                  <a:pt x="221242" y="285750"/>
                  <a:pt x="182951" y="285750"/>
                </a:cubicBezTo>
                <a:cubicBezTo>
                  <a:pt x="144661" y="285750"/>
                  <a:pt x="117443" y="267533"/>
                  <a:pt x="101798" y="250460"/>
                </a:cubicBezTo>
                <a:cubicBezTo>
                  <a:pt x="95369" y="243530"/>
                  <a:pt x="95798" y="232672"/>
                  <a:pt x="102799" y="226243"/>
                </a:cubicBezTo>
                <a:cubicBezTo>
                  <a:pt x="109799" y="219813"/>
                  <a:pt x="120587" y="220242"/>
                  <a:pt x="127016" y="227243"/>
                </a:cubicBezTo>
                <a:lnTo>
                  <a:pt x="126873" y="227243"/>
                </a:lnTo>
                <a:moveTo>
                  <a:pt x="103156" y="148590"/>
                </a:moveTo>
                <a:cubicBezTo>
                  <a:pt x="103156" y="135965"/>
                  <a:pt x="113391" y="125730"/>
                  <a:pt x="126016" y="125730"/>
                </a:cubicBezTo>
                <a:cubicBezTo>
                  <a:pt x="138641" y="125730"/>
                  <a:pt x="148876" y="135965"/>
                  <a:pt x="148876" y="148590"/>
                </a:cubicBezTo>
                <a:cubicBezTo>
                  <a:pt x="148876" y="161215"/>
                  <a:pt x="138641" y="171450"/>
                  <a:pt x="126016" y="171450"/>
                </a:cubicBezTo>
                <a:cubicBezTo>
                  <a:pt x="113391" y="171450"/>
                  <a:pt x="103156" y="161215"/>
                  <a:pt x="103156" y="148590"/>
                </a:cubicBezTo>
                <a:moveTo>
                  <a:pt x="240316" y="125730"/>
                </a:moveTo>
                <a:cubicBezTo>
                  <a:pt x="252941" y="125730"/>
                  <a:pt x="263176" y="135965"/>
                  <a:pt x="263176" y="148590"/>
                </a:cubicBezTo>
                <a:cubicBezTo>
                  <a:pt x="263176" y="161215"/>
                  <a:pt x="252941" y="171450"/>
                  <a:pt x="240316" y="171450"/>
                </a:cubicBezTo>
                <a:cubicBezTo>
                  <a:pt x="227691" y="171450"/>
                  <a:pt x="217456" y="161215"/>
                  <a:pt x="217456" y="148590"/>
                </a:cubicBezTo>
                <a:cubicBezTo>
                  <a:pt x="217456" y="135965"/>
                  <a:pt x="227691" y="125730"/>
                  <a:pt x="240316" y="12573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0126" y="419776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8512" y="76152"/>
                </a:moveTo>
                <a:lnTo>
                  <a:pt x="128445" y="27718"/>
                </a:lnTo>
                <a:cubicBezTo>
                  <a:pt x="130302" y="24717"/>
                  <a:pt x="133588" y="22860"/>
                  <a:pt x="137160" y="22860"/>
                </a:cubicBezTo>
                <a:cubicBezTo>
                  <a:pt x="140732" y="22860"/>
                  <a:pt x="144018" y="24717"/>
                  <a:pt x="145875" y="27718"/>
                </a:cubicBezTo>
                <a:lnTo>
                  <a:pt x="175808" y="76152"/>
                </a:lnTo>
                <a:cubicBezTo>
                  <a:pt x="180451" y="83653"/>
                  <a:pt x="182880" y="92297"/>
                  <a:pt x="182880" y="101084"/>
                </a:cubicBezTo>
                <a:lnTo>
                  <a:pt x="182880" y="102870"/>
                </a:lnTo>
                <a:cubicBezTo>
                  <a:pt x="182880" y="128087"/>
                  <a:pt x="162377" y="148590"/>
                  <a:pt x="137160" y="148590"/>
                </a:cubicBezTo>
                <a:cubicBezTo>
                  <a:pt x="111943" y="148590"/>
                  <a:pt x="91440" y="128087"/>
                  <a:pt x="91440" y="102870"/>
                </a:cubicBezTo>
                <a:lnTo>
                  <a:pt x="91440" y="101084"/>
                </a:lnTo>
                <a:cubicBezTo>
                  <a:pt x="91440" y="92297"/>
                  <a:pt x="93869" y="83653"/>
                  <a:pt x="98512" y="76152"/>
                </a:cubicBezTo>
                <a:lnTo>
                  <a:pt x="98512" y="76152"/>
                </a:lnTo>
                <a:moveTo>
                  <a:pt x="29932" y="213312"/>
                </a:moveTo>
                <a:lnTo>
                  <a:pt x="59865" y="164878"/>
                </a:lnTo>
                <a:cubicBezTo>
                  <a:pt x="61722" y="161877"/>
                  <a:pt x="65008" y="160020"/>
                  <a:pt x="68580" y="160020"/>
                </a:cubicBezTo>
                <a:cubicBezTo>
                  <a:pt x="72152" y="160020"/>
                  <a:pt x="75438" y="161877"/>
                  <a:pt x="77295" y="164878"/>
                </a:cubicBezTo>
                <a:lnTo>
                  <a:pt x="107228" y="213312"/>
                </a:lnTo>
                <a:cubicBezTo>
                  <a:pt x="111871" y="220813"/>
                  <a:pt x="114300" y="229457"/>
                  <a:pt x="114300" y="238244"/>
                </a:cubicBezTo>
                <a:lnTo>
                  <a:pt x="114300" y="240030"/>
                </a:lnTo>
                <a:cubicBezTo>
                  <a:pt x="114300" y="265247"/>
                  <a:pt x="93797" y="285750"/>
                  <a:pt x="68580" y="285750"/>
                </a:cubicBezTo>
                <a:cubicBezTo>
                  <a:pt x="43363" y="285750"/>
                  <a:pt x="22860" y="265247"/>
                  <a:pt x="22860" y="240030"/>
                </a:cubicBezTo>
                <a:lnTo>
                  <a:pt x="22860" y="238244"/>
                </a:lnTo>
                <a:cubicBezTo>
                  <a:pt x="22860" y="229457"/>
                  <a:pt x="25289" y="220813"/>
                  <a:pt x="29932" y="213312"/>
                </a:cubicBezTo>
                <a:lnTo>
                  <a:pt x="29932" y="213312"/>
                </a:lnTo>
                <a:moveTo>
                  <a:pt x="203240" y="221528"/>
                </a:moveTo>
                <a:cubicBezTo>
                  <a:pt x="197382" y="230600"/>
                  <a:pt x="194310" y="241244"/>
                  <a:pt x="194310" y="252032"/>
                </a:cubicBezTo>
                <a:cubicBezTo>
                  <a:pt x="194310" y="283035"/>
                  <a:pt x="219956" y="308610"/>
                  <a:pt x="251460" y="308610"/>
                </a:cubicBezTo>
                <a:cubicBezTo>
                  <a:pt x="282964" y="308610"/>
                  <a:pt x="308610" y="283035"/>
                  <a:pt x="308610" y="252031"/>
                </a:cubicBezTo>
                <a:cubicBezTo>
                  <a:pt x="308610" y="241244"/>
                  <a:pt x="305538" y="230600"/>
                  <a:pt x="299680" y="221528"/>
                </a:cubicBezTo>
                <a:lnTo>
                  <a:pt x="251460" y="146161"/>
                </a:lnTo>
                <a:lnTo>
                  <a:pt x="203240" y="221528"/>
                </a:lnTo>
                <a:moveTo>
                  <a:pt x="174379" y="203025"/>
                </a:moveTo>
                <a:lnTo>
                  <a:pt x="242673" y="96226"/>
                </a:lnTo>
                <a:cubicBezTo>
                  <a:pt x="244602" y="93226"/>
                  <a:pt x="247888" y="91440"/>
                  <a:pt x="251460" y="91440"/>
                </a:cubicBezTo>
                <a:cubicBezTo>
                  <a:pt x="255032" y="91440"/>
                  <a:pt x="258318" y="93226"/>
                  <a:pt x="260247" y="96226"/>
                </a:cubicBezTo>
                <a:lnTo>
                  <a:pt x="328541" y="203025"/>
                </a:lnTo>
                <a:cubicBezTo>
                  <a:pt x="337899" y="217670"/>
                  <a:pt x="342900" y="234672"/>
                  <a:pt x="342900" y="252032"/>
                </a:cubicBezTo>
                <a:cubicBezTo>
                  <a:pt x="342900" y="302181"/>
                  <a:pt x="301681" y="342900"/>
                  <a:pt x="251460" y="342900"/>
                </a:cubicBezTo>
                <a:cubicBezTo>
                  <a:pt x="201239" y="342900"/>
                  <a:pt x="160020" y="302181"/>
                  <a:pt x="160020" y="252032"/>
                </a:cubicBezTo>
                <a:cubicBezTo>
                  <a:pt x="160020" y="234672"/>
                  <a:pt x="165021" y="217670"/>
                  <a:pt x="174379" y="203025"/>
                </a:cubicBezTo>
                <a:lnTo>
                  <a:pt x="174379" y="20302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46217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People and Places with the Verb "Être"</a:t>
            </a:r>
            <a:endParaRPr lang="en-US" sz="2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Je suis fatigué (I am tired)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Shows tiredness.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Fatigue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Tu es excité (You are excited)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Shows enthusiasm.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Excitation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Il est ennuyé (He is bored)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Shows lack of interest.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Boredom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Elle est contente (She is happy)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Shows joy.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Happiness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6"/>
              </a:spcBef>
              <a:buNone/>
            </a:pPr>
            <a:r>
              <a:rPr lang="en-US" sz="2902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Emotions and Feelings with the Verb "Être"</a:t>
            </a:r>
            <a:endParaRPr lang="en-US" sz="29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36" r="301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Je m'appelle Marie, je suis une étudiante.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Introducing Myself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Il est un professeur, il est très gentil.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Others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Je suis triste parce que j'ai perdu mon chien.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Expressing Emotions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La ville est grande et belle.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Describing Places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8582" y="34290"/>
                </a:moveTo>
                <a:cubicBezTo>
                  <a:pt x="148582" y="15352"/>
                  <a:pt x="163934" y="0"/>
                  <a:pt x="182872" y="0"/>
                </a:cubicBezTo>
                <a:cubicBezTo>
                  <a:pt x="201810" y="0"/>
                  <a:pt x="217162" y="15352"/>
                  <a:pt x="217162" y="34290"/>
                </a:cubicBezTo>
                <a:cubicBezTo>
                  <a:pt x="217162" y="53228"/>
                  <a:pt x="201810" y="68580"/>
                  <a:pt x="182872" y="68580"/>
                </a:cubicBezTo>
                <a:cubicBezTo>
                  <a:pt x="163934" y="68580"/>
                  <a:pt x="148582" y="53228"/>
                  <a:pt x="148582" y="34290"/>
                </a:cubicBezTo>
                <a:lnTo>
                  <a:pt x="148582" y="34290"/>
                </a:lnTo>
                <a:moveTo>
                  <a:pt x="171442" y="125801"/>
                </a:moveTo>
                <a:lnTo>
                  <a:pt x="171442" y="217170"/>
                </a:lnTo>
                <a:lnTo>
                  <a:pt x="194302" y="217170"/>
                </a:lnTo>
                <a:lnTo>
                  <a:pt x="194302" y="125801"/>
                </a:lnTo>
                <a:cubicBezTo>
                  <a:pt x="193802" y="125801"/>
                  <a:pt x="193231" y="125730"/>
                  <a:pt x="192659" y="125730"/>
                </a:cubicBezTo>
                <a:lnTo>
                  <a:pt x="173014" y="125730"/>
                </a:lnTo>
                <a:cubicBezTo>
                  <a:pt x="172443" y="125730"/>
                  <a:pt x="171942" y="125730"/>
                  <a:pt x="171371" y="125801"/>
                </a:cubicBezTo>
                <a:lnTo>
                  <a:pt x="171442" y="125801"/>
                </a:lnTo>
                <a:moveTo>
                  <a:pt x="171442" y="251460"/>
                </a:moveTo>
                <a:lnTo>
                  <a:pt x="171442" y="348615"/>
                </a:lnTo>
                <a:cubicBezTo>
                  <a:pt x="171442" y="358116"/>
                  <a:pt x="163799" y="365760"/>
                  <a:pt x="154297" y="365760"/>
                </a:cubicBezTo>
                <a:cubicBezTo>
                  <a:pt x="144796" y="365760"/>
                  <a:pt x="137152" y="358116"/>
                  <a:pt x="137152" y="348615"/>
                </a:cubicBezTo>
                <a:lnTo>
                  <a:pt x="137152" y="159734"/>
                </a:lnTo>
                <a:lnTo>
                  <a:pt x="106363" y="214170"/>
                </a:lnTo>
                <a:cubicBezTo>
                  <a:pt x="101719" y="222385"/>
                  <a:pt x="91218" y="225314"/>
                  <a:pt x="83003" y="220670"/>
                </a:cubicBezTo>
                <a:cubicBezTo>
                  <a:pt x="74787" y="216027"/>
                  <a:pt x="71859" y="205526"/>
                  <a:pt x="76502" y="197310"/>
                </a:cubicBezTo>
                <a:lnTo>
                  <a:pt x="118364" y="123373"/>
                </a:lnTo>
                <a:cubicBezTo>
                  <a:pt x="129509" y="103656"/>
                  <a:pt x="150440" y="91440"/>
                  <a:pt x="173085" y="91440"/>
                </a:cubicBezTo>
                <a:lnTo>
                  <a:pt x="192731" y="91440"/>
                </a:lnTo>
                <a:cubicBezTo>
                  <a:pt x="215376" y="91440"/>
                  <a:pt x="236308" y="103656"/>
                  <a:pt x="247452" y="123373"/>
                </a:cubicBezTo>
                <a:lnTo>
                  <a:pt x="289243" y="197310"/>
                </a:lnTo>
                <a:cubicBezTo>
                  <a:pt x="293886" y="205526"/>
                  <a:pt x="291029" y="216027"/>
                  <a:pt x="282742" y="220670"/>
                </a:cubicBezTo>
                <a:cubicBezTo>
                  <a:pt x="274455" y="225314"/>
                  <a:pt x="264025" y="222456"/>
                  <a:pt x="259382" y="214170"/>
                </a:cubicBezTo>
                <a:lnTo>
                  <a:pt x="228592" y="159734"/>
                </a:lnTo>
                <a:lnTo>
                  <a:pt x="228592" y="348615"/>
                </a:lnTo>
                <a:cubicBezTo>
                  <a:pt x="228592" y="358116"/>
                  <a:pt x="220949" y="365760"/>
                  <a:pt x="211447" y="365760"/>
                </a:cubicBezTo>
                <a:cubicBezTo>
                  <a:pt x="201946" y="365760"/>
                  <a:pt x="194302" y="358116"/>
                  <a:pt x="194302" y="348615"/>
                </a:cubicBezTo>
                <a:lnTo>
                  <a:pt x="194302" y="251460"/>
                </a:lnTo>
                <a:lnTo>
                  <a:pt x="171442" y="2514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440" y="34290"/>
                </a:moveTo>
                <a:cubicBezTo>
                  <a:pt x="85154" y="34290"/>
                  <a:pt x="80010" y="39434"/>
                  <a:pt x="80010" y="4572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148590" y="331470"/>
                </a:lnTo>
                <a:lnTo>
                  <a:pt x="148590" y="285750"/>
                </a:lnTo>
                <a:cubicBezTo>
                  <a:pt x="148590" y="266819"/>
                  <a:pt x="163949" y="251460"/>
                  <a:pt x="182880" y="251460"/>
                </a:cubicBezTo>
                <a:cubicBezTo>
                  <a:pt x="201811" y="251460"/>
                  <a:pt x="217170" y="266819"/>
                  <a:pt x="217170" y="285750"/>
                </a:cubicBezTo>
                <a:lnTo>
                  <a:pt x="217170" y="331470"/>
                </a:lnTo>
                <a:lnTo>
                  <a:pt x="274320" y="331470"/>
                </a:lnTo>
                <a:cubicBezTo>
                  <a:pt x="280607" y="331470"/>
                  <a:pt x="285750" y="326327"/>
                  <a:pt x="285750" y="320040"/>
                </a:cubicBezTo>
                <a:lnTo>
                  <a:pt x="285750" y="45720"/>
                </a:lnTo>
                <a:cubicBezTo>
                  <a:pt x="285750" y="39434"/>
                  <a:pt x="280607" y="34290"/>
                  <a:pt x="274320" y="34290"/>
                </a:cubicBezTo>
                <a:lnTo>
                  <a:pt x="91440" y="34290"/>
                </a:lnTo>
                <a:moveTo>
                  <a:pt x="45720" y="45720"/>
                </a:moveTo>
                <a:cubicBezTo>
                  <a:pt x="45720" y="20503"/>
                  <a:pt x="66223" y="0"/>
                  <a:pt x="91440" y="0"/>
                </a:cubicBezTo>
                <a:lnTo>
                  <a:pt x="274320" y="0"/>
                </a:lnTo>
                <a:cubicBezTo>
                  <a:pt x="299537" y="0"/>
                  <a:pt x="320040" y="20503"/>
                  <a:pt x="320040" y="4572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45720"/>
                </a:lnTo>
                <a:moveTo>
                  <a:pt x="108585" y="74295"/>
                </a:moveTo>
                <a:cubicBezTo>
                  <a:pt x="108585" y="68009"/>
                  <a:pt x="113729" y="62865"/>
                  <a:pt x="120015" y="62865"/>
                </a:cubicBezTo>
                <a:lnTo>
                  <a:pt x="154305" y="62865"/>
                </a:lnTo>
                <a:cubicBezTo>
                  <a:pt x="160592" y="62865"/>
                  <a:pt x="165735" y="68009"/>
                  <a:pt x="165735" y="74295"/>
                </a:cubicBezTo>
                <a:lnTo>
                  <a:pt x="165735" y="108585"/>
                </a:lnTo>
                <a:cubicBezTo>
                  <a:pt x="165735" y="114872"/>
                  <a:pt x="160592" y="120015"/>
                  <a:pt x="154305" y="120015"/>
                </a:cubicBezTo>
                <a:lnTo>
                  <a:pt x="120015" y="120015"/>
                </a:lnTo>
                <a:cubicBezTo>
                  <a:pt x="113729" y="120015"/>
                  <a:pt x="108585" y="114871"/>
                  <a:pt x="108585" y="108585"/>
                </a:cubicBezTo>
                <a:lnTo>
                  <a:pt x="108585" y="74295"/>
                </a:lnTo>
                <a:moveTo>
                  <a:pt x="211455" y="62865"/>
                </a:moveTo>
                <a:lnTo>
                  <a:pt x="245745" y="62865"/>
                </a:lnTo>
                <a:cubicBezTo>
                  <a:pt x="252032" y="62865"/>
                  <a:pt x="257175" y="68009"/>
                  <a:pt x="257175" y="74295"/>
                </a:cubicBezTo>
                <a:lnTo>
                  <a:pt x="257175" y="108585"/>
                </a:lnTo>
                <a:cubicBezTo>
                  <a:pt x="257175" y="114872"/>
                  <a:pt x="252032" y="120015"/>
                  <a:pt x="245745" y="120015"/>
                </a:cubicBezTo>
                <a:lnTo>
                  <a:pt x="211455" y="120015"/>
                </a:lnTo>
                <a:cubicBezTo>
                  <a:pt x="205169" y="120015"/>
                  <a:pt x="200025" y="114871"/>
                  <a:pt x="200025" y="108585"/>
                </a:cubicBezTo>
                <a:lnTo>
                  <a:pt x="200025" y="74295"/>
                </a:lnTo>
                <a:cubicBezTo>
                  <a:pt x="200025" y="68009"/>
                  <a:pt x="205169" y="62865"/>
                  <a:pt x="211455" y="62865"/>
                </a:cubicBezTo>
                <a:lnTo>
                  <a:pt x="211455" y="62865"/>
                </a:lnTo>
                <a:moveTo>
                  <a:pt x="108585" y="165735"/>
                </a:moveTo>
                <a:cubicBezTo>
                  <a:pt x="108585" y="159448"/>
                  <a:pt x="113729" y="154305"/>
                  <a:pt x="120015" y="154305"/>
                </a:cubicBezTo>
                <a:lnTo>
                  <a:pt x="154305" y="154305"/>
                </a:lnTo>
                <a:cubicBezTo>
                  <a:pt x="160592" y="154305"/>
                  <a:pt x="165735" y="159448"/>
                  <a:pt x="165735" y="165735"/>
                </a:cubicBezTo>
                <a:lnTo>
                  <a:pt x="165735" y="200025"/>
                </a:lnTo>
                <a:cubicBezTo>
                  <a:pt x="165735" y="206312"/>
                  <a:pt x="160592" y="211455"/>
                  <a:pt x="154305" y="211455"/>
                </a:cubicBezTo>
                <a:lnTo>
                  <a:pt x="120015" y="211455"/>
                </a:lnTo>
                <a:cubicBezTo>
                  <a:pt x="113729" y="211455"/>
                  <a:pt x="108585" y="206312"/>
                  <a:pt x="108585" y="200025"/>
                </a:cubicBezTo>
                <a:lnTo>
                  <a:pt x="108585" y="165735"/>
                </a:lnTo>
                <a:moveTo>
                  <a:pt x="211455" y="154305"/>
                </a:moveTo>
                <a:lnTo>
                  <a:pt x="245745" y="154305"/>
                </a:lnTo>
                <a:cubicBezTo>
                  <a:pt x="252032" y="154305"/>
                  <a:pt x="257175" y="159448"/>
                  <a:pt x="257175" y="165735"/>
                </a:cubicBezTo>
                <a:lnTo>
                  <a:pt x="257175" y="200025"/>
                </a:lnTo>
                <a:cubicBezTo>
                  <a:pt x="257175" y="206312"/>
                  <a:pt x="252032" y="211455"/>
                  <a:pt x="245745" y="211455"/>
                </a:cubicBezTo>
                <a:lnTo>
                  <a:pt x="211455" y="211455"/>
                </a:lnTo>
                <a:cubicBezTo>
                  <a:pt x="205169" y="211455"/>
                  <a:pt x="200025" y="206312"/>
                  <a:pt x="200025" y="200025"/>
                </a:cubicBezTo>
                <a:lnTo>
                  <a:pt x="200025" y="165735"/>
                </a:lnTo>
                <a:cubicBezTo>
                  <a:pt x="200025" y="159448"/>
                  <a:pt x="205169" y="154305"/>
                  <a:pt x="211455" y="15430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43"/>
              </a:spcBef>
              <a:buNone/>
            </a:pPr>
            <a:r>
              <a:rPr lang="en-US" sz="3033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the Verb "Être" in Real-Life Situations</a:t>
            </a:r>
            <a:endParaRPr lang="en-US" sz="30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964" r="3396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Confusing the various forms of 'être' can lead to misunderstandings.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Correct conjugation is vital for effective communication.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Verb Forms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'être' inappropriately can alter the meaning of a sentence.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the verb aligns with the subject in both number and gender.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Incorrect Usage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Overlooking the appropriate pronoun when using 'être' can create confusion.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match 'être' with the correct subject pronoun.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Pronoun Errors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Failing to consider context can result in incorrect usage of 'être'.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evaluate the situation to ensure proper application of 'être'.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 Misuse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5159" y="29587"/>
                </a:moveTo>
                <a:cubicBezTo>
                  <a:pt x="82746" y="23999"/>
                  <a:pt x="77222" y="20316"/>
                  <a:pt x="71126" y="20316"/>
                </a:cubicBezTo>
                <a:cubicBezTo>
                  <a:pt x="65030" y="20316"/>
                  <a:pt x="59505" y="23999"/>
                  <a:pt x="57092" y="29587"/>
                </a:cubicBezTo>
                <a:lnTo>
                  <a:pt x="1212" y="161667"/>
                </a:lnTo>
                <a:cubicBezTo>
                  <a:pt x="-2090" y="169414"/>
                  <a:pt x="1530" y="178367"/>
                  <a:pt x="9340" y="181669"/>
                </a:cubicBezTo>
                <a:cubicBezTo>
                  <a:pt x="17151" y="184971"/>
                  <a:pt x="26041" y="181352"/>
                  <a:pt x="29343" y="173541"/>
                </a:cubicBezTo>
                <a:lnTo>
                  <a:pt x="36074" y="157476"/>
                </a:lnTo>
                <a:lnTo>
                  <a:pt x="106114" y="157476"/>
                </a:lnTo>
                <a:lnTo>
                  <a:pt x="112909" y="173605"/>
                </a:lnTo>
                <a:cubicBezTo>
                  <a:pt x="116211" y="181352"/>
                  <a:pt x="125101" y="184971"/>
                  <a:pt x="132911" y="181733"/>
                </a:cubicBezTo>
                <a:cubicBezTo>
                  <a:pt x="140722" y="178494"/>
                  <a:pt x="144278" y="169541"/>
                  <a:pt x="141039" y="161730"/>
                </a:cubicBezTo>
                <a:lnTo>
                  <a:pt x="85159" y="29650"/>
                </a:lnTo>
                <a:lnTo>
                  <a:pt x="85159" y="29587"/>
                </a:lnTo>
                <a:moveTo>
                  <a:pt x="93287" y="126996"/>
                </a:moveTo>
                <a:lnTo>
                  <a:pt x="49028" y="126996"/>
                </a:lnTo>
                <a:lnTo>
                  <a:pt x="71126" y="74672"/>
                </a:lnTo>
                <a:lnTo>
                  <a:pt x="93287" y="126996"/>
                </a:lnTo>
                <a:moveTo>
                  <a:pt x="162566" y="35556"/>
                </a:moveTo>
                <a:lnTo>
                  <a:pt x="162566" y="101596"/>
                </a:lnTo>
                <a:lnTo>
                  <a:pt x="162566" y="167636"/>
                </a:lnTo>
                <a:cubicBezTo>
                  <a:pt x="162566" y="176081"/>
                  <a:pt x="169360" y="182876"/>
                  <a:pt x="177806" y="182876"/>
                </a:cubicBezTo>
                <a:lnTo>
                  <a:pt x="236226" y="182876"/>
                </a:lnTo>
                <a:cubicBezTo>
                  <a:pt x="262896" y="182876"/>
                  <a:pt x="284486" y="161285"/>
                  <a:pt x="284486" y="134615"/>
                </a:cubicBezTo>
                <a:cubicBezTo>
                  <a:pt x="284486" y="118994"/>
                  <a:pt x="277056" y="105152"/>
                  <a:pt x="265563" y="96325"/>
                </a:cubicBezTo>
                <a:cubicBezTo>
                  <a:pt x="271087" y="88451"/>
                  <a:pt x="274326" y="78863"/>
                  <a:pt x="274326" y="68576"/>
                </a:cubicBezTo>
                <a:cubicBezTo>
                  <a:pt x="274326" y="41906"/>
                  <a:pt x="252736" y="20315"/>
                  <a:pt x="226066" y="20315"/>
                </a:cubicBezTo>
                <a:lnTo>
                  <a:pt x="177806" y="20315"/>
                </a:lnTo>
                <a:cubicBezTo>
                  <a:pt x="169360" y="20315"/>
                  <a:pt x="162566" y="27110"/>
                  <a:pt x="162566" y="35555"/>
                </a:cubicBezTo>
                <a:lnTo>
                  <a:pt x="162566" y="35556"/>
                </a:lnTo>
                <a:moveTo>
                  <a:pt x="226066" y="86356"/>
                </a:moveTo>
                <a:lnTo>
                  <a:pt x="193046" y="86356"/>
                </a:lnTo>
                <a:lnTo>
                  <a:pt x="193046" y="50796"/>
                </a:lnTo>
                <a:lnTo>
                  <a:pt x="226066" y="50796"/>
                </a:lnTo>
                <a:cubicBezTo>
                  <a:pt x="235908" y="50796"/>
                  <a:pt x="243846" y="58733"/>
                  <a:pt x="243846" y="68576"/>
                </a:cubicBezTo>
                <a:cubicBezTo>
                  <a:pt x="243846" y="78418"/>
                  <a:pt x="235908" y="86356"/>
                  <a:pt x="226066" y="86356"/>
                </a:cubicBezTo>
                <a:lnTo>
                  <a:pt x="226066" y="86356"/>
                </a:lnTo>
                <a:moveTo>
                  <a:pt x="193046" y="116836"/>
                </a:moveTo>
                <a:lnTo>
                  <a:pt x="226066" y="116836"/>
                </a:lnTo>
                <a:lnTo>
                  <a:pt x="236226" y="116836"/>
                </a:lnTo>
                <a:cubicBezTo>
                  <a:pt x="246068" y="116836"/>
                  <a:pt x="254006" y="124773"/>
                  <a:pt x="254006" y="134616"/>
                </a:cubicBezTo>
                <a:cubicBezTo>
                  <a:pt x="254006" y="144458"/>
                  <a:pt x="246068" y="152396"/>
                  <a:pt x="236226" y="152396"/>
                </a:cubicBezTo>
                <a:lnTo>
                  <a:pt x="193046" y="152396"/>
                </a:lnTo>
                <a:lnTo>
                  <a:pt x="193046" y="116836"/>
                </a:lnTo>
                <a:moveTo>
                  <a:pt x="361067" y="219261"/>
                </a:moveTo>
                <a:cubicBezTo>
                  <a:pt x="367163" y="213419"/>
                  <a:pt x="367353" y="203767"/>
                  <a:pt x="361511" y="197735"/>
                </a:cubicBezTo>
                <a:cubicBezTo>
                  <a:pt x="355669" y="191702"/>
                  <a:pt x="346017" y="191448"/>
                  <a:pt x="339985" y="197290"/>
                </a:cubicBezTo>
                <a:lnTo>
                  <a:pt x="223780" y="308860"/>
                </a:lnTo>
                <a:lnTo>
                  <a:pt x="168281" y="253361"/>
                </a:lnTo>
                <a:cubicBezTo>
                  <a:pt x="162312" y="247391"/>
                  <a:pt x="152660" y="247391"/>
                  <a:pt x="146754" y="253361"/>
                </a:cubicBezTo>
                <a:cubicBezTo>
                  <a:pt x="140849" y="259330"/>
                  <a:pt x="140785" y="268982"/>
                  <a:pt x="146754" y="274887"/>
                </a:cubicBezTo>
                <a:lnTo>
                  <a:pt x="212731" y="340991"/>
                </a:lnTo>
                <a:cubicBezTo>
                  <a:pt x="218573" y="346832"/>
                  <a:pt x="228098" y="346960"/>
                  <a:pt x="234067" y="341181"/>
                </a:cubicBezTo>
                <a:lnTo>
                  <a:pt x="361067" y="21926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40005"/>
                </a:moveTo>
                <a:cubicBezTo>
                  <a:pt x="200025" y="30504"/>
                  <a:pt x="192381" y="22860"/>
                  <a:pt x="182880" y="22860"/>
                </a:cubicBezTo>
                <a:cubicBezTo>
                  <a:pt x="173379" y="22860"/>
                  <a:pt x="165735" y="30504"/>
                  <a:pt x="165735" y="40005"/>
                </a:cubicBezTo>
                <a:lnTo>
                  <a:pt x="165735" y="245745"/>
                </a:lnTo>
                <a:cubicBezTo>
                  <a:pt x="165735" y="255246"/>
                  <a:pt x="173379" y="262890"/>
                  <a:pt x="182880" y="262890"/>
                </a:cubicBezTo>
                <a:cubicBezTo>
                  <a:pt x="192381" y="262890"/>
                  <a:pt x="200025" y="255246"/>
                  <a:pt x="200025" y="245745"/>
                </a:cubicBezTo>
                <a:lnTo>
                  <a:pt x="200025" y="40005"/>
                </a:lnTo>
                <a:moveTo>
                  <a:pt x="182880" y="342900"/>
                </a:moveTo>
                <a:cubicBezTo>
                  <a:pt x="195505" y="342900"/>
                  <a:pt x="205740" y="332665"/>
                  <a:pt x="205740" y="320040"/>
                </a:cubicBezTo>
                <a:cubicBezTo>
                  <a:pt x="205740" y="307415"/>
                  <a:pt x="195505" y="297180"/>
                  <a:pt x="182880" y="297180"/>
                </a:cubicBezTo>
                <a:cubicBezTo>
                  <a:pt x="170255" y="297180"/>
                  <a:pt x="160020" y="307415"/>
                  <a:pt x="160020" y="320040"/>
                </a:cubicBezTo>
                <a:cubicBezTo>
                  <a:pt x="160020" y="332665"/>
                  <a:pt x="170255" y="342900"/>
                  <a:pt x="182880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 to Avoid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36" r="301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Je suis ____________ (I am ____________) - Think of an adjective that describes your mood or personality.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Complete the Sentence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Complete the sentence with the correct form of the verb 'être': Je ____________ un étudiant (I ____________ a student).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Choose the Correct Verb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Craft a short paragraph using the verb 'être' to describe your age, nationality, and interests.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Write a Self-Description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a brief dialogue where you introduce yourself and a friend using the verb 'être'. Include names and a few details about each person.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Create a Dialogue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cubicBezTo>
                  <a:pt x="148090" y="0"/>
                  <a:pt x="117586" y="18288"/>
                  <a:pt x="100441" y="45720"/>
                </a:cubicBezTo>
                <a:cubicBezTo>
                  <a:pt x="44720" y="47077"/>
                  <a:pt x="0" y="92583"/>
                  <a:pt x="0" y="148590"/>
                </a:cubicBezTo>
                <a:cubicBezTo>
                  <a:pt x="0" y="205383"/>
                  <a:pt x="46077" y="251460"/>
                  <a:pt x="102870" y="251460"/>
                </a:cubicBezTo>
                <a:cubicBezTo>
                  <a:pt x="109585" y="251460"/>
                  <a:pt x="116229" y="250817"/>
                  <a:pt x="122587" y="249531"/>
                </a:cubicBezTo>
                <a:cubicBezTo>
                  <a:pt x="138089" y="264819"/>
                  <a:pt x="159377" y="274320"/>
                  <a:pt x="182880" y="274320"/>
                </a:cubicBezTo>
                <a:cubicBezTo>
                  <a:pt x="206383" y="274320"/>
                  <a:pt x="227671" y="264819"/>
                  <a:pt x="243173" y="249531"/>
                </a:cubicBezTo>
                <a:cubicBezTo>
                  <a:pt x="249603" y="250746"/>
                  <a:pt x="256175" y="251460"/>
                  <a:pt x="262890" y="251460"/>
                </a:cubicBezTo>
                <a:cubicBezTo>
                  <a:pt x="319683" y="251460"/>
                  <a:pt x="365760" y="205383"/>
                  <a:pt x="365760" y="148590"/>
                </a:cubicBezTo>
                <a:cubicBezTo>
                  <a:pt x="365760" y="92583"/>
                  <a:pt x="321040" y="47077"/>
                  <a:pt x="265319" y="45720"/>
                </a:cubicBezTo>
                <a:cubicBezTo>
                  <a:pt x="248174" y="18288"/>
                  <a:pt x="217670" y="0"/>
                  <a:pt x="182880" y="0"/>
                </a:cubicBezTo>
                <a:lnTo>
                  <a:pt x="182880" y="0"/>
                </a:lnTo>
                <a:moveTo>
                  <a:pt x="125944" y="70509"/>
                </a:moveTo>
                <a:cubicBezTo>
                  <a:pt x="136017" y="49078"/>
                  <a:pt x="157734" y="34290"/>
                  <a:pt x="182880" y="34290"/>
                </a:cubicBezTo>
                <a:cubicBezTo>
                  <a:pt x="208026" y="34290"/>
                  <a:pt x="229743" y="49078"/>
                  <a:pt x="239816" y="70509"/>
                </a:cubicBezTo>
                <a:cubicBezTo>
                  <a:pt x="242888" y="77010"/>
                  <a:pt x="249674" y="80939"/>
                  <a:pt x="256818" y="80296"/>
                </a:cubicBezTo>
                <a:cubicBezTo>
                  <a:pt x="258818" y="80153"/>
                  <a:pt x="260818" y="80010"/>
                  <a:pt x="262890" y="80010"/>
                </a:cubicBezTo>
                <a:cubicBezTo>
                  <a:pt x="300752" y="80010"/>
                  <a:pt x="331470" y="110728"/>
                  <a:pt x="331470" y="148590"/>
                </a:cubicBezTo>
                <a:cubicBezTo>
                  <a:pt x="331470" y="186452"/>
                  <a:pt x="300752" y="217170"/>
                  <a:pt x="262890" y="217170"/>
                </a:cubicBezTo>
                <a:cubicBezTo>
                  <a:pt x="255746" y="217170"/>
                  <a:pt x="248817" y="216098"/>
                  <a:pt x="242387" y="214027"/>
                </a:cubicBezTo>
                <a:cubicBezTo>
                  <a:pt x="235529" y="211884"/>
                  <a:pt x="228100" y="214241"/>
                  <a:pt x="223671" y="219956"/>
                </a:cubicBezTo>
                <a:cubicBezTo>
                  <a:pt x="214241" y="232172"/>
                  <a:pt x="199454" y="240030"/>
                  <a:pt x="182880" y="240030"/>
                </a:cubicBezTo>
                <a:cubicBezTo>
                  <a:pt x="166307" y="240030"/>
                  <a:pt x="151519" y="232172"/>
                  <a:pt x="142089" y="219956"/>
                </a:cubicBezTo>
                <a:cubicBezTo>
                  <a:pt x="137732" y="214241"/>
                  <a:pt x="130231" y="211884"/>
                  <a:pt x="123373" y="214027"/>
                </a:cubicBezTo>
                <a:cubicBezTo>
                  <a:pt x="116943" y="216027"/>
                  <a:pt x="110014" y="217170"/>
                  <a:pt x="102870" y="217170"/>
                </a:cubicBezTo>
                <a:cubicBezTo>
                  <a:pt x="65008" y="217170"/>
                  <a:pt x="34290" y="186452"/>
                  <a:pt x="34290" y="148590"/>
                </a:cubicBezTo>
                <a:cubicBezTo>
                  <a:pt x="34290" y="110728"/>
                  <a:pt x="65008" y="80010"/>
                  <a:pt x="102870" y="80010"/>
                </a:cubicBezTo>
                <a:cubicBezTo>
                  <a:pt x="104942" y="80010"/>
                  <a:pt x="106942" y="80081"/>
                  <a:pt x="108942" y="80296"/>
                </a:cubicBezTo>
                <a:cubicBezTo>
                  <a:pt x="116086" y="80939"/>
                  <a:pt x="122873" y="77010"/>
                  <a:pt x="125944" y="70509"/>
                </a:cubicBezTo>
                <a:lnTo>
                  <a:pt x="125944" y="70509"/>
                </a:lnTo>
                <a:moveTo>
                  <a:pt x="137160" y="308610"/>
                </a:moveTo>
                <a:cubicBezTo>
                  <a:pt x="137160" y="289672"/>
                  <a:pt x="121808" y="274320"/>
                  <a:pt x="102870" y="274320"/>
                </a:cubicBezTo>
                <a:cubicBezTo>
                  <a:pt x="83932" y="274320"/>
                  <a:pt x="68580" y="289672"/>
                  <a:pt x="68580" y="308610"/>
                </a:cubicBezTo>
                <a:cubicBezTo>
                  <a:pt x="68580" y="327548"/>
                  <a:pt x="83932" y="342900"/>
                  <a:pt x="102870" y="342900"/>
                </a:cubicBezTo>
                <a:cubicBezTo>
                  <a:pt x="121808" y="342900"/>
                  <a:pt x="137160" y="327548"/>
                  <a:pt x="137160" y="308610"/>
                </a:cubicBezTo>
                <a:moveTo>
                  <a:pt x="45720" y="342900"/>
                </a:moveTo>
                <a:cubicBezTo>
                  <a:pt x="45720" y="330275"/>
                  <a:pt x="35485" y="320040"/>
                  <a:pt x="22860" y="320040"/>
                </a:cubicBezTo>
                <a:cubicBezTo>
                  <a:pt x="10235" y="320040"/>
                  <a:pt x="0" y="330275"/>
                  <a:pt x="0" y="342900"/>
                </a:cubicBezTo>
                <a:cubicBezTo>
                  <a:pt x="0" y="355525"/>
                  <a:pt x="10235" y="365760"/>
                  <a:pt x="22860" y="365760"/>
                </a:cubicBezTo>
                <a:cubicBezTo>
                  <a:pt x="35485" y="365760"/>
                  <a:pt x="45720" y="355525"/>
                  <a:pt x="45720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456" y="82296"/>
                </a:moveTo>
                <a:cubicBezTo>
                  <a:pt x="224485" y="82296"/>
                  <a:pt x="228600" y="86411"/>
                  <a:pt x="228600" y="91440"/>
                </a:cubicBezTo>
                <a:lnTo>
                  <a:pt x="228600" y="219456"/>
                </a:lnTo>
                <a:cubicBezTo>
                  <a:pt x="228600" y="224485"/>
                  <a:pt x="224485" y="228600"/>
                  <a:pt x="219456" y="228600"/>
                </a:cubicBezTo>
                <a:lnTo>
                  <a:pt x="160763" y="228600"/>
                </a:lnTo>
                <a:lnTo>
                  <a:pt x="150876" y="228600"/>
                </a:lnTo>
                <a:lnTo>
                  <a:pt x="105156" y="228600"/>
                </a:lnTo>
                <a:lnTo>
                  <a:pt x="95269" y="228600"/>
                </a:lnTo>
                <a:lnTo>
                  <a:pt x="36576" y="228600"/>
                </a:lnTo>
                <a:cubicBezTo>
                  <a:pt x="31547" y="228600"/>
                  <a:pt x="27432" y="224485"/>
                  <a:pt x="27432" y="219456"/>
                </a:cubicBezTo>
                <a:lnTo>
                  <a:pt x="27432" y="91440"/>
                </a:lnTo>
                <a:cubicBezTo>
                  <a:pt x="27432" y="86411"/>
                  <a:pt x="31547" y="82296"/>
                  <a:pt x="36576" y="82296"/>
                </a:cubicBezTo>
                <a:lnTo>
                  <a:pt x="219456" y="82296"/>
                </a:lnTo>
                <a:moveTo>
                  <a:pt x="36576" y="256032"/>
                </a:moveTo>
                <a:lnTo>
                  <a:pt x="86125" y="256032"/>
                </a:lnTo>
                <a:lnTo>
                  <a:pt x="76981" y="283464"/>
                </a:lnTo>
                <a:lnTo>
                  <a:pt x="50292" y="283464"/>
                </a:lnTo>
                <a:cubicBezTo>
                  <a:pt x="42691" y="283464"/>
                  <a:pt x="36576" y="289579"/>
                  <a:pt x="36576" y="297180"/>
                </a:cubicBezTo>
                <a:cubicBezTo>
                  <a:pt x="36576" y="304781"/>
                  <a:pt x="42691" y="310896"/>
                  <a:pt x="50292" y="310896"/>
                </a:cubicBezTo>
                <a:lnTo>
                  <a:pt x="67837" y="310896"/>
                </a:lnTo>
                <a:lnTo>
                  <a:pt x="86868" y="310896"/>
                </a:lnTo>
                <a:lnTo>
                  <a:pt x="169164" y="310896"/>
                </a:lnTo>
                <a:lnTo>
                  <a:pt x="188195" y="310896"/>
                </a:lnTo>
                <a:lnTo>
                  <a:pt x="205740" y="310896"/>
                </a:lnTo>
                <a:cubicBezTo>
                  <a:pt x="213341" y="310896"/>
                  <a:pt x="219456" y="304781"/>
                  <a:pt x="219456" y="297180"/>
                </a:cubicBezTo>
                <a:cubicBezTo>
                  <a:pt x="219456" y="289579"/>
                  <a:pt x="213341" y="283464"/>
                  <a:pt x="205740" y="283464"/>
                </a:cubicBezTo>
                <a:lnTo>
                  <a:pt x="179051" y="283464"/>
                </a:lnTo>
                <a:lnTo>
                  <a:pt x="169907" y="256032"/>
                </a:lnTo>
                <a:lnTo>
                  <a:pt x="219456" y="256032"/>
                </a:lnTo>
                <a:cubicBezTo>
                  <a:pt x="239630" y="256032"/>
                  <a:pt x="256032" y="239630"/>
                  <a:pt x="256032" y="219456"/>
                </a:cubicBezTo>
                <a:lnTo>
                  <a:pt x="256032" y="91440"/>
                </a:lnTo>
                <a:cubicBezTo>
                  <a:pt x="256032" y="71266"/>
                  <a:pt x="239630" y="54864"/>
                  <a:pt x="219456" y="54864"/>
                </a:cubicBezTo>
                <a:lnTo>
                  <a:pt x="36576" y="54864"/>
                </a:lnTo>
                <a:cubicBezTo>
                  <a:pt x="16402" y="54864"/>
                  <a:pt x="0" y="71266"/>
                  <a:pt x="0" y="91440"/>
                </a:cubicBezTo>
                <a:lnTo>
                  <a:pt x="0" y="219456"/>
                </a:lnTo>
                <a:cubicBezTo>
                  <a:pt x="0" y="239630"/>
                  <a:pt x="16402" y="256032"/>
                  <a:pt x="36576" y="256032"/>
                </a:cubicBezTo>
                <a:moveTo>
                  <a:pt x="105899" y="283464"/>
                </a:moveTo>
                <a:lnTo>
                  <a:pt x="115043" y="256032"/>
                </a:lnTo>
                <a:lnTo>
                  <a:pt x="140989" y="256032"/>
                </a:lnTo>
                <a:lnTo>
                  <a:pt x="150133" y="283464"/>
                </a:lnTo>
                <a:lnTo>
                  <a:pt x="105899" y="283464"/>
                </a:lnTo>
                <a:moveTo>
                  <a:pt x="301752" y="82296"/>
                </a:moveTo>
                <a:lnTo>
                  <a:pt x="338328" y="82296"/>
                </a:lnTo>
                <a:lnTo>
                  <a:pt x="338328" y="100584"/>
                </a:lnTo>
                <a:lnTo>
                  <a:pt x="301752" y="100584"/>
                </a:lnTo>
                <a:lnTo>
                  <a:pt x="301752" y="82296"/>
                </a:lnTo>
                <a:moveTo>
                  <a:pt x="301752" y="128016"/>
                </a:moveTo>
                <a:lnTo>
                  <a:pt x="338328" y="128016"/>
                </a:lnTo>
                <a:lnTo>
                  <a:pt x="338328" y="146304"/>
                </a:lnTo>
                <a:lnTo>
                  <a:pt x="301752" y="146304"/>
                </a:lnTo>
                <a:lnTo>
                  <a:pt x="301752" y="128016"/>
                </a:lnTo>
                <a:moveTo>
                  <a:pt x="338328" y="173736"/>
                </a:moveTo>
                <a:lnTo>
                  <a:pt x="338328" y="283464"/>
                </a:lnTo>
                <a:lnTo>
                  <a:pt x="301752" y="283464"/>
                </a:lnTo>
                <a:lnTo>
                  <a:pt x="301752" y="173736"/>
                </a:lnTo>
                <a:lnTo>
                  <a:pt x="338328" y="173736"/>
                </a:lnTo>
                <a:moveTo>
                  <a:pt x="274320" y="82296"/>
                </a:moveTo>
                <a:lnTo>
                  <a:pt x="274320" y="283464"/>
                </a:lnTo>
                <a:cubicBezTo>
                  <a:pt x="274320" y="298609"/>
                  <a:pt x="286607" y="310896"/>
                  <a:pt x="301752" y="310896"/>
                </a:cubicBezTo>
                <a:lnTo>
                  <a:pt x="338328" y="310896"/>
                </a:lnTo>
                <a:cubicBezTo>
                  <a:pt x="353473" y="310896"/>
                  <a:pt x="365760" y="298609"/>
                  <a:pt x="365760" y="283464"/>
                </a:cubicBezTo>
                <a:lnTo>
                  <a:pt x="365760" y="82296"/>
                </a:lnTo>
                <a:cubicBezTo>
                  <a:pt x="365760" y="67151"/>
                  <a:pt x="353473" y="54864"/>
                  <a:pt x="338328" y="54864"/>
                </a:cubicBezTo>
                <a:lnTo>
                  <a:pt x="301752" y="54864"/>
                </a:lnTo>
                <a:cubicBezTo>
                  <a:pt x="286607" y="54864"/>
                  <a:pt x="274320" y="67151"/>
                  <a:pt x="274320" y="82296"/>
                </a:cubicBezTo>
                <a:lnTo>
                  <a:pt x="274320" y="82296"/>
                </a:lnTo>
                <a:moveTo>
                  <a:pt x="320040" y="242316"/>
                </a:moveTo>
                <a:cubicBezTo>
                  <a:pt x="327615" y="242316"/>
                  <a:pt x="333756" y="236175"/>
                  <a:pt x="333756" y="228600"/>
                </a:cubicBezTo>
                <a:cubicBezTo>
                  <a:pt x="333756" y="221025"/>
                  <a:pt x="327615" y="214884"/>
                  <a:pt x="320040" y="214884"/>
                </a:cubicBezTo>
                <a:cubicBezTo>
                  <a:pt x="312465" y="214884"/>
                  <a:pt x="306324" y="221025"/>
                  <a:pt x="306324" y="228600"/>
                </a:cubicBezTo>
                <a:cubicBezTo>
                  <a:pt x="306324" y="236175"/>
                  <a:pt x="312465" y="242316"/>
                  <a:pt x="320040" y="24231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Exercises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5344" r="3534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with 'être' through real-life scenarios to solidify your understanding.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Contextual practice enhances fluency and confidence in speaking.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'être' is vital for constructing coherent sentences.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essential for self-introduction and basic communication.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Building Blocks of Sentences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verb 'être' serves as a cornerstone in the French language.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plays a key role in describing identities and characteristics.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Core Verb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6993" y="336977"/>
                  <a:pt x="125066" y="332476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34626" y="238322"/>
                  <a:pt x="29196" y="247537"/>
                  <a:pt x="26196" y="257610"/>
                </a:cubicBezTo>
                <a:lnTo>
                  <a:pt x="26196" y="257610"/>
                </a:lnTo>
                <a:moveTo>
                  <a:pt x="59057" y="267254"/>
                </a:moveTo>
                <a:cubicBezTo>
                  <a:pt x="60272" y="263253"/>
                  <a:pt x="62272" y="259539"/>
                  <a:pt x="65058" y="256395"/>
                </a:cubicBezTo>
                <a:cubicBezTo>
                  <a:pt x="65487" y="255967"/>
                  <a:pt x="65844" y="255538"/>
                  <a:pt x="66272" y="255109"/>
                </a:cubicBezTo>
                <a:lnTo>
                  <a:pt x="229507" y="91946"/>
                </a:lnTo>
                <a:lnTo>
                  <a:pt x="273798" y="136237"/>
                </a:lnTo>
                <a:lnTo>
                  <a:pt x="110635" y="299472"/>
                </a:lnTo>
                <a:cubicBezTo>
                  <a:pt x="107278" y="302830"/>
                  <a:pt x="103063" y="305330"/>
                  <a:pt x="98491" y="306687"/>
                </a:cubicBezTo>
                <a:lnTo>
                  <a:pt x="81774" y="311616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50" r="323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Complete a quiz to assess your understanding of the verb 'être'.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Test your knowledge with multiple-choice questions.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Quiz Yourself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a short paragraph using the verb 'être' to describe yourself.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Focus on your personality traits and interests.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Self Description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Engage in a conversation using the verb 'être' to introduce yourself and a friend.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speaking clearly and confidently.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Introduce Yourself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Listen to a conversation and identify the different forms of the verb 'être' used.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Pay attention to the context in which each form is applied.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Listening Practice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74320" y="34290"/>
                </a:moveTo>
                <a:lnTo>
                  <a:pt x="91440" y="34290"/>
                </a:lnTo>
                <a:cubicBezTo>
                  <a:pt x="85154" y="34290"/>
                  <a:pt x="80010" y="39434"/>
                  <a:pt x="80010" y="4572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7" y="331470"/>
                  <a:pt x="285750" y="326327"/>
                  <a:pt x="285750" y="320040"/>
                </a:cubicBezTo>
                <a:lnTo>
                  <a:pt x="285750" y="45720"/>
                </a:lnTo>
                <a:cubicBezTo>
                  <a:pt x="285750" y="39434"/>
                  <a:pt x="280607" y="34290"/>
                  <a:pt x="274320" y="34290"/>
                </a:cubicBezTo>
                <a:lnTo>
                  <a:pt x="274320" y="34290"/>
                </a:lnTo>
                <a:moveTo>
                  <a:pt x="274320" y="0"/>
                </a:moveTo>
                <a:cubicBezTo>
                  <a:pt x="299537" y="0"/>
                  <a:pt x="320040" y="20503"/>
                  <a:pt x="320040" y="4572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45720"/>
                </a:lnTo>
                <a:cubicBezTo>
                  <a:pt x="45720" y="20503"/>
                  <a:pt x="66223" y="0"/>
                  <a:pt x="91440" y="0"/>
                </a:cubicBezTo>
                <a:lnTo>
                  <a:pt x="274320" y="0"/>
                </a:lnTo>
                <a:moveTo>
                  <a:pt x="137160" y="137160"/>
                </a:moveTo>
                <a:cubicBezTo>
                  <a:pt x="137160" y="111910"/>
                  <a:pt x="157630" y="91440"/>
                  <a:pt x="182880" y="91440"/>
                </a:cubicBezTo>
                <a:cubicBezTo>
                  <a:pt x="208130" y="91440"/>
                  <a:pt x="228600" y="111910"/>
                  <a:pt x="228600" y="137160"/>
                </a:cubicBezTo>
                <a:cubicBezTo>
                  <a:pt x="228600" y="162410"/>
                  <a:pt x="208130" y="182880"/>
                  <a:pt x="182880" y="182880"/>
                </a:cubicBezTo>
                <a:cubicBezTo>
                  <a:pt x="157630" y="182880"/>
                  <a:pt x="137160" y="162410"/>
                  <a:pt x="137160" y="137160"/>
                </a:cubicBezTo>
                <a:lnTo>
                  <a:pt x="137160" y="137160"/>
                </a:lnTo>
                <a:moveTo>
                  <a:pt x="102870" y="254746"/>
                </a:moveTo>
                <a:cubicBezTo>
                  <a:pt x="102870" y="227671"/>
                  <a:pt x="124801" y="205740"/>
                  <a:pt x="151876" y="205740"/>
                </a:cubicBezTo>
                <a:lnTo>
                  <a:pt x="213955" y="205740"/>
                </a:lnTo>
                <a:cubicBezTo>
                  <a:pt x="241030" y="205740"/>
                  <a:pt x="262961" y="227671"/>
                  <a:pt x="262961" y="254746"/>
                </a:cubicBezTo>
                <a:cubicBezTo>
                  <a:pt x="262961" y="265533"/>
                  <a:pt x="254175" y="274320"/>
                  <a:pt x="243388" y="274320"/>
                </a:cubicBezTo>
                <a:lnTo>
                  <a:pt x="122587" y="274320"/>
                </a:lnTo>
                <a:cubicBezTo>
                  <a:pt x="111657" y="274320"/>
                  <a:pt x="102870" y="265533"/>
                  <a:pt x="102870" y="254746"/>
                </a:cubicBezTo>
                <a:lnTo>
                  <a:pt x="102870" y="25474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37160"/>
                </a:moveTo>
                <a:cubicBezTo>
                  <a:pt x="285750" y="80367"/>
                  <a:pt x="239673" y="34290"/>
                  <a:pt x="182880" y="34290"/>
                </a:cubicBezTo>
                <a:cubicBezTo>
                  <a:pt x="126087" y="34290"/>
                  <a:pt x="80010" y="80367"/>
                  <a:pt x="80010" y="137160"/>
                </a:cubicBezTo>
                <a:lnTo>
                  <a:pt x="80010" y="262890"/>
                </a:lnTo>
                <a:cubicBezTo>
                  <a:pt x="80010" y="300752"/>
                  <a:pt x="110728" y="331470"/>
                  <a:pt x="148590" y="331470"/>
                </a:cubicBezTo>
                <a:cubicBezTo>
                  <a:pt x="186452" y="331470"/>
                  <a:pt x="217170" y="300752"/>
                  <a:pt x="217170" y="262890"/>
                </a:cubicBezTo>
                <a:cubicBezTo>
                  <a:pt x="217170" y="247388"/>
                  <a:pt x="224957" y="232458"/>
                  <a:pt x="238458" y="223742"/>
                </a:cubicBezTo>
                <a:cubicBezTo>
                  <a:pt x="266962" y="205383"/>
                  <a:pt x="285750" y="173450"/>
                  <a:pt x="285750" y="137160"/>
                </a:cubicBezTo>
                <a:lnTo>
                  <a:pt x="285750" y="137160"/>
                </a:lnTo>
                <a:moveTo>
                  <a:pt x="320040" y="137160"/>
                </a:moveTo>
                <a:cubicBezTo>
                  <a:pt x="320040" y="185595"/>
                  <a:pt x="294965" y="228171"/>
                  <a:pt x="257032" y="252532"/>
                </a:cubicBezTo>
                <a:cubicBezTo>
                  <a:pt x="253532" y="254818"/>
                  <a:pt x="251460" y="258675"/>
                  <a:pt x="251460" y="262890"/>
                </a:cubicBezTo>
                <a:cubicBezTo>
                  <a:pt x="251460" y="319683"/>
                  <a:pt x="205383" y="365760"/>
                  <a:pt x="148590" y="365760"/>
                </a:cubicBezTo>
                <a:cubicBezTo>
                  <a:pt x="91797" y="365760"/>
                  <a:pt x="45720" y="319683"/>
                  <a:pt x="45720" y="262890"/>
                </a:cubicBezTo>
                <a:lnTo>
                  <a:pt x="45720" y="137160"/>
                </a:lnTo>
                <a:cubicBezTo>
                  <a:pt x="45720" y="61436"/>
                  <a:pt x="107156" y="0"/>
                  <a:pt x="182880" y="0"/>
                </a:cubicBezTo>
                <a:cubicBezTo>
                  <a:pt x="258604" y="0"/>
                  <a:pt x="320040" y="61436"/>
                  <a:pt x="320040" y="137160"/>
                </a:cubicBezTo>
                <a:lnTo>
                  <a:pt x="320040" y="137160"/>
                </a:lnTo>
                <a:moveTo>
                  <a:pt x="137160" y="137160"/>
                </a:moveTo>
                <a:lnTo>
                  <a:pt x="137160" y="151590"/>
                </a:lnTo>
                <a:cubicBezTo>
                  <a:pt x="137160" y="153734"/>
                  <a:pt x="138374" y="155734"/>
                  <a:pt x="140303" y="156734"/>
                </a:cubicBezTo>
                <a:lnTo>
                  <a:pt x="150305" y="161735"/>
                </a:lnTo>
                <a:cubicBezTo>
                  <a:pt x="163235" y="168235"/>
                  <a:pt x="171379" y="181451"/>
                  <a:pt x="171379" y="195882"/>
                </a:cubicBezTo>
                <a:cubicBezTo>
                  <a:pt x="171379" y="207240"/>
                  <a:pt x="166378" y="217956"/>
                  <a:pt x="157663" y="225242"/>
                </a:cubicBezTo>
                <a:lnTo>
                  <a:pt x="130945" y="247531"/>
                </a:lnTo>
                <a:cubicBezTo>
                  <a:pt x="123658" y="253603"/>
                  <a:pt x="112871" y="252603"/>
                  <a:pt x="106799" y="245316"/>
                </a:cubicBezTo>
                <a:cubicBezTo>
                  <a:pt x="100727" y="238030"/>
                  <a:pt x="101727" y="227243"/>
                  <a:pt x="109014" y="221170"/>
                </a:cubicBezTo>
                <a:lnTo>
                  <a:pt x="135731" y="198882"/>
                </a:lnTo>
                <a:cubicBezTo>
                  <a:pt x="136588" y="198168"/>
                  <a:pt x="137160" y="197025"/>
                  <a:pt x="137160" y="195882"/>
                </a:cubicBezTo>
                <a:cubicBezTo>
                  <a:pt x="137160" y="194381"/>
                  <a:pt x="136303" y="193024"/>
                  <a:pt x="135017" y="192381"/>
                </a:cubicBezTo>
                <a:lnTo>
                  <a:pt x="125016" y="187381"/>
                </a:lnTo>
                <a:cubicBezTo>
                  <a:pt x="111442" y="180594"/>
                  <a:pt x="102870" y="166735"/>
                  <a:pt x="102870" y="151590"/>
                </a:cubicBezTo>
                <a:lnTo>
                  <a:pt x="102870" y="137160"/>
                </a:lnTo>
                <a:cubicBezTo>
                  <a:pt x="102870" y="92940"/>
                  <a:pt x="138660" y="57150"/>
                  <a:pt x="182880" y="57150"/>
                </a:cubicBezTo>
                <a:cubicBezTo>
                  <a:pt x="227100" y="57150"/>
                  <a:pt x="262890" y="92940"/>
                  <a:pt x="262890" y="137160"/>
                </a:cubicBezTo>
                <a:lnTo>
                  <a:pt x="262890" y="142875"/>
                </a:lnTo>
                <a:cubicBezTo>
                  <a:pt x="262890" y="152376"/>
                  <a:pt x="255246" y="160020"/>
                  <a:pt x="245745" y="160020"/>
                </a:cubicBezTo>
                <a:cubicBezTo>
                  <a:pt x="236244" y="160020"/>
                  <a:pt x="228600" y="152376"/>
                  <a:pt x="228600" y="142875"/>
                </a:cubicBezTo>
                <a:lnTo>
                  <a:pt x="228600" y="137160"/>
                </a:lnTo>
                <a:cubicBezTo>
                  <a:pt x="228600" y="111943"/>
                  <a:pt x="208097" y="91440"/>
                  <a:pt x="182880" y="91440"/>
                </a:cubicBezTo>
                <a:cubicBezTo>
                  <a:pt x="157663" y="91440"/>
                  <a:pt x="137160" y="111943"/>
                  <a:pt x="137160" y="137160"/>
                </a:cubicBezTo>
                <a:lnTo>
                  <a:pt x="137160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Assessment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916" r="319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short video using the verb 'être' to describe a person or place. This activity encourages creativity while practicing language skills.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Video Creation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Write a short story using the verb 'être' to describe a character's journey. This helps in understanding character development and narrative structure.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Story Writing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Create a game using the verb 'être' to practice grammar and vocabulary. This interactive approach makes learning fun and engaging.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Game Design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Design a poster using the verb 'être' to describe a person, place, or thing. This visual project enhances comprehension and artistic expression.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Poster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42232" y="22860"/>
                </a:moveTo>
                <a:cubicBezTo>
                  <a:pt x="125016" y="22860"/>
                  <a:pt x="109728" y="33861"/>
                  <a:pt x="104299" y="50221"/>
                </a:cubicBezTo>
                <a:lnTo>
                  <a:pt x="120587" y="55650"/>
                </a:lnTo>
                <a:lnTo>
                  <a:pt x="104299" y="50221"/>
                </a:lnTo>
                <a:lnTo>
                  <a:pt x="98155" y="68580"/>
                </a:lnTo>
                <a:lnTo>
                  <a:pt x="45720" y="68580"/>
                </a:lnTo>
                <a:cubicBezTo>
                  <a:pt x="20503" y="68580"/>
                  <a:pt x="0" y="89083"/>
                  <a:pt x="0" y="114300"/>
                </a:cubicBezTo>
                <a:lnTo>
                  <a:pt x="0" y="297180"/>
                </a:lnTo>
                <a:cubicBezTo>
                  <a:pt x="0" y="322397"/>
                  <a:pt x="20503" y="342900"/>
                  <a:pt x="45720" y="342900"/>
                </a:cubicBezTo>
                <a:lnTo>
                  <a:pt x="320040" y="342900"/>
                </a:lnTo>
                <a:cubicBezTo>
                  <a:pt x="345257" y="342900"/>
                  <a:pt x="365760" y="322397"/>
                  <a:pt x="365760" y="297180"/>
                </a:cubicBezTo>
                <a:lnTo>
                  <a:pt x="365760" y="114300"/>
                </a:lnTo>
                <a:cubicBezTo>
                  <a:pt x="365760" y="89083"/>
                  <a:pt x="345257" y="68580"/>
                  <a:pt x="320040" y="68580"/>
                </a:cubicBezTo>
                <a:lnTo>
                  <a:pt x="267605" y="68580"/>
                </a:lnTo>
                <a:lnTo>
                  <a:pt x="261461" y="50221"/>
                </a:lnTo>
                <a:cubicBezTo>
                  <a:pt x="256032" y="33861"/>
                  <a:pt x="240744" y="22860"/>
                  <a:pt x="223528" y="22860"/>
                </a:cubicBezTo>
                <a:lnTo>
                  <a:pt x="142232" y="22860"/>
                </a:lnTo>
                <a:moveTo>
                  <a:pt x="136803" y="61079"/>
                </a:moveTo>
                <a:cubicBezTo>
                  <a:pt x="137589" y="58722"/>
                  <a:pt x="139732" y="57150"/>
                  <a:pt x="142232" y="57150"/>
                </a:cubicBezTo>
                <a:lnTo>
                  <a:pt x="223599" y="57150"/>
                </a:lnTo>
                <a:cubicBezTo>
                  <a:pt x="226028" y="57150"/>
                  <a:pt x="228243" y="58722"/>
                  <a:pt x="229029" y="61079"/>
                </a:cubicBezTo>
                <a:lnTo>
                  <a:pt x="239030" y="91154"/>
                </a:lnTo>
                <a:cubicBezTo>
                  <a:pt x="241387" y="98155"/>
                  <a:pt x="247888" y="102870"/>
                  <a:pt x="255318" y="102870"/>
                </a:cubicBezTo>
                <a:lnTo>
                  <a:pt x="320111" y="102870"/>
                </a:lnTo>
                <a:cubicBezTo>
                  <a:pt x="326398" y="102870"/>
                  <a:pt x="331541" y="108014"/>
                  <a:pt x="331541" y="114300"/>
                </a:cubicBezTo>
                <a:lnTo>
                  <a:pt x="331541" y="297180"/>
                </a:lnTo>
                <a:cubicBezTo>
                  <a:pt x="331541" y="303467"/>
                  <a:pt x="326398" y="308610"/>
                  <a:pt x="320111" y="308610"/>
                </a:cubicBezTo>
                <a:lnTo>
                  <a:pt x="45720" y="308610"/>
                </a:lnTo>
                <a:cubicBezTo>
                  <a:pt x="39434" y="308610"/>
                  <a:pt x="34290" y="303467"/>
                  <a:pt x="34290" y="297180"/>
                </a:cubicBezTo>
                <a:lnTo>
                  <a:pt x="34290" y="114300"/>
                </a:lnTo>
                <a:cubicBezTo>
                  <a:pt x="34290" y="108014"/>
                  <a:pt x="39434" y="102870"/>
                  <a:pt x="45720" y="102870"/>
                </a:cubicBezTo>
                <a:lnTo>
                  <a:pt x="110514" y="102870"/>
                </a:lnTo>
                <a:cubicBezTo>
                  <a:pt x="117872" y="102870"/>
                  <a:pt x="124444" y="98155"/>
                  <a:pt x="126802" y="91154"/>
                </a:cubicBezTo>
                <a:lnTo>
                  <a:pt x="136803" y="61079"/>
                </a:lnTo>
                <a:moveTo>
                  <a:pt x="182880" y="285750"/>
                </a:moveTo>
                <a:cubicBezTo>
                  <a:pt x="227068" y="285750"/>
                  <a:pt x="262890" y="249928"/>
                  <a:pt x="262890" y="205740"/>
                </a:cubicBezTo>
                <a:cubicBezTo>
                  <a:pt x="262890" y="161552"/>
                  <a:pt x="227068" y="125730"/>
                  <a:pt x="182880" y="125730"/>
                </a:cubicBezTo>
                <a:cubicBezTo>
                  <a:pt x="138692" y="125730"/>
                  <a:pt x="102870" y="161552"/>
                  <a:pt x="102870" y="205740"/>
                </a:cubicBezTo>
                <a:cubicBezTo>
                  <a:pt x="102870" y="249928"/>
                  <a:pt x="138692" y="285750"/>
                  <a:pt x="182880" y="285750"/>
                </a:cubicBezTo>
                <a:lnTo>
                  <a:pt x="182880" y="285750"/>
                </a:lnTo>
                <a:moveTo>
                  <a:pt x="137160" y="205740"/>
                </a:moveTo>
                <a:cubicBezTo>
                  <a:pt x="137160" y="180490"/>
                  <a:pt x="157630" y="160020"/>
                  <a:pt x="182880" y="160020"/>
                </a:cubicBezTo>
                <a:cubicBezTo>
                  <a:pt x="208130" y="160020"/>
                  <a:pt x="228600" y="180490"/>
                  <a:pt x="228600" y="205740"/>
                </a:cubicBezTo>
                <a:cubicBezTo>
                  <a:pt x="228600" y="230990"/>
                  <a:pt x="208130" y="251460"/>
                  <a:pt x="182880" y="251460"/>
                </a:cubicBezTo>
                <a:cubicBezTo>
                  <a:pt x="157630" y="251460"/>
                  <a:pt x="137160" y="230990"/>
                  <a:pt x="137160" y="205740"/>
                </a:cubicBezTo>
                <a:lnTo>
                  <a:pt x="137160" y="20574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728" y="100584"/>
                </a:moveTo>
                <a:cubicBezTo>
                  <a:pt x="64294" y="100584"/>
                  <a:pt x="27432" y="137446"/>
                  <a:pt x="27432" y="182880"/>
                </a:cubicBezTo>
                <a:cubicBezTo>
                  <a:pt x="27432" y="228314"/>
                  <a:pt x="64294" y="265176"/>
                  <a:pt x="109728" y="265176"/>
                </a:cubicBezTo>
                <a:lnTo>
                  <a:pt x="256032" y="265176"/>
                </a:lnTo>
                <a:cubicBezTo>
                  <a:pt x="301466" y="265176"/>
                  <a:pt x="338328" y="228314"/>
                  <a:pt x="338328" y="182880"/>
                </a:cubicBezTo>
                <a:cubicBezTo>
                  <a:pt x="338328" y="137446"/>
                  <a:pt x="301466" y="100584"/>
                  <a:pt x="256032" y="100584"/>
                </a:cubicBezTo>
                <a:lnTo>
                  <a:pt x="109728" y="100584"/>
                </a:lnTo>
                <a:moveTo>
                  <a:pt x="0" y="182880"/>
                </a:moveTo>
                <a:cubicBezTo>
                  <a:pt x="0" y="122301"/>
                  <a:pt x="49149" y="73152"/>
                  <a:pt x="109728" y="73152"/>
                </a:cubicBezTo>
                <a:lnTo>
                  <a:pt x="256032" y="73152"/>
                </a:lnTo>
                <a:cubicBezTo>
                  <a:pt x="316611" y="73152"/>
                  <a:pt x="365760" y="122301"/>
                  <a:pt x="365760" y="182880"/>
                </a:cubicBezTo>
                <a:cubicBezTo>
                  <a:pt x="365760" y="243459"/>
                  <a:pt x="316611" y="292608"/>
                  <a:pt x="256032" y="292608"/>
                </a:cubicBezTo>
                <a:lnTo>
                  <a:pt x="109728" y="292608"/>
                </a:lnTo>
                <a:cubicBezTo>
                  <a:pt x="49149" y="292608"/>
                  <a:pt x="0" y="243459"/>
                  <a:pt x="0" y="182880"/>
                </a:cubicBezTo>
                <a:moveTo>
                  <a:pt x="132588" y="150876"/>
                </a:moveTo>
                <a:lnTo>
                  <a:pt x="132588" y="169164"/>
                </a:lnTo>
                <a:lnTo>
                  <a:pt x="150876" y="169164"/>
                </a:lnTo>
                <a:cubicBezTo>
                  <a:pt x="158477" y="169164"/>
                  <a:pt x="164592" y="175279"/>
                  <a:pt x="164592" y="182880"/>
                </a:cubicBezTo>
                <a:cubicBezTo>
                  <a:pt x="164592" y="190481"/>
                  <a:pt x="158477" y="196596"/>
                  <a:pt x="150876" y="196596"/>
                </a:cubicBezTo>
                <a:lnTo>
                  <a:pt x="132588" y="196596"/>
                </a:lnTo>
                <a:lnTo>
                  <a:pt x="132588" y="214884"/>
                </a:lnTo>
                <a:cubicBezTo>
                  <a:pt x="132588" y="222485"/>
                  <a:pt x="126473" y="228600"/>
                  <a:pt x="118872" y="228600"/>
                </a:cubicBezTo>
                <a:cubicBezTo>
                  <a:pt x="111271" y="228600"/>
                  <a:pt x="105156" y="222485"/>
                  <a:pt x="105156" y="214884"/>
                </a:cubicBezTo>
                <a:lnTo>
                  <a:pt x="105156" y="196596"/>
                </a:lnTo>
                <a:lnTo>
                  <a:pt x="86868" y="196596"/>
                </a:lnTo>
                <a:cubicBezTo>
                  <a:pt x="79267" y="196596"/>
                  <a:pt x="73152" y="190481"/>
                  <a:pt x="73152" y="182880"/>
                </a:cubicBezTo>
                <a:cubicBezTo>
                  <a:pt x="73152" y="175279"/>
                  <a:pt x="79267" y="169164"/>
                  <a:pt x="86868" y="169164"/>
                </a:cubicBezTo>
                <a:lnTo>
                  <a:pt x="105156" y="169164"/>
                </a:lnTo>
                <a:lnTo>
                  <a:pt x="105156" y="150876"/>
                </a:lnTo>
                <a:cubicBezTo>
                  <a:pt x="105156" y="143275"/>
                  <a:pt x="111271" y="137160"/>
                  <a:pt x="118872" y="137160"/>
                </a:cubicBezTo>
                <a:cubicBezTo>
                  <a:pt x="126473" y="137160"/>
                  <a:pt x="132588" y="143275"/>
                  <a:pt x="132588" y="150876"/>
                </a:cubicBezTo>
                <a:lnTo>
                  <a:pt x="132588" y="150876"/>
                </a:lnTo>
                <a:moveTo>
                  <a:pt x="228600" y="192024"/>
                </a:moveTo>
                <a:cubicBezTo>
                  <a:pt x="238700" y="192024"/>
                  <a:pt x="246888" y="200212"/>
                  <a:pt x="246888" y="210312"/>
                </a:cubicBezTo>
                <a:cubicBezTo>
                  <a:pt x="246888" y="220412"/>
                  <a:pt x="238700" y="228600"/>
                  <a:pt x="228600" y="228600"/>
                </a:cubicBezTo>
                <a:cubicBezTo>
                  <a:pt x="218500" y="228600"/>
                  <a:pt x="210312" y="220412"/>
                  <a:pt x="210312" y="210312"/>
                </a:cubicBezTo>
                <a:cubicBezTo>
                  <a:pt x="210312" y="200212"/>
                  <a:pt x="218500" y="192024"/>
                  <a:pt x="228600" y="192024"/>
                </a:cubicBezTo>
                <a:lnTo>
                  <a:pt x="228600" y="192024"/>
                </a:lnTo>
                <a:moveTo>
                  <a:pt x="246888" y="155448"/>
                </a:moveTo>
                <a:cubicBezTo>
                  <a:pt x="246888" y="145348"/>
                  <a:pt x="255076" y="137160"/>
                  <a:pt x="265176" y="137160"/>
                </a:cubicBezTo>
                <a:cubicBezTo>
                  <a:pt x="275276" y="137160"/>
                  <a:pt x="283464" y="145348"/>
                  <a:pt x="283464" y="155448"/>
                </a:cubicBezTo>
                <a:cubicBezTo>
                  <a:pt x="283464" y="165548"/>
                  <a:pt x="275276" y="173736"/>
                  <a:pt x="265176" y="173736"/>
                </a:cubicBezTo>
                <a:cubicBezTo>
                  <a:pt x="255076" y="173736"/>
                  <a:pt x="246888" y="165548"/>
                  <a:pt x="246888" y="155448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6530" y="159705"/>
                </a:moveTo>
                <a:lnTo>
                  <a:pt x="226378" y="209553"/>
                </a:lnTo>
                <a:lnTo>
                  <a:pt x="333184" y="67059"/>
                </a:lnTo>
                <a:cubicBezTo>
                  <a:pt x="336233" y="62995"/>
                  <a:pt x="335788" y="57343"/>
                  <a:pt x="332232" y="53787"/>
                </a:cubicBezTo>
                <a:cubicBezTo>
                  <a:pt x="328676" y="50231"/>
                  <a:pt x="323024" y="49787"/>
                  <a:pt x="318961" y="52835"/>
                </a:cubicBezTo>
                <a:lnTo>
                  <a:pt x="176530" y="159705"/>
                </a:lnTo>
                <a:moveTo>
                  <a:pt x="126429" y="224539"/>
                </a:moveTo>
                <a:cubicBezTo>
                  <a:pt x="123317" y="223904"/>
                  <a:pt x="120142" y="223523"/>
                  <a:pt x="116840" y="223523"/>
                </a:cubicBezTo>
                <a:cubicBezTo>
                  <a:pt x="91567" y="223523"/>
                  <a:pt x="71120" y="243970"/>
                  <a:pt x="71120" y="269243"/>
                </a:cubicBezTo>
                <a:cubicBezTo>
                  <a:pt x="71120" y="271656"/>
                  <a:pt x="71311" y="274005"/>
                  <a:pt x="71628" y="276291"/>
                </a:cubicBezTo>
                <a:cubicBezTo>
                  <a:pt x="73723" y="289880"/>
                  <a:pt x="70231" y="303660"/>
                  <a:pt x="62865" y="314391"/>
                </a:cubicBezTo>
                <a:lnTo>
                  <a:pt x="62420" y="314963"/>
                </a:lnTo>
                <a:lnTo>
                  <a:pt x="116777" y="314963"/>
                </a:lnTo>
                <a:cubicBezTo>
                  <a:pt x="142049" y="314963"/>
                  <a:pt x="162497" y="294516"/>
                  <a:pt x="162497" y="269243"/>
                </a:cubicBezTo>
                <a:cubicBezTo>
                  <a:pt x="162497" y="265941"/>
                  <a:pt x="162179" y="262766"/>
                  <a:pt x="161480" y="259654"/>
                </a:cubicBezTo>
                <a:lnTo>
                  <a:pt x="126301" y="224475"/>
                </a:lnTo>
                <a:lnTo>
                  <a:pt x="126429" y="224539"/>
                </a:lnTo>
                <a:moveTo>
                  <a:pt x="243840" y="237048"/>
                </a:moveTo>
                <a:cubicBezTo>
                  <a:pt x="231712" y="253241"/>
                  <a:pt x="212979" y="263147"/>
                  <a:pt x="192850" y="264099"/>
                </a:cubicBezTo>
                <a:cubicBezTo>
                  <a:pt x="192977" y="265814"/>
                  <a:pt x="193040" y="267528"/>
                  <a:pt x="193040" y="269243"/>
                </a:cubicBezTo>
                <a:cubicBezTo>
                  <a:pt x="193040" y="311343"/>
                  <a:pt x="158941" y="345443"/>
                  <a:pt x="116840" y="345443"/>
                </a:cubicBezTo>
                <a:lnTo>
                  <a:pt x="20320" y="345443"/>
                </a:lnTo>
                <a:cubicBezTo>
                  <a:pt x="9081" y="345443"/>
                  <a:pt x="0" y="336362"/>
                  <a:pt x="0" y="325123"/>
                </a:cubicBezTo>
                <a:cubicBezTo>
                  <a:pt x="0" y="313883"/>
                  <a:pt x="9081" y="304803"/>
                  <a:pt x="20320" y="304803"/>
                </a:cubicBezTo>
                <a:lnTo>
                  <a:pt x="24130" y="304803"/>
                </a:lnTo>
                <a:cubicBezTo>
                  <a:pt x="35624" y="304803"/>
                  <a:pt x="43244" y="292230"/>
                  <a:pt x="41529" y="280927"/>
                </a:cubicBezTo>
                <a:cubicBezTo>
                  <a:pt x="40958" y="277117"/>
                  <a:pt x="40640" y="273243"/>
                  <a:pt x="40640" y="269243"/>
                </a:cubicBezTo>
                <a:cubicBezTo>
                  <a:pt x="40640" y="227142"/>
                  <a:pt x="74740" y="193043"/>
                  <a:pt x="116840" y="193043"/>
                </a:cubicBezTo>
                <a:cubicBezTo>
                  <a:pt x="118555" y="193043"/>
                  <a:pt x="120269" y="193106"/>
                  <a:pt x="121984" y="193233"/>
                </a:cubicBezTo>
                <a:cubicBezTo>
                  <a:pt x="122936" y="173104"/>
                  <a:pt x="132779" y="154435"/>
                  <a:pt x="148971" y="142243"/>
                </a:cubicBezTo>
                <a:lnTo>
                  <a:pt x="300673" y="28451"/>
                </a:lnTo>
                <a:cubicBezTo>
                  <a:pt x="316865" y="16322"/>
                  <a:pt x="339471" y="17910"/>
                  <a:pt x="353822" y="32197"/>
                </a:cubicBezTo>
                <a:cubicBezTo>
                  <a:pt x="368173" y="46485"/>
                  <a:pt x="369761" y="69154"/>
                  <a:pt x="357632" y="85347"/>
                </a:cubicBezTo>
                <a:lnTo>
                  <a:pt x="243840" y="23704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Extension Activities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429" b="42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Invite parents to attend a parent-teacher conference to discuss their child's progress.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is an opportunity to address any concerns and celebrate achievements.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Parent-Teacher Conference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8584" y="12859"/>
                </a:moveTo>
                <a:cubicBezTo>
                  <a:pt x="98584" y="5733"/>
                  <a:pt x="92851" y="0"/>
                  <a:pt x="85725" y="0"/>
                </a:cubicBezTo>
                <a:cubicBezTo>
                  <a:pt x="78599" y="0"/>
                  <a:pt x="72866" y="5733"/>
                  <a:pt x="72866" y="12859"/>
                </a:cubicBezTo>
                <a:lnTo>
                  <a:pt x="72866" y="34290"/>
                </a:lnTo>
                <a:lnTo>
                  <a:pt x="51435" y="34290"/>
                </a:lnTo>
                <a:cubicBezTo>
                  <a:pt x="32522" y="34290"/>
                  <a:pt x="17145" y="49667"/>
                  <a:pt x="17145" y="68580"/>
                </a:cubicBezTo>
                <a:lnTo>
                  <a:pt x="17145" y="77152"/>
                </a:lnTo>
                <a:lnTo>
                  <a:pt x="17145" y="102870"/>
                </a:lnTo>
                <a:lnTo>
                  <a:pt x="17145" y="240030"/>
                </a:lnTo>
                <a:cubicBezTo>
                  <a:pt x="17145" y="258943"/>
                  <a:pt x="32522" y="274320"/>
                  <a:pt x="51435" y="274320"/>
                </a:cubicBezTo>
                <a:lnTo>
                  <a:pt x="222885" y="274320"/>
                </a:lnTo>
                <a:cubicBezTo>
                  <a:pt x="241798" y="274320"/>
                  <a:pt x="257175" y="258943"/>
                  <a:pt x="257175" y="240030"/>
                </a:cubicBezTo>
                <a:lnTo>
                  <a:pt x="257175" y="102870"/>
                </a:lnTo>
                <a:lnTo>
                  <a:pt x="257175" y="77153"/>
                </a:lnTo>
                <a:lnTo>
                  <a:pt x="257175" y="68580"/>
                </a:lnTo>
                <a:cubicBezTo>
                  <a:pt x="257175" y="49667"/>
                  <a:pt x="241798" y="34290"/>
                  <a:pt x="222885" y="34290"/>
                </a:cubicBezTo>
                <a:lnTo>
                  <a:pt x="201454" y="34290"/>
                </a:lnTo>
                <a:lnTo>
                  <a:pt x="201454" y="12859"/>
                </a:lnTo>
                <a:cubicBezTo>
                  <a:pt x="201454" y="5733"/>
                  <a:pt x="195721" y="0"/>
                  <a:pt x="188595" y="0"/>
                </a:cubicBezTo>
                <a:cubicBezTo>
                  <a:pt x="181469" y="0"/>
                  <a:pt x="175736" y="5733"/>
                  <a:pt x="175736" y="12859"/>
                </a:cubicBezTo>
                <a:lnTo>
                  <a:pt x="175736" y="34290"/>
                </a:lnTo>
                <a:lnTo>
                  <a:pt x="98584" y="34290"/>
                </a:lnTo>
                <a:lnTo>
                  <a:pt x="98584" y="12859"/>
                </a:lnTo>
                <a:moveTo>
                  <a:pt x="42863" y="102870"/>
                </a:moveTo>
                <a:lnTo>
                  <a:pt x="231458" y="102870"/>
                </a:lnTo>
                <a:lnTo>
                  <a:pt x="231458" y="240030"/>
                </a:lnTo>
                <a:cubicBezTo>
                  <a:pt x="231458" y="244745"/>
                  <a:pt x="227600" y="248603"/>
                  <a:pt x="222885" y="248603"/>
                </a:cubicBezTo>
                <a:lnTo>
                  <a:pt x="51435" y="248603"/>
                </a:lnTo>
                <a:cubicBezTo>
                  <a:pt x="46720" y="248603"/>
                  <a:pt x="42863" y="244745"/>
                  <a:pt x="42863" y="240030"/>
                </a:cubicBezTo>
                <a:lnTo>
                  <a:pt x="42863" y="10287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Provide parents with resources and activities to support their child's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can include worksheets, online games, and recommended books.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Learning Resources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Encourage parents to practice the verb 'être' with their child at home.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will help reinforce their understanding and usage of the verb.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'Être'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99867" y="34290"/>
                </a:moveTo>
                <a:cubicBezTo>
                  <a:pt x="99867" y="15352"/>
                  <a:pt x="84515" y="0"/>
                  <a:pt x="65577" y="0"/>
                </a:cubicBezTo>
                <a:cubicBezTo>
                  <a:pt x="46639" y="0"/>
                  <a:pt x="31287" y="15352"/>
                  <a:pt x="31287" y="34290"/>
                </a:cubicBezTo>
                <a:cubicBezTo>
                  <a:pt x="31287" y="53228"/>
                  <a:pt x="46639" y="68580"/>
                  <a:pt x="65577" y="68580"/>
                </a:cubicBezTo>
                <a:cubicBezTo>
                  <a:pt x="84515" y="68580"/>
                  <a:pt x="99867" y="53228"/>
                  <a:pt x="99867" y="34290"/>
                </a:cubicBezTo>
                <a:moveTo>
                  <a:pt x="53576" y="111443"/>
                </a:moveTo>
                <a:lnTo>
                  <a:pt x="65577" y="111443"/>
                </a:lnTo>
                <a:lnTo>
                  <a:pt x="77579" y="111443"/>
                </a:lnTo>
                <a:lnTo>
                  <a:pt x="94884" y="111443"/>
                </a:lnTo>
                <a:cubicBezTo>
                  <a:pt x="92581" y="106192"/>
                  <a:pt x="91295" y="100405"/>
                  <a:pt x="91295" y="94297"/>
                </a:cubicBezTo>
                <a:cubicBezTo>
                  <a:pt x="91295" y="92208"/>
                  <a:pt x="91455" y="90118"/>
                  <a:pt x="91723" y="88136"/>
                </a:cubicBezTo>
                <a:cubicBezTo>
                  <a:pt x="87276" y="86582"/>
                  <a:pt x="82508" y="85725"/>
                  <a:pt x="77579" y="85725"/>
                </a:cubicBezTo>
                <a:lnTo>
                  <a:pt x="53576" y="85725"/>
                </a:lnTo>
                <a:cubicBezTo>
                  <a:pt x="31287" y="85725"/>
                  <a:pt x="12696" y="102816"/>
                  <a:pt x="10874" y="125051"/>
                </a:cubicBezTo>
                <a:lnTo>
                  <a:pt x="8677" y="151465"/>
                </a:lnTo>
                <a:cubicBezTo>
                  <a:pt x="7338" y="167432"/>
                  <a:pt x="17089" y="181523"/>
                  <a:pt x="31287" y="186613"/>
                </a:cubicBezTo>
                <a:lnTo>
                  <a:pt x="31287" y="261461"/>
                </a:lnTo>
                <a:cubicBezTo>
                  <a:pt x="31287" y="268587"/>
                  <a:pt x="37020" y="274320"/>
                  <a:pt x="44146" y="274320"/>
                </a:cubicBezTo>
                <a:cubicBezTo>
                  <a:pt x="51272" y="274320"/>
                  <a:pt x="57005" y="268587"/>
                  <a:pt x="57005" y="261461"/>
                </a:cubicBezTo>
                <a:lnTo>
                  <a:pt x="57005" y="188595"/>
                </a:lnTo>
                <a:lnTo>
                  <a:pt x="74150" y="188595"/>
                </a:lnTo>
                <a:lnTo>
                  <a:pt x="74150" y="180023"/>
                </a:lnTo>
                <a:cubicBezTo>
                  <a:pt x="74150" y="174075"/>
                  <a:pt x="75007" y="168289"/>
                  <a:pt x="76614" y="162877"/>
                </a:cubicBezTo>
                <a:lnTo>
                  <a:pt x="44146" y="162877"/>
                </a:lnTo>
                <a:lnTo>
                  <a:pt x="42860" y="162877"/>
                </a:lnTo>
                <a:cubicBezTo>
                  <a:pt x="37824" y="162877"/>
                  <a:pt x="33912" y="158591"/>
                  <a:pt x="34341" y="153609"/>
                </a:cubicBezTo>
                <a:lnTo>
                  <a:pt x="36538" y="127194"/>
                </a:lnTo>
                <a:cubicBezTo>
                  <a:pt x="37234" y="118300"/>
                  <a:pt x="44682" y="111442"/>
                  <a:pt x="53576" y="111442"/>
                </a:cubicBezTo>
                <a:lnTo>
                  <a:pt x="53576" y="111443"/>
                </a:lnTo>
                <a:moveTo>
                  <a:pt x="177020" y="94298"/>
                </a:moveTo>
                <a:cubicBezTo>
                  <a:pt x="177020" y="100405"/>
                  <a:pt x="175734" y="106192"/>
                  <a:pt x="173430" y="111443"/>
                </a:cubicBezTo>
                <a:lnTo>
                  <a:pt x="194272" y="111443"/>
                </a:lnTo>
                <a:lnTo>
                  <a:pt x="202684" y="111443"/>
                </a:lnTo>
                <a:lnTo>
                  <a:pt x="211096" y="111443"/>
                </a:lnTo>
                <a:cubicBezTo>
                  <a:pt x="214900" y="111443"/>
                  <a:pt x="218275" y="113961"/>
                  <a:pt x="219347" y="117658"/>
                </a:cubicBezTo>
                <a:lnTo>
                  <a:pt x="237242" y="180023"/>
                </a:lnTo>
                <a:lnTo>
                  <a:pt x="194165" y="180023"/>
                </a:lnTo>
                <a:lnTo>
                  <a:pt x="194165" y="188595"/>
                </a:lnTo>
                <a:cubicBezTo>
                  <a:pt x="194165" y="194596"/>
                  <a:pt x="193147" y="200382"/>
                  <a:pt x="191218" y="205740"/>
                </a:cubicBezTo>
                <a:lnTo>
                  <a:pt x="211310" y="205740"/>
                </a:lnTo>
                <a:lnTo>
                  <a:pt x="211310" y="261461"/>
                </a:lnTo>
                <a:cubicBezTo>
                  <a:pt x="211310" y="268587"/>
                  <a:pt x="217043" y="274320"/>
                  <a:pt x="224169" y="274320"/>
                </a:cubicBezTo>
                <a:cubicBezTo>
                  <a:pt x="231295" y="274320"/>
                  <a:pt x="237027" y="268587"/>
                  <a:pt x="237027" y="261461"/>
                </a:cubicBezTo>
                <a:lnTo>
                  <a:pt x="237027" y="205740"/>
                </a:lnTo>
                <a:lnTo>
                  <a:pt x="248600" y="205740"/>
                </a:lnTo>
                <a:cubicBezTo>
                  <a:pt x="260012" y="205740"/>
                  <a:pt x="268210" y="194864"/>
                  <a:pt x="265102" y="183880"/>
                </a:cubicBezTo>
                <a:lnTo>
                  <a:pt x="244153" y="110585"/>
                </a:lnTo>
                <a:cubicBezTo>
                  <a:pt x="239974" y="95851"/>
                  <a:pt x="226472" y="85725"/>
                  <a:pt x="211203" y="85725"/>
                </a:cubicBezTo>
                <a:lnTo>
                  <a:pt x="194379" y="85725"/>
                </a:lnTo>
                <a:cubicBezTo>
                  <a:pt x="188057" y="85725"/>
                  <a:pt x="182056" y="87440"/>
                  <a:pt x="176913" y="90494"/>
                </a:cubicBezTo>
                <a:cubicBezTo>
                  <a:pt x="177020" y="91726"/>
                  <a:pt x="177074" y="93012"/>
                  <a:pt x="177074" y="94297"/>
                </a:cubicBezTo>
                <a:lnTo>
                  <a:pt x="177020" y="94298"/>
                </a:lnTo>
                <a:moveTo>
                  <a:pt x="237027" y="34290"/>
                </a:moveTo>
                <a:cubicBezTo>
                  <a:pt x="237027" y="15352"/>
                  <a:pt x="221675" y="0"/>
                  <a:pt x="202737" y="0"/>
                </a:cubicBezTo>
                <a:cubicBezTo>
                  <a:pt x="183799" y="0"/>
                  <a:pt x="168447" y="15352"/>
                  <a:pt x="168447" y="34290"/>
                </a:cubicBezTo>
                <a:cubicBezTo>
                  <a:pt x="168447" y="53228"/>
                  <a:pt x="183799" y="68580"/>
                  <a:pt x="202737" y="68580"/>
                </a:cubicBezTo>
                <a:cubicBezTo>
                  <a:pt x="221675" y="68580"/>
                  <a:pt x="237027" y="53228"/>
                  <a:pt x="237027" y="34290"/>
                </a:cubicBezTo>
                <a:moveTo>
                  <a:pt x="134157" y="120015"/>
                </a:moveTo>
                <a:cubicBezTo>
                  <a:pt x="148361" y="120015"/>
                  <a:pt x="159875" y="108501"/>
                  <a:pt x="159875" y="94297"/>
                </a:cubicBezTo>
                <a:cubicBezTo>
                  <a:pt x="159875" y="80094"/>
                  <a:pt x="148361" y="68580"/>
                  <a:pt x="134157" y="68580"/>
                </a:cubicBezTo>
                <a:cubicBezTo>
                  <a:pt x="119954" y="68580"/>
                  <a:pt x="108440" y="80094"/>
                  <a:pt x="108440" y="94297"/>
                </a:cubicBezTo>
                <a:cubicBezTo>
                  <a:pt x="108440" y="108501"/>
                  <a:pt x="119954" y="120015"/>
                  <a:pt x="134157" y="120015"/>
                </a:cubicBezTo>
                <a:lnTo>
                  <a:pt x="134157" y="120015"/>
                </a:lnTo>
                <a:moveTo>
                  <a:pt x="151302" y="180023"/>
                </a:moveTo>
                <a:lnTo>
                  <a:pt x="151302" y="188595"/>
                </a:lnTo>
                <a:cubicBezTo>
                  <a:pt x="151302" y="193310"/>
                  <a:pt x="147445" y="197167"/>
                  <a:pt x="142730" y="197167"/>
                </a:cubicBezTo>
                <a:lnTo>
                  <a:pt x="134157" y="197167"/>
                </a:lnTo>
                <a:lnTo>
                  <a:pt x="125585" y="197167"/>
                </a:lnTo>
                <a:cubicBezTo>
                  <a:pt x="120870" y="197167"/>
                  <a:pt x="117012" y="193310"/>
                  <a:pt x="117012" y="188595"/>
                </a:cubicBezTo>
                <a:lnTo>
                  <a:pt x="117012" y="180023"/>
                </a:lnTo>
                <a:cubicBezTo>
                  <a:pt x="117012" y="170539"/>
                  <a:pt x="124674" y="162877"/>
                  <a:pt x="134157" y="162877"/>
                </a:cubicBezTo>
                <a:cubicBezTo>
                  <a:pt x="143641" y="162877"/>
                  <a:pt x="151302" y="170539"/>
                  <a:pt x="151302" y="180023"/>
                </a:cubicBezTo>
                <a:moveTo>
                  <a:pt x="177020" y="188595"/>
                </a:moveTo>
                <a:lnTo>
                  <a:pt x="177020" y="180023"/>
                </a:lnTo>
                <a:cubicBezTo>
                  <a:pt x="177020" y="156341"/>
                  <a:pt x="157839" y="137160"/>
                  <a:pt x="134157" y="137160"/>
                </a:cubicBezTo>
                <a:cubicBezTo>
                  <a:pt x="110476" y="137160"/>
                  <a:pt x="91295" y="156341"/>
                  <a:pt x="91295" y="180023"/>
                </a:cubicBezTo>
                <a:lnTo>
                  <a:pt x="91295" y="188595"/>
                </a:lnTo>
                <a:cubicBezTo>
                  <a:pt x="91295" y="201454"/>
                  <a:pt x="98367" y="212652"/>
                  <a:pt x="108815" y="218492"/>
                </a:cubicBezTo>
                <a:cubicBezTo>
                  <a:pt x="108547" y="219938"/>
                  <a:pt x="108440" y="221385"/>
                  <a:pt x="108440" y="222885"/>
                </a:cubicBezTo>
                <a:lnTo>
                  <a:pt x="108440" y="257175"/>
                </a:lnTo>
                <a:cubicBezTo>
                  <a:pt x="108440" y="266658"/>
                  <a:pt x="116101" y="274320"/>
                  <a:pt x="125585" y="274320"/>
                </a:cubicBezTo>
                <a:lnTo>
                  <a:pt x="142730" y="274320"/>
                </a:lnTo>
                <a:cubicBezTo>
                  <a:pt x="152213" y="274320"/>
                  <a:pt x="159875" y="266658"/>
                  <a:pt x="159875" y="257175"/>
                </a:cubicBezTo>
                <a:lnTo>
                  <a:pt x="159875" y="222885"/>
                </a:lnTo>
                <a:cubicBezTo>
                  <a:pt x="159875" y="221385"/>
                  <a:pt x="159768" y="219938"/>
                  <a:pt x="159500" y="218492"/>
                </a:cubicBezTo>
                <a:cubicBezTo>
                  <a:pt x="169947" y="212652"/>
                  <a:pt x="177020" y="201454"/>
                  <a:pt x="177020" y="188595"/>
                </a:cubicBezTo>
                <a:lnTo>
                  <a:pt x="177020" y="18859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Parent Engagement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50" r="323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Ensure that all students understand the lesson objectives and activities clearly. This helps in setting the right expectations for the lesson.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Objectives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 aware of any students who may have special needs or requirements. This ensures that all students receive the support they need to succeed.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Special Needs Awareness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Establish clear rules and expectations for classroom behavior. This promotes a positive and respectful learning environment.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Classroom Rules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 prepared for any unexpected situations or emergencies that may arise during the lesson. Having a plan in place ensures the safety of all students.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Emergency Preparedness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6290"/>
                </a:moveTo>
                <a:lnTo>
                  <a:pt x="52149" y="91726"/>
                </a:lnTo>
                <a:cubicBezTo>
                  <a:pt x="47935" y="93512"/>
                  <a:pt x="45649" y="97298"/>
                  <a:pt x="45720" y="100870"/>
                </a:cubicBezTo>
                <a:cubicBezTo>
                  <a:pt x="46077" y="166164"/>
                  <a:pt x="73152" y="278963"/>
                  <a:pt x="178880" y="329541"/>
                </a:cubicBezTo>
                <a:cubicBezTo>
                  <a:pt x="181451" y="330756"/>
                  <a:pt x="184452" y="330756"/>
                  <a:pt x="186952" y="329541"/>
                </a:cubicBezTo>
                <a:cubicBezTo>
                  <a:pt x="292679" y="278892"/>
                  <a:pt x="319754" y="166164"/>
                  <a:pt x="320040" y="100798"/>
                </a:cubicBezTo>
                <a:cubicBezTo>
                  <a:pt x="320040" y="97226"/>
                  <a:pt x="317825" y="93512"/>
                  <a:pt x="313611" y="91654"/>
                </a:cubicBezTo>
                <a:lnTo>
                  <a:pt x="182880" y="36290"/>
                </a:lnTo>
                <a:moveTo>
                  <a:pt x="192453" y="3072"/>
                </a:moveTo>
                <a:lnTo>
                  <a:pt x="326969" y="60150"/>
                </a:lnTo>
                <a:cubicBezTo>
                  <a:pt x="342686" y="66794"/>
                  <a:pt x="354401" y="82296"/>
                  <a:pt x="354330" y="101013"/>
                </a:cubicBezTo>
                <a:cubicBezTo>
                  <a:pt x="353973" y="171879"/>
                  <a:pt x="324826" y="301538"/>
                  <a:pt x="201740" y="360474"/>
                </a:cubicBezTo>
                <a:cubicBezTo>
                  <a:pt x="189809" y="366189"/>
                  <a:pt x="175951" y="366189"/>
                  <a:pt x="164021" y="360474"/>
                </a:cubicBezTo>
                <a:cubicBezTo>
                  <a:pt x="40934" y="301538"/>
                  <a:pt x="11787" y="171879"/>
                  <a:pt x="11430" y="101013"/>
                </a:cubicBezTo>
                <a:cubicBezTo>
                  <a:pt x="11359" y="82296"/>
                  <a:pt x="23074" y="66794"/>
                  <a:pt x="38791" y="60150"/>
                </a:cubicBezTo>
                <a:lnTo>
                  <a:pt x="173379" y="3072"/>
                </a:lnTo>
                <a:cubicBezTo>
                  <a:pt x="176308" y="1715"/>
                  <a:pt x="179594" y="1000"/>
                  <a:pt x="182880" y="1000"/>
                </a:cubicBezTo>
                <a:cubicBezTo>
                  <a:pt x="186166" y="1000"/>
                  <a:pt x="189452" y="1715"/>
                  <a:pt x="192453" y="3072"/>
                </a:cubicBezTo>
                <a:lnTo>
                  <a:pt x="192453" y="307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45" y="0"/>
                </a:moveTo>
                <a:cubicBezTo>
                  <a:pt x="156083" y="0"/>
                  <a:pt x="171435" y="15352"/>
                  <a:pt x="171435" y="34290"/>
                </a:cubicBezTo>
                <a:cubicBezTo>
                  <a:pt x="171435" y="53228"/>
                  <a:pt x="156083" y="68580"/>
                  <a:pt x="137145" y="68580"/>
                </a:cubicBezTo>
                <a:cubicBezTo>
                  <a:pt x="118207" y="68580"/>
                  <a:pt x="102855" y="53228"/>
                  <a:pt x="102855" y="34290"/>
                </a:cubicBezTo>
                <a:cubicBezTo>
                  <a:pt x="102855" y="15352"/>
                  <a:pt x="118207" y="0"/>
                  <a:pt x="137145" y="0"/>
                </a:cubicBezTo>
                <a:lnTo>
                  <a:pt x="137145" y="0"/>
                </a:lnTo>
                <a:moveTo>
                  <a:pt x="86067" y="176594"/>
                </a:moveTo>
                <a:cubicBezTo>
                  <a:pt x="55778" y="188023"/>
                  <a:pt x="34275" y="217241"/>
                  <a:pt x="34275" y="251460"/>
                </a:cubicBezTo>
                <a:cubicBezTo>
                  <a:pt x="34275" y="295680"/>
                  <a:pt x="70065" y="331470"/>
                  <a:pt x="114285" y="331470"/>
                </a:cubicBezTo>
                <a:cubicBezTo>
                  <a:pt x="144860" y="331470"/>
                  <a:pt x="171435" y="314325"/>
                  <a:pt x="184937" y="289108"/>
                </a:cubicBezTo>
                <a:cubicBezTo>
                  <a:pt x="189366" y="280749"/>
                  <a:pt x="199796" y="277606"/>
                  <a:pt x="208154" y="282035"/>
                </a:cubicBezTo>
                <a:cubicBezTo>
                  <a:pt x="216512" y="286464"/>
                  <a:pt x="219655" y="296894"/>
                  <a:pt x="215226" y="305252"/>
                </a:cubicBezTo>
                <a:cubicBezTo>
                  <a:pt x="195938" y="341257"/>
                  <a:pt x="158005" y="365760"/>
                  <a:pt x="114285" y="365760"/>
                </a:cubicBezTo>
                <a:cubicBezTo>
                  <a:pt x="51134" y="365760"/>
                  <a:pt x="-15" y="314611"/>
                  <a:pt x="-15" y="251460"/>
                </a:cubicBezTo>
                <a:cubicBezTo>
                  <a:pt x="-15" y="202525"/>
                  <a:pt x="30775" y="160806"/>
                  <a:pt x="73923" y="144518"/>
                </a:cubicBezTo>
                <a:cubicBezTo>
                  <a:pt x="82781" y="141161"/>
                  <a:pt x="92640" y="145661"/>
                  <a:pt x="95997" y="154519"/>
                </a:cubicBezTo>
                <a:cubicBezTo>
                  <a:pt x="99355" y="163378"/>
                  <a:pt x="94854" y="173236"/>
                  <a:pt x="85996" y="176594"/>
                </a:cubicBezTo>
                <a:lnTo>
                  <a:pt x="86067" y="176594"/>
                </a:lnTo>
                <a:moveTo>
                  <a:pt x="134073" y="91726"/>
                </a:moveTo>
                <a:cubicBezTo>
                  <a:pt x="143360" y="90011"/>
                  <a:pt x="152290" y="96226"/>
                  <a:pt x="154004" y="105513"/>
                </a:cubicBezTo>
                <a:lnTo>
                  <a:pt x="157648" y="125730"/>
                </a:lnTo>
                <a:lnTo>
                  <a:pt x="245730" y="125730"/>
                </a:lnTo>
                <a:cubicBezTo>
                  <a:pt x="255231" y="125730"/>
                  <a:pt x="262875" y="133374"/>
                  <a:pt x="262875" y="142875"/>
                </a:cubicBezTo>
                <a:cubicBezTo>
                  <a:pt x="262875" y="152376"/>
                  <a:pt x="255231" y="160020"/>
                  <a:pt x="245730" y="160020"/>
                </a:cubicBezTo>
                <a:lnTo>
                  <a:pt x="163934" y="160020"/>
                </a:lnTo>
                <a:lnTo>
                  <a:pt x="173507" y="212455"/>
                </a:lnTo>
                <a:cubicBezTo>
                  <a:pt x="174007" y="215170"/>
                  <a:pt x="176364" y="217170"/>
                  <a:pt x="179150" y="217170"/>
                </a:cubicBezTo>
                <a:lnTo>
                  <a:pt x="266876" y="217170"/>
                </a:lnTo>
                <a:cubicBezTo>
                  <a:pt x="278234" y="217170"/>
                  <a:pt x="288521" y="223885"/>
                  <a:pt x="293022" y="234315"/>
                </a:cubicBezTo>
                <a:lnTo>
                  <a:pt x="323740" y="304538"/>
                </a:lnTo>
                <a:lnTo>
                  <a:pt x="343171" y="298037"/>
                </a:lnTo>
                <a:cubicBezTo>
                  <a:pt x="352172" y="295037"/>
                  <a:pt x="361888" y="299895"/>
                  <a:pt x="364888" y="308896"/>
                </a:cubicBezTo>
                <a:cubicBezTo>
                  <a:pt x="367888" y="317897"/>
                  <a:pt x="363031" y="327612"/>
                  <a:pt x="354029" y="330613"/>
                </a:cubicBezTo>
                <a:lnTo>
                  <a:pt x="319739" y="342043"/>
                </a:lnTo>
                <a:cubicBezTo>
                  <a:pt x="311310" y="344829"/>
                  <a:pt x="302166" y="340757"/>
                  <a:pt x="298594" y="332684"/>
                </a:cubicBezTo>
                <a:lnTo>
                  <a:pt x="263089" y="251460"/>
                </a:lnTo>
                <a:lnTo>
                  <a:pt x="179079" y="251460"/>
                </a:lnTo>
                <a:cubicBezTo>
                  <a:pt x="159719" y="251460"/>
                  <a:pt x="143146" y="237601"/>
                  <a:pt x="139717" y="218599"/>
                </a:cubicBezTo>
                <a:lnTo>
                  <a:pt x="120286" y="111657"/>
                </a:lnTo>
                <a:cubicBezTo>
                  <a:pt x="118571" y="102370"/>
                  <a:pt x="124786" y="93440"/>
                  <a:pt x="134073" y="91726"/>
                </a:cubicBezTo>
                <a:lnTo>
                  <a:pt x="134073" y="9172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9456" y="210312"/>
                </a:moveTo>
                <a:lnTo>
                  <a:pt x="27432" y="210312"/>
                </a:lnTo>
                <a:lnTo>
                  <a:pt x="27432" y="155448"/>
                </a:lnTo>
                <a:lnTo>
                  <a:pt x="219456" y="155448"/>
                </a:lnTo>
                <a:cubicBezTo>
                  <a:pt x="226085" y="155448"/>
                  <a:pt x="232543" y="153048"/>
                  <a:pt x="237573" y="148647"/>
                </a:cubicBezTo>
                <a:lnTo>
                  <a:pt x="237630" y="148590"/>
                </a:lnTo>
                <a:cubicBezTo>
                  <a:pt x="237744" y="148476"/>
                  <a:pt x="238030" y="148247"/>
                  <a:pt x="238430" y="147904"/>
                </a:cubicBezTo>
                <a:cubicBezTo>
                  <a:pt x="239287" y="147218"/>
                  <a:pt x="240659" y="146133"/>
                  <a:pt x="242659" y="144818"/>
                </a:cubicBezTo>
                <a:cubicBezTo>
                  <a:pt x="246602" y="142075"/>
                  <a:pt x="252660" y="138303"/>
                  <a:pt x="260604" y="134417"/>
                </a:cubicBezTo>
                <a:cubicBezTo>
                  <a:pt x="269177" y="130245"/>
                  <a:pt x="279978" y="126073"/>
                  <a:pt x="292665" y="123101"/>
                </a:cubicBezTo>
                <a:lnTo>
                  <a:pt x="292665" y="242716"/>
                </a:lnTo>
                <a:cubicBezTo>
                  <a:pt x="279978" y="239744"/>
                  <a:pt x="269234" y="235572"/>
                  <a:pt x="260604" y="231400"/>
                </a:cubicBezTo>
                <a:cubicBezTo>
                  <a:pt x="252603" y="227514"/>
                  <a:pt x="246602" y="223742"/>
                  <a:pt x="242659" y="220999"/>
                </a:cubicBezTo>
                <a:cubicBezTo>
                  <a:pt x="240716" y="219627"/>
                  <a:pt x="239287" y="218542"/>
                  <a:pt x="238430" y="217913"/>
                </a:cubicBezTo>
                <a:cubicBezTo>
                  <a:pt x="238030" y="217570"/>
                  <a:pt x="237744" y="217341"/>
                  <a:pt x="237630" y="217227"/>
                </a:cubicBezTo>
                <a:lnTo>
                  <a:pt x="237573" y="217170"/>
                </a:lnTo>
                <a:cubicBezTo>
                  <a:pt x="232543" y="212769"/>
                  <a:pt x="226143" y="210369"/>
                  <a:pt x="219513" y="210369"/>
                </a:cubicBezTo>
                <a:lnTo>
                  <a:pt x="219456" y="210312"/>
                </a:lnTo>
                <a:moveTo>
                  <a:pt x="329184" y="246888"/>
                </a:moveTo>
                <a:cubicBezTo>
                  <a:pt x="326041" y="246888"/>
                  <a:pt x="323012" y="246774"/>
                  <a:pt x="320040" y="246659"/>
                </a:cubicBezTo>
                <a:lnTo>
                  <a:pt x="320040" y="119158"/>
                </a:lnTo>
                <a:cubicBezTo>
                  <a:pt x="323012" y="118986"/>
                  <a:pt x="326041" y="118929"/>
                  <a:pt x="329184" y="118929"/>
                </a:cubicBezTo>
                <a:lnTo>
                  <a:pt x="338328" y="118929"/>
                </a:lnTo>
                <a:lnTo>
                  <a:pt x="338328" y="246945"/>
                </a:lnTo>
                <a:lnTo>
                  <a:pt x="329184" y="246945"/>
                </a:lnTo>
                <a:lnTo>
                  <a:pt x="329184" y="246888"/>
                </a:lnTo>
                <a:moveTo>
                  <a:pt x="219456" y="128016"/>
                </a:moveTo>
                <a:lnTo>
                  <a:pt x="27432" y="128016"/>
                </a:lnTo>
                <a:cubicBezTo>
                  <a:pt x="12287" y="128016"/>
                  <a:pt x="0" y="140303"/>
                  <a:pt x="0" y="155448"/>
                </a:cubicBezTo>
                <a:lnTo>
                  <a:pt x="0" y="210312"/>
                </a:lnTo>
                <a:cubicBezTo>
                  <a:pt x="0" y="225457"/>
                  <a:pt x="12287" y="237744"/>
                  <a:pt x="27432" y="237744"/>
                </a:cubicBezTo>
                <a:lnTo>
                  <a:pt x="219456" y="237744"/>
                </a:lnTo>
                <a:cubicBezTo>
                  <a:pt x="219456" y="237744"/>
                  <a:pt x="260604" y="274320"/>
                  <a:pt x="329184" y="274320"/>
                </a:cubicBezTo>
                <a:lnTo>
                  <a:pt x="347472" y="274320"/>
                </a:lnTo>
                <a:cubicBezTo>
                  <a:pt x="357588" y="274320"/>
                  <a:pt x="365760" y="266148"/>
                  <a:pt x="365760" y="256032"/>
                </a:cubicBezTo>
                <a:lnTo>
                  <a:pt x="365760" y="109728"/>
                </a:lnTo>
                <a:cubicBezTo>
                  <a:pt x="365760" y="99612"/>
                  <a:pt x="357588" y="91440"/>
                  <a:pt x="347472" y="91440"/>
                </a:cubicBezTo>
                <a:lnTo>
                  <a:pt x="329184" y="91440"/>
                </a:lnTo>
                <a:cubicBezTo>
                  <a:pt x="260604" y="91440"/>
                  <a:pt x="219456" y="128016"/>
                  <a:pt x="219456" y="128016"/>
                </a:cubicBezTo>
                <a:lnTo>
                  <a:pt x="219456" y="128016"/>
                </a:lnTo>
                <a:moveTo>
                  <a:pt x="141732" y="169164"/>
                </a:moveTo>
                <a:cubicBezTo>
                  <a:pt x="134131" y="169164"/>
                  <a:pt x="128016" y="175279"/>
                  <a:pt x="128016" y="182880"/>
                </a:cubicBezTo>
                <a:cubicBezTo>
                  <a:pt x="128016" y="190481"/>
                  <a:pt x="134131" y="196596"/>
                  <a:pt x="141732" y="196596"/>
                </a:cubicBezTo>
                <a:lnTo>
                  <a:pt x="169164" y="196596"/>
                </a:lnTo>
                <a:cubicBezTo>
                  <a:pt x="176765" y="196596"/>
                  <a:pt x="182880" y="190481"/>
                  <a:pt x="182880" y="182880"/>
                </a:cubicBezTo>
                <a:cubicBezTo>
                  <a:pt x="182880" y="175279"/>
                  <a:pt x="176765" y="169164"/>
                  <a:pt x="169164" y="169164"/>
                </a:cubicBezTo>
                <a:lnTo>
                  <a:pt x="141732" y="169164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Safety Considerations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71" r="323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demonstrated a good grasp of the different forms of 'être'.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Most were able to construct sentences using the verb correctly.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'Être'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Visual aids significantly enhanced student engagement during the lesson.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Interactive activities made the learning experience enjoyable and memorable.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successfully applied the key takeaways in practical scenarios.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Many were able to use 'être' in conversations outside the classroom.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Real-Life Application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Some students struggled with specific forms of 'être'.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 practice and revision sessions may be beneficial.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Areas for Improvement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73152"/>
                </a:moveTo>
                <a:cubicBezTo>
                  <a:pt x="16402" y="73152"/>
                  <a:pt x="0" y="89554"/>
                  <a:pt x="0" y="109728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155448" y="292608"/>
                </a:lnTo>
                <a:lnTo>
                  <a:pt x="173736" y="292608"/>
                </a:lnTo>
                <a:lnTo>
                  <a:pt x="18288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09728"/>
                </a:lnTo>
                <a:cubicBezTo>
                  <a:pt x="365760" y="89554"/>
                  <a:pt x="349358" y="73152"/>
                  <a:pt x="329184" y="73152"/>
                </a:cubicBezTo>
                <a:lnTo>
                  <a:pt x="182880" y="73152"/>
                </a:lnTo>
                <a:lnTo>
                  <a:pt x="173736" y="73152"/>
                </a:lnTo>
                <a:lnTo>
                  <a:pt x="155448" y="73152"/>
                </a:lnTo>
                <a:lnTo>
                  <a:pt x="36576" y="73152"/>
                </a:lnTo>
                <a:moveTo>
                  <a:pt x="329184" y="100584"/>
                </a:moveTo>
                <a:cubicBezTo>
                  <a:pt x="334213" y="100584"/>
                  <a:pt x="338328" y="104699"/>
                  <a:pt x="338328" y="109728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182880" y="265176"/>
                </a:lnTo>
                <a:lnTo>
                  <a:pt x="182880" y="100584"/>
                </a:lnTo>
                <a:lnTo>
                  <a:pt x="329184" y="100584"/>
                </a:lnTo>
                <a:moveTo>
                  <a:pt x="101898" y="137103"/>
                </a:moveTo>
                <a:lnTo>
                  <a:pt x="138474" y="219399"/>
                </a:lnTo>
                <a:cubicBezTo>
                  <a:pt x="141046" y="225171"/>
                  <a:pt x="138417" y="231915"/>
                  <a:pt x="132645" y="234486"/>
                </a:cubicBezTo>
                <a:cubicBezTo>
                  <a:pt x="126873" y="237058"/>
                  <a:pt x="120129" y="234429"/>
                  <a:pt x="117558" y="228657"/>
                </a:cubicBezTo>
                <a:lnTo>
                  <a:pt x="112471" y="217170"/>
                </a:lnTo>
                <a:lnTo>
                  <a:pt x="70409" y="217170"/>
                </a:lnTo>
                <a:lnTo>
                  <a:pt x="65322" y="228657"/>
                </a:lnTo>
                <a:cubicBezTo>
                  <a:pt x="62751" y="234429"/>
                  <a:pt x="56007" y="237001"/>
                  <a:pt x="50235" y="234486"/>
                </a:cubicBezTo>
                <a:cubicBezTo>
                  <a:pt x="44463" y="231972"/>
                  <a:pt x="41891" y="225171"/>
                  <a:pt x="44406" y="219399"/>
                </a:cubicBezTo>
                <a:lnTo>
                  <a:pt x="80982" y="137103"/>
                </a:lnTo>
                <a:cubicBezTo>
                  <a:pt x="82810" y="132988"/>
                  <a:pt x="86925" y="130302"/>
                  <a:pt x="91440" y="130302"/>
                </a:cubicBezTo>
                <a:cubicBezTo>
                  <a:pt x="95955" y="130302"/>
                  <a:pt x="100070" y="132988"/>
                  <a:pt x="101898" y="137103"/>
                </a:cubicBezTo>
                <a:lnTo>
                  <a:pt x="101898" y="137103"/>
                </a:lnTo>
                <a:moveTo>
                  <a:pt x="102299" y="194310"/>
                </a:moveTo>
                <a:lnTo>
                  <a:pt x="91440" y="169850"/>
                </a:lnTo>
                <a:lnTo>
                  <a:pt x="80582" y="194310"/>
                </a:lnTo>
                <a:lnTo>
                  <a:pt x="102299" y="194310"/>
                </a:lnTo>
                <a:moveTo>
                  <a:pt x="260604" y="130302"/>
                </a:moveTo>
                <a:cubicBezTo>
                  <a:pt x="254318" y="130302"/>
                  <a:pt x="249174" y="135445"/>
                  <a:pt x="249174" y="141732"/>
                </a:cubicBezTo>
                <a:lnTo>
                  <a:pt x="249174" y="144018"/>
                </a:lnTo>
                <a:lnTo>
                  <a:pt x="219456" y="144018"/>
                </a:lnTo>
                <a:cubicBezTo>
                  <a:pt x="213170" y="144018"/>
                  <a:pt x="208026" y="149162"/>
                  <a:pt x="208026" y="155448"/>
                </a:cubicBezTo>
                <a:cubicBezTo>
                  <a:pt x="208026" y="161735"/>
                  <a:pt x="213170" y="166878"/>
                  <a:pt x="219456" y="166878"/>
                </a:cubicBezTo>
                <a:lnTo>
                  <a:pt x="260604" y="166878"/>
                </a:lnTo>
                <a:lnTo>
                  <a:pt x="280664" y="166878"/>
                </a:lnTo>
                <a:cubicBezTo>
                  <a:pt x="276492" y="176422"/>
                  <a:pt x="270720" y="185109"/>
                  <a:pt x="263633" y="192595"/>
                </a:cubicBezTo>
                <a:lnTo>
                  <a:pt x="263347" y="192310"/>
                </a:lnTo>
                <a:lnTo>
                  <a:pt x="255003" y="183966"/>
                </a:lnTo>
                <a:cubicBezTo>
                  <a:pt x="250546" y="179508"/>
                  <a:pt x="243288" y="179508"/>
                  <a:pt x="238830" y="183966"/>
                </a:cubicBezTo>
                <a:cubicBezTo>
                  <a:pt x="234372" y="188424"/>
                  <a:pt x="234372" y="195682"/>
                  <a:pt x="238830" y="200139"/>
                </a:cubicBezTo>
                <a:lnTo>
                  <a:pt x="245745" y="207054"/>
                </a:lnTo>
                <a:cubicBezTo>
                  <a:pt x="242373" y="209112"/>
                  <a:pt x="238830" y="210998"/>
                  <a:pt x="235172" y="212655"/>
                </a:cubicBezTo>
                <a:lnTo>
                  <a:pt x="233115" y="213570"/>
                </a:lnTo>
                <a:cubicBezTo>
                  <a:pt x="227343" y="216141"/>
                  <a:pt x="224771" y="222885"/>
                  <a:pt x="227286" y="228657"/>
                </a:cubicBezTo>
                <a:cubicBezTo>
                  <a:pt x="229800" y="234429"/>
                  <a:pt x="236601" y="237001"/>
                  <a:pt x="242373" y="234486"/>
                </a:cubicBezTo>
                <a:lnTo>
                  <a:pt x="244431" y="233572"/>
                </a:lnTo>
                <a:cubicBezTo>
                  <a:pt x="251289" y="230543"/>
                  <a:pt x="257804" y="226828"/>
                  <a:pt x="263862" y="222485"/>
                </a:cubicBezTo>
                <a:cubicBezTo>
                  <a:pt x="266319" y="224199"/>
                  <a:pt x="268776" y="225800"/>
                  <a:pt x="271348" y="227343"/>
                </a:cubicBezTo>
                <a:lnTo>
                  <a:pt x="282150" y="233801"/>
                </a:lnTo>
                <a:cubicBezTo>
                  <a:pt x="287579" y="237058"/>
                  <a:pt x="294608" y="235287"/>
                  <a:pt x="297809" y="229857"/>
                </a:cubicBezTo>
                <a:cubicBezTo>
                  <a:pt x="301009" y="224428"/>
                  <a:pt x="299295" y="217399"/>
                  <a:pt x="293865" y="214198"/>
                </a:cubicBezTo>
                <a:lnTo>
                  <a:pt x="283064" y="207740"/>
                </a:lnTo>
                <a:cubicBezTo>
                  <a:pt x="282550" y="207454"/>
                  <a:pt x="282035" y="207112"/>
                  <a:pt x="281521" y="206826"/>
                </a:cubicBezTo>
                <a:cubicBezTo>
                  <a:pt x="291351" y="196082"/>
                  <a:pt x="299066" y="183451"/>
                  <a:pt x="304152" y="169450"/>
                </a:cubicBezTo>
                <a:lnTo>
                  <a:pt x="305181" y="166878"/>
                </a:lnTo>
                <a:lnTo>
                  <a:pt x="306324" y="166878"/>
                </a:lnTo>
                <a:cubicBezTo>
                  <a:pt x="312610" y="166878"/>
                  <a:pt x="317754" y="161734"/>
                  <a:pt x="317754" y="155448"/>
                </a:cubicBezTo>
                <a:cubicBezTo>
                  <a:pt x="317754" y="149161"/>
                  <a:pt x="312611" y="144018"/>
                  <a:pt x="306324" y="144018"/>
                </a:cubicBezTo>
                <a:lnTo>
                  <a:pt x="297180" y="144018"/>
                </a:lnTo>
                <a:lnTo>
                  <a:pt x="272034" y="144018"/>
                </a:lnTo>
                <a:lnTo>
                  <a:pt x="272034" y="141732"/>
                </a:lnTo>
                <a:cubicBezTo>
                  <a:pt x="272034" y="135445"/>
                  <a:pt x="266890" y="130302"/>
                  <a:pt x="260604" y="130302"/>
                </a:cubicBezTo>
                <a:lnTo>
                  <a:pt x="260604" y="13030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4752" b="4752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Familiarize yourself with the basic structure of French sentences.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the subject, verb, and object in simple sentences.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Sentence Structure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how to use adjectives to describe nouns.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the agreement of adjectives in gender and number.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Descriptive Adjectives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the conjugation of the verb 'avoir' in different tenses.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Practice using 'avoir' in sentences to express possession.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Using 'Avoir'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50" r="323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verb 'être' is essential in French for describing people, places, and things.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Fundamental Verb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5426" y="3262709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'être' is vital for constructing basic sentences and self-introduction in French.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45426" y="2796400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Essential for Sentences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verb 'être' has forms: 'je suis', 'tu es', 'il est', 'elle est', 'nous sommes', 'vous êtes', 'ils sont.'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 Forms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426" y="5250930"/>
            <a:ext cx="3566160" cy="914400"/>
          </a:xfrm>
          <a:custGeom>
            <a:avLst/>
            <a:gdLst/>
            <a:ahLst/>
            <a:cxnLst/>
            <a:rect l="l" t="t" r="r" b="b"/>
            <a:pathLst>
              <a:path w="3566160" h="914400">
                <a:moveTo>
                  <a:pt x="0" y="91440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Practicing 'être' in sentences and conversations enhances your French skills.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45426" y="4784621"/>
            <a:ext cx="3566160" cy="365760"/>
          </a:xfrm>
          <a:custGeom>
            <a:avLst/>
            <a:gdLst/>
            <a:ahLst/>
            <a:cxnLst/>
            <a:rect l="l" t="t" r="r" b="b"/>
            <a:pathLst>
              <a:path w="3566160" h="365760">
                <a:moveTo>
                  <a:pt x="0" y="365760"/>
                </a:moveTo>
                <a:lnTo>
                  <a:pt x="0" y="0"/>
                </a:lnTo>
                <a:lnTo>
                  <a:pt x="3566160" y="0"/>
                </a:lnTo>
                <a:lnTo>
                  <a:pt x="35661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in Context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18" y="23194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45426" y="231739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8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45426" y="431395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Takeaways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0436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7201" y="219612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Using 'être' in context helps reinforce learning.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Always try to incorporate it into everyday conversations.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7720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Contextual Usage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1436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4361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Consistent practice is key to mastering the verb 'être'.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Dedication will lead to improved French language skills.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04361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Practice Regularly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41521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3540982"/>
            <a:ext cx="3383280" cy="2011680"/>
          </a:xfrm>
          <a:custGeom>
            <a:avLst/>
            <a:gdLst/>
            <a:ahLst/>
            <a:cxnLst/>
            <a:rect l="l" t="t" r="r" b="b"/>
            <a:pathLst>
              <a:path w="3383280" h="2011680">
                <a:moveTo>
                  <a:pt x="0" y="201168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011680"/>
                </a:lnTo>
                <a:lnTo>
                  <a:pt x="0" y="2011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verb 'être' is essential for constructing basic sentences in French.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is crucial for introducing oneself and expressing identity.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18" y="2953964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Être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78" y="233328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the French Verb 'Être'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Final Thoughts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2025-02-25T09:57:31Z</dcterms:created>
  <dcterms:modified xsi:type="dcterms:W3CDTF">2025-02-25T09:57:31Z</dcterms:modified>
</cp:coreProperties>
</file>