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bd32d86c83af36d5c241849bd1a2337f5c08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0c25f7542fa6ee63a7d5905d28196e4a33f52f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7fb998c74c50c3ae90362f41c251b9e05d9825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111378452b595b9eb11ccdbc76d8101fd0a012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480893cead0ae97c306fc724a5c40fbf3d886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c6df67998ae5cc2a48a4c5c9f8e09efbe3e0ed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8802103a661d5076dd9459a4c651e4ef75ab06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4cf24b7843f0f2833e7e72f5942480d78ddd4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d574f40773cd79f1a759404e6d11dd678a423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48bd0d40d3ad3d4cb454db77cba91e780ce8f2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d92f3e56e6d7e1db9a2d0d8a5a0a1c4c47afe7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4800f375309d84e9960ad90deecf676631281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174cb9adf3ef60d067430214bcf7d62c6eea9d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0c2addc7ad4a06f0a07af21d4a8c3709f0b2e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82507a9aca52b9f5741481798535e49775317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Dynamics, Challenges, and Innovations in Hospital Teams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Care: Enhancing Healthcare Through Teamwork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Hospital Teams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Teamwork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Roles within a Hospital Team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Study: Patient Journey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Activity: Role-Play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Communication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Challenges in Hospital Teams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26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 and Credits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Summary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Course Completion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 and Recommendations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Farewell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 and Additional Materials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Glossary and Key Terms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Index and Table of Contents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Credits and Acknowledgments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Slide and Conclusion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Hospital Teams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introduces students to the different roles in a hospital team.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discover how each role impacts patient care.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Introduction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0800" y="5050"/>
                </a:moveTo>
                <a:cubicBezTo>
                  <a:pt x="284085" y="11765"/>
                  <a:pt x="284085" y="22623"/>
                  <a:pt x="290800" y="29267"/>
                </a:cubicBezTo>
                <a:lnTo>
                  <a:pt x="301515" y="39983"/>
                </a:lnTo>
                <a:lnTo>
                  <a:pt x="274369" y="67272"/>
                </a:lnTo>
                <a:lnTo>
                  <a:pt x="235078" y="27910"/>
                </a:lnTo>
                <a:cubicBezTo>
                  <a:pt x="228363" y="21195"/>
                  <a:pt x="217505" y="21195"/>
                  <a:pt x="210861" y="27910"/>
                </a:cubicBezTo>
                <a:cubicBezTo>
                  <a:pt x="204217" y="34625"/>
                  <a:pt x="204146" y="45483"/>
                  <a:pt x="210861" y="52127"/>
                </a:cubicBezTo>
                <a:lnTo>
                  <a:pt x="262296" y="103562"/>
                </a:lnTo>
                <a:lnTo>
                  <a:pt x="313731" y="154997"/>
                </a:lnTo>
                <a:cubicBezTo>
                  <a:pt x="320446" y="161712"/>
                  <a:pt x="331305" y="161712"/>
                  <a:pt x="337948" y="154997"/>
                </a:cubicBezTo>
                <a:cubicBezTo>
                  <a:pt x="344592" y="148282"/>
                  <a:pt x="344664" y="137423"/>
                  <a:pt x="337948" y="130780"/>
                </a:cubicBezTo>
                <a:lnTo>
                  <a:pt x="298658" y="91489"/>
                </a:lnTo>
                <a:lnTo>
                  <a:pt x="325804" y="64271"/>
                </a:lnTo>
                <a:lnTo>
                  <a:pt x="336520" y="74987"/>
                </a:lnTo>
                <a:cubicBezTo>
                  <a:pt x="343235" y="81702"/>
                  <a:pt x="354093" y="81702"/>
                  <a:pt x="360737" y="74987"/>
                </a:cubicBezTo>
                <a:cubicBezTo>
                  <a:pt x="367381" y="68272"/>
                  <a:pt x="367452" y="57413"/>
                  <a:pt x="360737" y="50770"/>
                </a:cubicBezTo>
                <a:lnTo>
                  <a:pt x="337948" y="27910"/>
                </a:lnTo>
                <a:lnTo>
                  <a:pt x="315088" y="5050"/>
                </a:lnTo>
                <a:cubicBezTo>
                  <a:pt x="308373" y="-1665"/>
                  <a:pt x="297515" y="-1665"/>
                  <a:pt x="290871" y="5050"/>
                </a:cubicBezTo>
                <a:lnTo>
                  <a:pt x="290800" y="5050"/>
                </a:lnTo>
                <a:moveTo>
                  <a:pt x="193930" y="67629"/>
                </a:moveTo>
                <a:lnTo>
                  <a:pt x="57485" y="204075"/>
                </a:lnTo>
                <a:cubicBezTo>
                  <a:pt x="49984" y="211647"/>
                  <a:pt x="45769" y="221791"/>
                  <a:pt x="45769" y="232435"/>
                </a:cubicBezTo>
                <a:lnTo>
                  <a:pt x="45769" y="295872"/>
                </a:lnTo>
                <a:lnTo>
                  <a:pt x="5050" y="336520"/>
                </a:lnTo>
                <a:cubicBezTo>
                  <a:pt x="-1665" y="343235"/>
                  <a:pt x="-1665" y="354093"/>
                  <a:pt x="5050" y="360737"/>
                </a:cubicBezTo>
                <a:cubicBezTo>
                  <a:pt x="11765" y="367381"/>
                  <a:pt x="22623" y="367452"/>
                  <a:pt x="29267" y="360737"/>
                </a:cubicBezTo>
                <a:lnTo>
                  <a:pt x="69986" y="320018"/>
                </a:lnTo>
                <a:lnTo>
                  <a:pt x="133423" y="320018"/>
                </a:lnTo>
                <a:cubicBezTo>
                  <a:pt x="144067" y="320018"/>
                  <a:pt x="154211" y="315803"/>
                  <a:pt x="161712" y="308302"/>
                </a:cubicBezTo>
                <a:lnTo>
                  <a:pt x="298158" y="171856"/>
                </a:lnTo>
                <a:cubicBezTo>
                  <a:pt x="297943" y="171642"/>
                  <a:pt x="297658" y="171428"/>
                  <a:pt x="297443" y="171142"/>
                </a:cubicBezTo>
                <a:lnTo>
                  <a:pt x="273869" y="147567"/>
                </a:lnTo>
                <a:lnTo>
                  <a:pt x="137423" y="284013"/>
                </a:lnTo>
                <a:cubicBezTo>
                  <a:pt x="136352" y="285085"/>
                  <a:pt x="134923" y="285656"/>
                  <a:pt x="133351" y="285656"/>
                </a:cubicBezTo>
                <a:lnTo>
                  <a:pt x="80059" y="285799"/>
                </a:lnTo>
                <a:lnTo>
                  <a:pt x="80059" y="232435"/>
                </a:lnTo>
                <a:cubicBezTo>
                  <a:pt x="80059" y="230935"/>
                  <a:pt x="80631" y="229435"/>
                  <a:pt x="81702" y="228363"/>
                </a:cubicBezTo>
                <a:lnTo>
                  <a:pt x="101205" y="208861"/>
                </a:lnTo>
                <a:lnTo>
                  <a:pt x="117635" y="225291"/>
                </a:lnTo>
                <a:cubicBezTo>
                  <a:pt x="122064" y="229721"/>
                  <a:pt x="129351" y="229721"/>
                  <a:pt x="133780" y="225291"/>
                </a:cubicBezTo>
                <a:cubicBezTo>
                  <a:pt x="138209" y="220862"/>
                  <a:pt x="138209" y="213576"/>
                  <a:pt x="133780" y="209147"/>
                </a:cubicBezTo>
                <a:lnTo>
                  <a:pt x="117349" y="192716"/>
                </a:lnTo>
                <a:lnTo>
                  <a:pt x="146925" y="163141"/>
                </a:lnTo>
                <a:lnTo>
                  <a:pt x="163355" y="179571"/>
                </a:lnTo>
                <a:cubicBezTo>
                  <a:pt x="167784" y="184001"/>
                  <a:pt x="175071" y="184001"/>
                  <a:pt x="179500" y="179571"/>
                </a:cubicBezTo>
                <a:cubicBezTo>
                  <a:pt x="183929" y="175142"/>
                  <a:pt x="183929" y="167856"/>
                  <a:pt x="179500" y="163427"/>
                </a:cubicBezTo>
                <a:lnTo>
                  <a:pt x="163069" y="146996"/>
                </a:lnTo>
                <a:lnTo>
                  <a:pt x="192645" y="117421"/>
                </a:lnTo>
                <a:lnTo>
                  <a:pt x="209075" y="133851"/>
                </a:lnTo>
                <a:cubicBezTo>
                  <a:pt x="213504" y="138281"/>
                  <a:pt x="220791" y="138281"/>
                  <a:pt x="225220" y="133851"/>
                </a:cubicBezTo>
                <a:cubicBezTo>
                  <a:pt x="229649" y="129422"/>
                  <a:pt x="229649" y="122136"/>
                  <a:pt x="225220" y="117707"/>
                </a:cubicBezTo>
                <a:lnTo>
                  <a:pt x="208789" y="101276"/>
                </a:lnTo>
                <a:lnTo>
                  <a:pt x="218148" y="91918"/>
                </a:lnTo>
                <a:lnTo>
                  <a:pt x="194573" y="68343"/>
                </a:lnTo>
                <a:cubicBezTo>
                  <a:pt x="194359" y="68129"/>
                  <a:pt x="194145" y="67843"/>
                  <a:pt x="193859" y="67629"/>
                </a:cubicBezTo>
                <a:lnTo>
                  <a:pt x="193930" y="676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roles is vital for effective teamwork in healthcare.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roles enhance collaboration and improve patient outcomes.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Roles Overview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Hospital teams include various professionals working together to care for patients.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role is essential for delivering quality healthcare.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Composition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107" r="351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Teamwork in Healthcare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Hospital teams work together to achieve common goals, such as diagnosing and treating patients.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collaboration is crucial for managing patient care and ensuring patient safety.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Shared Goals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among healthcare professionals leads to better patient outcomes.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dialogue ensures that everyone is on the same page regarding patient care.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Teamwork is essential for providing comprehensive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Healthcare professionals must work together to address all aspects of a patient's needs.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Care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031" r="32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Roles within a Hospital Team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 patients recover from illnesses or injuries.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specialized care in physical, occupational, and speech therapy.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Therapists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2024" y="89154"/>
                </a:moveTo>
                <a:lnTo>
                  <a:pt x="192024" y="185166"/>
                </a:lnTo>
                <a:lnTo>
                  <a:pt x="240030" y="185166"/>
                </a:lnTo>
                <a:cubicBezTo>
                  <a:pt x="247617" y="185166"/>
                  <a:pt x="253746" y="179037"/>
                  <a:pt x="253746" y="171450"/>
                </a:cubicBezTo>
                <a:lnTo>
                  <a:pt x="253746" y="102870"/>
                </a:lnTo>
                <a:cubicBezTo>
                  <a:pt x="253746" y="95283"/>
                  <a:pt x="247617" y="89154"/>
                  <a:pt x="240030" y="89154"/>
                </a:cubicBezTo>
                <a:lnTo>
                  <a:pt x="192024" y="89154"/>
                </a:lnTo>
                <a:moveTo>
                  <a:pt x="82296" y="68580"/>
                </a:moveTo>
                <a:lnTo>
                  <a:pt x="192024" y="68580"/>
                </a:lnTo>
                <a:lnTo>
                  <a:pt x="240030" y="68580"/>
                </a:lnTo>
                <a:cubicBezTo>
                  <a:pt x="258975" y="68580"/>
                  <a:pt x="274320" y="83925"/>
                  <a:pt x="274320" y="102870"/>
                </a:cubicBezTo>
                <a:lnTo>
                  <a:pt x="274320" y="171450"/>
                </a:lnTo>
                <a:cubicBezTo>
                  <a:pt x="274320" y="190395"/>
                  <a:pt x="258975" y="205740"/>
                  <a:pt x="240030" y="205740"/>
                </a:cubicBezTo>
                <a:lnTo>
                  <a:pt x="192024" y="205740"/>
                </a:lnTo>
                <a:lnTo>
                  <a:pt x="82296" y="205740"/>
                </a:lnTo>
                <a:lnTo>
                  <a:pt x="34290" y="205740"/>
                </a:lnTo>
                <a:cubicBezTo>
                  <a:pt x="15345" y="205740"/>
                  <a:pt x="0" y="190395"/>
                  <a:pt x="0" y="171450"/>
                </a:cubicBezTo>
                <a:lnTo>
                  <a:pt x="0" y="102870"/>
                </a:lnTo>
                <a:cubicBezTo>
                  <a:pt x="0" y="83925"/>
                  <a:pt x="15345" y="68580"/>
                  <a:pt x="34290" y="68580"/>
                </a:cubicBezTo>
                <a:lnTo>
                  <a:pt x="82296" y="68580"/>
                </a:lnTo>
                <a:moveTo>
                  <a:pt x="82296" y="185166"/>
                </a:moveTo>
                <a:lnTo>
                  <a:pt x="82296" y="89154"/>
                </a:lnTo>
                <a:lnTo>
                  <a:pt x="34290" y="89154"/>
                </a:lnTo>
                <a:cubicBezTo>
                  <a:pt x="26703" y="89154"/>
                  <a:pt x="20574" y="95283"/>
                  <a:pt x="20574" y="102870"/>
                </a:cubicBezTo>
                <a:lnTo>
                  <a:pt x="20574" y="171450"/>
                </a:lnTo>
                <a:cubicBezTo>
                  <a:pt x="20574" y="179037"/>
                  <a:pt x="26703" y="185166"/>
                  <a:pt x="34290" y="185166"/>
                </a:cubicBezTo>
                <a:lnTo>
                  <a:pt x="82296" y="185166"/>
                </a:lnTo>
                <a:moveTo>
                  <a:pt x="116586" y="126873"/>
                </a:moveTo>
                <a:cubicBezTo>
                  <a:pt x="122267" y="126873"/>
                  <a:pt x="126873" y="122267"/>
                  <a:pt x="126873" y="116586"/>
                </a:cubicBezTo>
                <a:cubicBezTo>
                  <a:pt x="126873" y="110905"/>
                  <a:pt x="122267" y="106299"/>
                  <a:pt x="116586" y="106299"/>
                </a:cubicBezTo>
                <a:cubicBezTo>
                  <a:pt x="110905" y="106299"/>
                  <a:pt x="106299" y="110905"/>
                  <a:pt x="106299" y="116586"/>
                </a:cubicBezTo>
                <a:cubicBezTo>
                  <a:pt x="106299" y="122267"/>
                  <a:pt x="110905" y="126873"/>
                  <a:pt x="116586" y="126873"/>
                </a:cubicBezTo>
                <a:moveTo>
                  <a:pt x="168021" y="116586"/>
                </a:moveTo>
                <a:cubicBezTo>
                  <a:pt x="168021" y="110905"/>
                  <a:pt x="163415" y="106299"/>
                  <a:pt x="157734" y="106299"/>
                </a:cubicBezTo>
                <a:cubicBezTo>
                  <a:pt x="152053" y="106299"/>
                  <a:pt x="147447" y="110905"/>
                  <a:pt x="147447" y="116586"/>
                </a:cubicBezTo>
                <a:cubicBezTo>
                  <a:pt x="147447" y="122267"/>
                  <a:pt x="152053" y="126873"/>
                  <a:pt x="157734" y="126873"/>
                </a:cubicBezTo>
                <a:cubicBezTo>
                  <a:pt x="163415" y="126873"/>
                  <a:pt x="168021" y="122267"/>
                  <a:pt x="168021" y="116586"/>
                </a:cubicBezTo>
                <a:moveTo>
                  <a:pt x="116586" y="168021"/>
                </a:moveTo>
                <a:cubicBezTo>
                  <a:pt x="122267" y="168021"/>
                  <a:pt x="126873" y="163415"/>
                  <a:pt x="126873" y="157734"/>
                </a:cubicBezTo>
                <a:cubicBezTo>
                  <a:pt x="126873" y="152053"/>
                  <a:pt x="122267" y="147447"/>
                  <a:pt x="116586" y="147447"/>
                </a:cubicBezTo>
                <a:cubicBezTo>
                  <a:pt x="110905" y="147447"/>
                  <a:pt x="106299" y="152053"/>
                  <a:pt x="106299" y="157734"/>
                </a:cubicBezTo>
                <a:cubicBezTo>
                  <a:pt x="106299" y="163415"/>
                  <a:pt x="110905" y="168021"/>
                  <a:pt x="116586" y="168021"/>
                </a:cubicBezTo>
                <a:moveTo>
                  <a:pt x="168021" y="157734"/>
                </a:moveTo>
                <a:cubicBezTo>
                  <a:pt x="168021" y="152053"/>
                  <a:pt x="163415" y="147447"/>
                  <a:pt x="157734" y="147447"/>
                </a:cubicBezTo>
                <a:cubicBezTo>
                  <a:pt x="152053" y="147447"/>
                  <a:pt x="147447" y="152053"/>
                  <a:pt x="147447" y="157734"/>
                </a:cubicBezTo>
                <a:cubicBezTo>
                  <a:pt x="147447" y="163415"/>
                  <a:pt x="152053" y="168021"/>
                  <a:pt x="157734" y="168021"/>
                </a:cubicBezTo>
                <a:cubicBezTo>
                  <a:pt x="163415" y="168021"/>
                  <a:pt x="168021" y="163415"/>
                  <a:pt x="168021" y="157734"/>
                </a:cubicBezTo>
                <a:lnTo>
                  <a:pt x="168021" y="15773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Manage the operational aspects of a hospital.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oversee staff, budgets, and compliance with regulations.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Administrators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Dispense medications and advise patients on their use.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ensure safe and effective medication management.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Pharmacists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3340" y="53340"/>
                </a:moveTo>
                <a:cubicBezTo>
                  <a:pt x="70152" y="53340"/>
                  <a:pt x="83820" y="67008"/>
                  <a:pt x="83820" y="83820"/>
                </a:cubicBezTo>
                <a:lnTo>
                  <a:pt x="83820" y="137160"/>
                </a:lnTo>
                <a:lnTo>
                  <a:pt x="22860" y="137160"/>
                </a:lnTo>
                <a:lnTo>
                  <a:pt x="22860" y="83820"/>
                </a:lnTo>
                <a:cubicBezTo>
                  <a:pt x="22860" y="67008"/>
                  <a:pt x="36528" y="53340"/>
                  <a:pt x="53340" y="53340"/>
                </a:cubicBezTo>
                <a:lnTo>
                  <a:pt x="53340" y="53340"/>
                </a:lnTo>
                <a:moveTo>
                  <a:pt x="0" y="83820"/>
                </a:moveTo>
                <a:lnTo>
                  <a:pt x="0" y="190500"/>
                </a:lnTo>
                <a:cubicBezTo>
                  <a:pt x="0" y="219980"/>
                  <a:pt x="23860" y="243840"/>
                  <a:pt x="53340" y="243840"/>
                </a:cubicBezTo>
                <a:cubicBezTo>
                  <a:pt x="82820" y="243840"/>
                  <a:pt x="106680" y="219980"/>
                  <a:pt x="106680" y="190500"/>
                </a:cubicBezTo>
                <a:lnTo>
                  <a:pt x="106680" y="83820"/>
                </a:lnTo>
                <a:cubicBezTo>
                  <a:pt x="106680" y="54340"/>
                  <a:pt x="82820" y="30480"/>
                  <a:pt x="53340" y="30480"/>
                </a:cubicBezTo>
                <a:cubicBezTo>
                  <a:pt x="23860" y="30480"/>
                  <a:pt x="0" y="54340"/>
                  <a:pt x="0" y="83820"/>
                </a:cubicBezTo>
                <a:moveTo>
                  <a:pt x="198120" y="220980"/>
                </a:moveTo>
                <a:cubicBezTo>
                  <a:pt x="168640" y="220980"/>
                  <a:pt x="144780" y="197120"/>
                  <a:pt x="144780" y="167640"/>
                </a:cubicBezTo>
                <a:cubicBezTo>
                  <a:pt x="144780" y="157067"/>
                  <a:pt x="147876" y="147161"/>
                  <a:pt x="153210" y="138875"/>
                </a:cubicBezTo>
                <a:lnTo>
                  <a:pt x="226886" y="212550"/>
                </a:lnTo>
                <a:cubicBezTo>
                  <a:pt x="218599" y="217884"/>
                  <a:pt x="208693" y="220980"/>
                  <a:pt x="198120" y="220980"/>
                </a:cubicBezTo>
                <a:lnTo>
                  <a:pt x="198120" y="220980"/>
                </a:lnTo>
                <a:moveTo>
                  <a:pt x="169355" y="122730"/>
                </a:moveTo>
                <a:cubicBezTo>
                  <a:pt x="177641" y="117396"/>
                  <a:pt x="187547" y="114300"/>
                  <a:pt x="198120" y="114300"/>
                </a:cubicBezTo>
                <a:cubicBezTo>
                  <a:pt x="227600" y="114300"/>
                  <a:pt x="251460" y="138160"/>
                  <a:pt x="251460" y="167640"/>
                </a:cubicBezTo>
                <a:cubicBezTo>
                  <a:pt x="251460" y="178213"/>
                  <a:pt x="248364" y="188119"/>
                  <a:pt x="243030" y="196406"/>
                </a:cubicBezTo>
                <a:lnTo>
                  <a:pt x="169355" y="122730"/>
                </a:lnTo>
                <a:moveTo>
                  <a:pt x="198120" y="243840"/>
                </a:moveTo>
                <a:cubicBezTo>
                  <a:pt x="240204" y="243840"/>
                  <a:pt x="274320" y="209724"/>
                  <a:pt x="274320" y="167640"/>
                </a:cubicBezTo>
                <a:cubicBezTo>
                  <a:pt x="274320" y="125556"/>
                  <a:pt x="240204" y="91440"/>
                  <a:pt x="198120" y="91440"/>
                </a:cubicBezTo>
                <a:cubicBezTo>
                  <a:pt x="156036" y="91440"/>
                  <a:pt x="121920" y="125556"/>
                  <a:pt x="121920" y="167640"/>
                </a:cubicBezTo>
                <a:cubicBezTo>
                  <a:pt x="121920" y="209724"/>
                  <a:pt x="156036" y="243840"/>
                  <a:pt x="198120" y="2438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hands-on care and administer medications.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monitor patient conditions and support recovery.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Nurses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8100" y="3787"/>
                </a:moveTo>
                <a:cubicBezTo>
                  <a:pt x="213063" y="8824"/>
                  <a:pt x="213063" y="16968"/>
                  <a:pt x="218100" y="21950"/>
                </a:cubicBezTo>
                <a:lnTo>
                  <a:pt x="226137" y="29987"/>
                </a:lnTo>
                <a:lnTo>
                  <a:pt x="205777" y="50454"/>
                </a:lnTo>
                <a:lnTo>
                  <a:pt x="176309" y="20932"/>
                </a:lnTo>
                <a:cubicBezTo>
                  <a:pt x="171273" y="15896"/>
                  <a:pt x="163129" y="15896"/>
                  <a:pt x="158146" y="20932"/>
                </a:cubicBezTo>
                <a:cubicBezTo>
                  <a:pt x="153163" y="25969"/>
                  <a:pt x="153110" y="34112"/>
                  <a:pt x="158146" y="39095"/>
                </a:cubicBezTo>
                <a:lnTo>
                  <a:pt x="196722" y="77672"/>
                </a:lnTo>
                <a:lnTo>
                  <a:pt x="235298" y="116248"/>
                </a:lnTo>
                <a:cubicBezTo>
                  <a:pt x="240335" y="121284"/>
                  <a:pt x="248479" y="121284"/>
                  <a:pt x="253461" y="116248"/>
                </a:cubicBezTo>
                <a:cubicBezTo>
                  <a:pt x="258444" y="111211"/>
                  <a:pt x="258498" y="103068"/>
                  <a:pt x="253461" y="98085"/>
                </a:cubicBezTo>
                <a:lnTo>
                  <a:pt x="223993" y="68617"/>
                </a:lnTo>
                <a:lnTo>
                  <a:pt x="244353" y="48204"/>
                </a:lnTo>
                <a:lnTo>
                  <a:pt x="252390" y="56240"/>
                </a:lnTo>
                <a:cubicBezTo>
                  <a:pt x="257426" y="61277"/>
                  <a:pt x="265570" y="61277"/>
                  <a:pt x="270553" y="56240"/>
                </a:cubicBezTo>
                <a:cubicBezTo>
                  <a:pt x="275536" y="51204"/>
                  <a:pt x="275589" y="43060"/>
                  <a:pt x="270553" y="38077"/>
                </a:cubicBezTo>
                <a:lnTo>
                  <a:pt x="253461" y="20932"/>
                </a:lnTo>
                <a:lnTo>
                  <a:pt x="236316" y="3787"/>
                </a:lnTo>
                <a:cubicBezTo>
                  <a:pt x="231280" y="-1249"/>
                  <a:pt x="223136" y="-1249"/>
                  <a:pt x="218153" y="3787"/>
                </a:cubicBezTo>
                <a:lnTo>
                  <a:pt x="218100" y="3787"/>
                </a:lnTo>
                <a:moveTo>
                  <a:pt x="145448" y="50722"/>
                </a:moveTo>
                <a:lnTo>
                  <a:pt x="43114" y="153056"/>
                </a:lnTo>
                <a:cubicBezTo>
                  <a:pt x="37488" y="158735"/>
                  <a:pt x="34327" y="166343"/>
                  <a:pt x="34327" y="174326"/>
                </a:cubicBezTo>
                <a:lnTo>
                  <a:pt x="34327" y="221904"/>
                </a:lnTo>
                <a:lnTo>
                  <a:pt x="3787" y="252390"/>
                </a:lnTo>
                <a:cubicBezTo>
                  <a:pt x="-1249" y="257426"/>
                  <a:pt x="-1249" y="265570"/>
                  <a:pt x="3787" y="270553"/>
                </a:cubicBezTo>
                <a:cubicBezTo>
                  <a:pt x="8824" y="275536"/>
                  <a:pt x="16968" y="275589"/>
                  <a:pt x="21950" y="270553"/>
                </a:cubicBezTo>
                <a:lnTo>
                  <a:pt x="52490" y="240013"/>
                </a:lnTo>
                <a:lnTo>
                  <a:pt x="100067" y="240013"/>
                </a:lnTo>
                <a:cubicBezTo>
                  <a:pt x="108050" y="240013"/>
                  <a:pt x="115658" y="236852"/>
                  <a:pt x="121284" y="231227"/>
                </a:cubicBezTo>
                <a:lnTo>
                  <a:pt x="223618" y="128892"/>
                </a:lnTo>
                <a:cubicBezTo>
                  <a:pt x="223458" y="128732"/>
                  <a:pt x="223243" y="128571"/>
                  <a:pt x="223083" y="128357"/>
                </a:cubicBezTo>
                <a:lnTo>
                  <a:pt x="205402" y="110676"/>
                </a:lnTo>
                <a:lnTo>
                  <a:pt x="103068" y="213010"/>
                </a:lnTo>
                <a:cubicBezTo>
                  <a:pt x="102264" y="213814"/>
                  <a:pt x="101192" y="214242"/>
                  <a:pt x="100014" y="214242"/>
                </a:cubicBezTo>
                <a:lnTo>
                  <a:pt x="60044" y="214349"/>
                </a:lnTo>
                <a:lnTo>
                  <a:pt x="60044" y="174327"/>
                </a:lnTo>
                <a:cubicBezTo>
                  <a:pt x="60044" y="173201"/>
                  <a:pt x="60473" y="172076"/>
                  <a:pt x="61277" y="171273"/>
                </a:cubicBezTo>
                <a:lnTo>
                  <a:pt x="75903" y="156646"/>
                </a:lnTo>
                <a:lnTo>
                  <a:pt x="88226" y="168969"/>
                </a:lnTo>
                <a:cubicBezTo>
                  <a:pt x="91548" y="172291"/>
                  <a:pt x="97013" y="172291"/>
                  <a:pt x="100335" y="168969"/>
                </a:cubicBezTo>
                <a:cubicBezTo>
                  <a:pt x="103657" y="165647"/>
                  <a:pt x="103657" y="160182"/>
                  <a:pt x="100335" y="156860"/>
                </a:cubicBezTo>
                <a:lnTo>
                  <a:pt x="88012" y="144537"/>
                </a:lnTo>
                <a:lnTo>
                  <a:pt x="110193" y="122356"/>
                </a:lnTo>
                <a:lnTo>
                  <a:pt x="122516" y="134679"/>
                </a:lnTo>
                <a:cubicBezTo>
                  <a:pt x="125838" y="138001"/>
                  <a:pt x="131303" y="138001"/>
                  <a:pt x="134625" y="134679"/>
                </a:cubicBezTo>
                <a:cubicBezTo>
                  <a:pt x="137947" y="131357"/>
                  <a:pt x="137947" y="125892"/>
                  <a:pt x="134625" y="122570"/>
                </a:cubicBezTo>
                <a:lnTo>
                  <a:pt x="122302" y="110247"/>
                </a:lnTo>
                <a:lnTo>
                  <a:pt x="144483" y="88066"/>
                </a:lnTo>
                <a:lnTo>
                  <a:pt x="156806" y="100389"/>
                </a:lnTo>
                <a:cubicBezTo>
                  <a:pt x="160128" y="103711"/>
                  <a:pt x="165593" y="103711"/>
                  <a:pt x="168915" y="100389"/>
                </a:cubicBezTo>
                <a:cubicBezTo>
                  <a:pt x="172237" y="97067"/>
                  <a:pt x="172237" y="91602"/>
                  <a:pt x="168915" y="88280"/>
                </a:cubicBezTo>
                <a:lnTo>
                  <a:pt x="156592" y="75957"/>
                </a:lnTo>
                <a:lnTo>
                  <a:pt x="163611" y="68938"/>
                </a:lnTo>
                <a:lnTo>
                  <a:pt x="145930" y="51258"/>
                </a:lnTo>
                <a:cubicBezTo>
                  <a:pt x="145769" y="51097"/>
                  <a:pt x="145608" y="50883"/>
                  <a:pt x="145394" y="50722"/>
                </a:cubicBezTo>
                <a:lnTo>
                  <a:pt x="145448" y="5072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Diagnose and treat patients.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play a crucial role in patient care.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Doctors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4056" y="22683"/>
                </a:moveTo>
                <a:cubicBezTo>
                  <a:pt x="66294" y="28589"/>
                  <a:pt x="63294" y="35161"/>
                  <a:pt x="57388" y="37399"/>
                </a:cubicBezTo>
                <a:lnTo>
                  <a:pt x="36766" y="45115"/>
                </a:lnTo>
                <a:cubicBezTo>
                  <a:pt x="35290" y="45686"/>
                  <a:pt x="34290" y="47115"/>
                  <a:pt x="34290" y="48686"/>
                </a:cubicBezTo>
                <a:lnTo>
                  <a:pt x="34290" y="110504"/>
                </a:lnTo>
                <a:cubicBezTo>
                  <a:pt x="34290" y="137840"/>
                  <a:pt x="56483" y="160034"/>
                  <a:pt x="83820" y="160034"/>
                </a:cubicBezTo>
                <a:lnTo>
                  <a:pt x="87630" y="160034"/>
                </a:lnTo>
                <a:lnTo>
                  <a:pt x="91440" y="160034"/>
                </a:lnTo>
                <a:cubicBezTo>
                  <a:pt x="118777" y="160034"/>
                  <a:pt x="140970" y="137840"/>
                  <a:pt x="140970" y="110504"/>
                </a:cubicBezTo>
                <a:lnTo>
                  <a:pt x="140970" y="48686"/>
                </a:lnTo>
                <a:cubicBezTo>
                  <a:pt x="140970" y="47115"/>
                  <a:pt x="139970" y="45686"/>
                  <a:pt x="138494" y="45115"/>
                </a:cubicBezTo>
                <a:lnTo>
                  <a:pt x="117920" y="37399"/>
                </a:lnTo>
                <a:cubicBezTo>
                  <a:pt x="112014" y="35161"/>
                  <a:pt x="109014" y="28589"/>
                  <a:pt x="111252" y="22683"/>
                </a:cubicBezTo>
                <a:cubicBezTo>
                  <a:pt x="113490" y="16778"/>
                  <a:pt x="120063" y="13777"/>
                  <a:pt x="125968" y="16016"/>
                </a:cubicBezTo>
                <a:lnTo>
                  <a:pt x="146542" y="23731"/>
                </a:lnTo>
                <a:cubicBezTo>
                  <a:pt x="156924" y="27589"/>
                  <a:pt x="163830" y="37542"/>
                  <a:pt x="163830" y="48686"/>
                </a:cubicBezTo>
                <a:lnTo>
                  <a:pt x="163830" y="110504"/>
                </a:lnTo>
                <a:cubicBezTo>
                  <a:pt x="163830" y="147889"/>
                  <a:pt x="135493" y="178655"/>
                  <a:pt x="99155" y="182465"/>
                </a:cubicBezTo>
                <a:cubicBezTo>
                  <a:pt x="100917" y="212469"/>
                  <a:pt x="125778" y="236234"/>
                  <a:pt x="156210" y="236234"/>
                </a:cubicBezTo>
                <a:cubicBezTo>
                  <a:pt x="187785" y="236234"/>
                  <a:pt x="213360" y="210659"/>
                  <a:pt x="213360" y="179084"/>
                </a:cubicBezTo>
                <a:lnTo>
                  <a:pt x="213360" y="143032"/>
                </a:lnTo>
                <a:cubicBezTo>
                  <a:pt x="197882" y="138174"/>
                  <a:pt x="186690" y="123743"/>
                  <a:pt x="186690" y="106694"/>
                </a:cubicBezTo>
                <a:cubicBezTo>
                  <a:pt x="186690" y="85643"/>
                  <a:pt x="203740" y="68594"/>
                  <a:pt x="224790" y="68594"/>
                </a:cubicBezTo>
                <a:cubicBezTo>
                  <a:pt x="245840" y="68594"/>
                  <a:pt x="262890" y="85643"/>
                  <a:pt x="262890" y="106694"/>
                </a:cubicBezTo>
                <a:cubicBezTo>
                  <a:pt x="262890" y="123743"/>
                  <a:pt x="251698" y="138174"/>
                  <a:pt x="236220" y="143032"/>
                </a:cubicBezTo>
                <a:lnTo>
                  <a:pt x="236220" y="179084"/>
                </a:lnTo>
                <a:cubicBezTo>
                  <a:pt x="236220" y="223280"/>
                  <a:pt x="200406" y="259094"/>
                  <a:pt x="156210" y="259094"/>
                </a:cubicBezTo>
                <a:cubicBezTo>
                  <a:pt x="113157" y="259094"/>
                  <a:pt x="78057" y="225089"/>
                  <a:pt x="76295" y="182513"/>
                </a:cubicBezTo>
                <a:cubicBezTo>
                  <a:pt x="39862" y="178750"/>
                  <a:pt x="11430" y="147937"/>
                  <a:pt x="11430" y="110504"/>
                </a:cubicBezTo>
                <a:lnTo>
                  <a:pt x="11430" y="48686"/>
                </a:lnTo>
                <a:cubicBezTo>
                  <a:pt x="11430" y="37590"/>
                  <a:pt x="18336" y="27636"/>
                  <a:pt x="28718" y="23731"/>
                </a:cubicBezTo>
                <a:lnTo>
                  <a:pt x="49340" y="15968"/>
                </a:lnTo>
                <a:cubicBezTo>
                  <a:pt x="55245" y="13730"/>
                  <a:pt x="61817" y="16730"/>
                  <a:pt x="64056" y="22636"/>
                </a:cubicBezTo>
                <a:lnTo>
                  <a:pt x="64056" y="22683"/>
                </a:lnTo>
                <a:moveTo>
                  <a:pt x="224790" y="91454"/>
                </a:moveTo>
                <a:cubicBezTo>
                  <a:pt x="216373" y="91454"/>
                  <a:pt x="209550" y="98277"/>
                  <a:pt x="209550" y="106694"/>
                </a:cubicBezTo>
                <a:cubicBezTo>
                  <a:pt x="209550" y="115111"/>
                  <a:pt x="216373" y="121934"/>
                  <a:pt x="224790" y="121934"/>
                </a:cubicBezTo>
                <a:cubicBezTo>
                  <a:pt x="233207" y="121934"/>
                  <a:pt x="240030" y="115111"/>
                  <a:pt x="240030" y="106694"/>
                </a:cubicBezTo>
                <a:cubicBezTo>
                  <a:pt x="240030" y="98277"/>
                  <a:pt x="233207" y="91454"/>
                  <a:pt x="224790" y="9145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Patient Journey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coordinated efforts ensure the patient receives comprehensive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collaboration leads to a positive outcome for the patient's health.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Care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hospital team, including doctors, nurses, and therapists, work together to diagnose and treat the patient.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among team members is crucial for timely interventions.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Collaboration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patient is admitted to the hospital with a complex condition.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Initial assessments are conducted to understand the patient's needs.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Admission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5331" y="36576"/>
                </a:moveTo>
                <a:cubicBezTo>
                  <a:pt x="112586" y="36576"/>
                  <a:pt x="94183" y="54978"/>
                  <a:pt x="94183" y="77724"/>
                </a:cubicBezTo>
                <a:lnTo>
                  <a:pt x="94183" y="82296"/>
                </a:lnTo>
                <a:lnTo>
                  <a:pt x="43891" y="82296"/>
                </a:lnTo>
                <a:cubicBezTo>
                  <a:pt x="21145" y="82296"/>
                  <a:pt x="2743" y="100698"/>
                  <a:pt x="2743" y="123444"/>
                </a:cubicBezTo>
                <a:lnTo>
                  <a:pt x="2743" y="288036"/>
                </a:lnTo>
                <a:cubicBezTo>
                  <a:pt x="2743" y="310782"/>
                  <a:pt x="21145" y="329184"/>
                  <a:pt x="43891" y="329184"/>
                </a:cubicBezTo>
                <a:lnTo>
                  <a:pt x="44005" y="329184"/>
                </a:lnTo>
                <a:lnTo>
                  <a:pt x="44120" y="329184"/>
                </a:lnTo>
                <a:lnTo>
                  <a:pt x="44234" y="329184"/>
                </a:lnTo>
                <a:lnTo>
                  <a:pt x="44348" y="329184"/>
                </a:lnTo>
                <a:lnTo>
                  <a:pt x="44463" y="329184"/>
                </a:lnTo>
                <a:lnTo>
                  <a:pt x="44577" y="329184"/>
                </a:lnTo>
                <a:lnTo>
                  <a:pt x="44691" y="329184"/>
                </a:lnTo>
                <a:lnTo>
                  <a:pt x="44806" y="329184"/>
                </a:lnTo>
                <a:lnTo>
                  <a:pt x="44920" y="329184"/>
                </a:lnTo>
                <a:lnTo>
                  <a:pt x="45034" y="329184"/>
                </a:lnTo>
                <a:lnTo>
                  <a:pt x="45148" y="329184"/>
                </a:lnTo>
                <a:lnTo>
                  <a:pt x="45263" y="329184"/>
                </a:lnTo>
                <a:lnTo>
                  <a:pt x="45377" y="329184"/>
                </a:lnTo>
                <a:lnTo>
                  <a:pt x="45491" y="329184"/>
                </a:lnTo>
                <a:lnTo>
                  <a:pt x="45606" y="329184"/>
                </a:lnTo>
                <a:lnTo>
                  <a:pt x="45720" y="329184"/>
                </a:lnTo>
                <a:lnTo>
                  <a:pt x="45834" y="329184"/>
                </a:lnTo>
                <a:lnTo>
                  <a:pt x="45949" y="329184"/>
                </a:lnTo>
                <a:lnTo>
                  <a:pt x="46063" y="329184"/>
                </a:lnTo>
                <a:lnTo>
                  <a:pt x="46177" y="329184"/>
                </a:lnTo>
                <a:lnTo>
                  <a:pt x="46291" y="329184"/>
                </a:lnTo>
                <a:lnTo>
                  <a:pt x="46406" y="329184"/>
                </a:lnTo>
                <a:lnTo>
                  <a:pt x="46520" y="329184"/>
                </a:lnTo>
                <a:lnTo>
                  <a:pt x="46634" y="329184"/>
                </a:lnTo>
                <a:lnTo>
                  <a:pt x="46749" y="329184"/>
                </a:lnTo>
                <a:lnTo>
                  <a:pt x="46863" y="329184"/>
                </a:lnTo>
                <a:lnTo>
                  <a:pt x="46977" y="329184"/>
                </a:lnTo>
                <a:lnTo>
                  <a:pt x="47092" y="329184"/>
                </a:lnTo>
                <a:lnTo>
                  <a:pt x="47206" y="329184"/>
                </a:lnTo>
                <a:lnTo>
                  <a:pt x="47320" y="329184"/>
                </a:lnTo>
                <a:lnTo>
                  <a:pt x="47434" y="329184"/>
                </a:lnTo>
                <a:lnTo>
                  <a:pt x="47549" y="329184"/>
                </a:lnTo>
                <a:lnTo>
                  <a:pt x="47663" y="329184"/>
                </a:lnTo>
                <a:lnTo>
                  <a:pt x="47777" y="329184"/>
                </a:lnTo>
                <a:lnTo>
                  <a:pt x="47892" y="329184"/>
                </a:lnTo>
                <a:lnTo>
                  <a:pt x="48006" y="329184"/>
                </a:lnTo>
                <a:lnTo>
                  <a:pt x="48120" y="329184"/>
                </a:lnTo>
                <a:lnTo>
                  <a:pt x="48235" y="329184"/>
                </a:lnTo>
                <a:lnTo>
                  <a:pt x="48349" y="329184"/>
                </a:lnTo>
                <a:lnTo>
                  <a:pt x="48463" y="329184"/>
                </a:lnTo>
                <a:lnTo>
                  <a:pt x="48577" y="329184"/>
                </a:lnTo>
                <a:lnTo>
                  <a:pt x="48692" y="329184"/>
                </a:lnTo>
                <a:lnTo>
                  <a:pt x="48806" y="329184"/>
                </a:lnTo>
                <a:lnTo>
                  <a:pt x="48920" y="329184"/>
                </a:lnTo>
                <a:lnTo>
                  <a:pt x="49035" y="329184"/>
                </a:lnTo>
                <a:lnTo>
                  <a:pt x="49149" y="329184"/>
                </a:lnTo>
                <a:lnTo>
                  <a:pt x="49263" y="329184"/>
                </a:lnTo>
                <a:lnTo>
                  <a:pt x="49378" y="329184"/>
                </a:lnTo>
                <a:lnTo>
                  <a:pt x="49492" y="329184"/>
                </a:lnTo>
                <a:lnTo>
                  <a:pt x="49606" y="329184"/>
                </a:lnTo>
                <a:lnTo>
                  <a:pt x="49720" y="329184"/>
                </a:lnTo>
                <a:lnTo>
                  <a:pt x="49835" y="329184"/>
                </a:lnTo>
                <a:lnTo>
                  <a:pt x="49949" y="329184"/>
                </a:lnTo>
                <a:lnTo>
                  <a:pt x="50063" y="329184"/>
                </a:lnTo>
                <a:lnTo>
                  <a:pt x="50178" y="329184"/>
                </a:lnTo>
                <a:lnTo>
                  <a:pt x="50292" y="329184"/>
                </a:lnTo>
                <a:lnTo>
                  <a:pt x="50406" y="329184"/>
                </a:lnTo>
                <a:lnTo>
                  <a:pt x="50521" y="329184"/>
                </a:lnTo>
                <a:lnTo>
                  <a:pt x="50635" y="329184"/>
                </a:lnTo>
                <a:lnTo>
                  <a:pt x="50749" y="329184"/>
                </a:lnTo>
                <a:lnTo>
                  <a:pt x="50863" y="329184"/>
                </a:lnTo>
                <a:lnTo>
                  <a:pt x="50978" y="329184"/>
                </a:lnTo>
                <a:lnTo>
                  <a:pt x="51092" y="329184"/>
                </a:lnTo>
                <a:lnTo>
                  <a:pt x="51206" y="329184"/>
                </a:lnTo>
                <a:lnTo>
                  <a:pt x="51321" y="329184"/>
                </a:lnTo>
                <a:lnTo>
                  <a:pt x="51435" y="329184"/>
                </a:lnTo>
                <a:lnTo>
                  <a:pt x="51549" y="329184"/>
                </a:lnTo>
                <a:lnTo>
                  <a:pt x="51664" y="329184"/>
                </a:lnTo>
                <a:lnTo>
                  <a:pt x="51778" y="329184"/>
                </a:lnTo>
                <a:lnTo>
                  <a:pt x="51892" y="329184"/>
                </a:lnTo>
                <a:lnTo>
                  <a:pt x="52006" y="329184"/>
                </a:lnTo>
                <a:lnTo>
                  <a:pt x="52121" y="329184"/>
                </a:lnTo>
                <a:lnTo>
                  <a:pt x="52235" y="329184"/>
                </a:lnTo>
                <a:lnTo>
                  <a:pt x="52349" y="329184"/>
                </a:lnTo>
                <a:lnTo>
                  <a:pt x="52464" y="329184"/>
                </a:lnTo>
                <a:lnTo>
                  <a:pt x="52578" y="329184"/>
                </a:lnTo>
                <a:lnTo>
                  <a:pt x="52692" y="329184"/>
                </a:lnTo>
                <a:lnTo>
                  <a:pt x="52807" y="329184"/>
                </a:lnTo>
                <a:lnTo>
                  <a:pt x="52921" y="329184"/>
                </a:lnTo>
                <a:lnTo>
                  <a:pt x="53035" y="329184"/>
                </a:lnTo>
                <a:lnTo>
                  <a:pt x="53149" y="329184"/>
                </a:lnTo>
                <a:lnTo>
                  <a:pt x="53264" y="329184"/>
                </a:lnTo>
                <a:lnTo>
                  <a:pt x="53378" y="329184"/>
                </a:lnTo>
                <a:lnTo>
                  <a:pt x="53492" y="329184"/>
                </a:lnTo>
                <a:lnTo>
                  <a:pt x="53607" y="329184"/>
                </a:lnTo>
                <a:lnTo>
                  <a:pt x="53721" y="329184"/>
                </a:lnTo>
                <a:lnTo>
                  <a:pt x="53835" y="329184"/>
                </a:lnTo>
                <a:lnTo>
                  <a:pt x="53950" y="329184"/>
                </a:lnTo>
                <a:lnTo>
                  <a:pt x="54064" y="329184"/>
                </a:lnTo>
                <a:lnTo>
                  <a:pt x="54178" y="329184"/>
                </a:lnTo>
                <a:lnTo>
                  <a:pt x="54292" y="329184"/>
                </a:lnTo>
                <a:lnTo>
                  <a:pt x="54407" y="329184"/>
                </a:lnTo>
                <a:lnTo>
                  <a:pt x="54521" y="329184"/>
                </a:lnTo>
                <a:lnTo>
                  <a:pt x="54635" y="329184"/>
                </a:lnTo>
                <a:lnTo>
                  <a:pt x="54750" y="329184"/>
                </a:lnTo>
                <a:lnTo>
                  <a:pt x="54864" y="329184"/>
                </a:lnTo>
                <a:lnTo>
                  <a:pt x="54978" y="329184"/>
                </a:lnTo>
                <a:lnTo>
                  <a:pt x="55093" y="329184"/>
                </a:lnTo>
                <a:lnTo>
                  <a:pt x="55207" y="329184"/>
                </a:lnTo>
                <a:lnTo>
                  <a:pt x="55321" y="329184"/>
                </a:lnTo>
                <a:lnTo>
                  <a:pt x="55435" y="329184"/>
                </a:lnTo>
                <a:lnTo>
                  <a:pt x="55550" y="329184"/>
                </a:lnTo>
                <a:lnTo>
                  <a:pt x="55664" y="329184"/>
                </a:lnTo>
                <a:lnTo>
                  <a:pt x="55778" y="329184"/>
                </a:lnTo>
                <a:lnTo>
                  <a:pt x="55893" y="329184"/>
                </a:lnTo>
                <a:lnTo>
                  <a:pt x="56007" y="329184"/>
                </a:lnTo>
                <a:lnTo>
                  <a:pt x="56121" y="329184"/>
                </a:lnTo>
                <a:lnTo>
                  <a:pt x="56236" y="329184"/>
                </a:lnTo>
                <a:lnTo>
                  <a:pt x="56350" y="329184"/>
                </a:lnTo>
                <a:lnTo>
                  <a:pt x="56464" y="329184"/>
                </a:lnTo>
                <a:lnTo>
                  <a:pt x="56578" y="329184"/>
                </a:lnTo>
                <a:lnTo>
                  <a:pt x="56693" y="329184"/>
                </a:lnTo>
                <a:lnTo>
                  <a:pt x="56807" y="329184"/>
                </a:lnTo>
                <a:lnTo>
                  <a:pt x="56921" y="329184"/>
                </a:lnTo>
                <a:lnTo>
                  <a:pt x="57036" y="329184"/>
                </a:lnTo>
                <a:lnTo>
                  <a:pt x="57150" y="329184"/>
                </a:lnTo>
                <a:lnTo>
                  <a:pt x="57264" y="329184"/>
                </a:lnTo>
                <a:lnTo>
                  <a:pt x="57379" y="329184"/>
                </a:lnTo>
                <a:lnTo>
                  <a:pt x="57493" y="329184"/>
                </a:lnTo>
                <a:lnTo>
                  <a:pt x="57607" y="329184"/>
                </a:lnTo>
                <a:lnTo>
                  <a:pt x="57721" y="329184"/>
                </a:lnTo>
                <a:lnTo>
                  <a:pt x="57836" y="329184"/>
                </a:lnTo>
                <a:lnTo>
                  <a:pt x="57950" y="329184"/>
                </a:lnTo>
                <a:lnTo>
                  <a:pt x="58064" y="329184"/>
                </a:lnTo>
                <a:lnTo>
                  <a:pt x="58179" y="329184"/>
                </a:lnTo>
                <a:lnTo>
                  <a:pt x="58293" y="329184"/>
                </a:lnTo>
                <a:lnTo>
                  <a:pt x="58407" y="329184"/>
                </a:lnTo>
                <a:lnTo>
                  <a:pt x="58522" y="329184"/>
                </a:lnTo>
                <a:lnTo>
                  <a:pt x="58636" y="329184"/>
                </a:lnTo>
                <a:lnTo>
                  <a:pt x="58750" y="329184"/>
                </a:lnTo>
                <a:lnTo>
                  <a:pt x="58864" y="329184"/>
                </a:lnTo>
                <a:lnTo>
                  <a:pt x="58979" y="329184"/>
                </a:lnTo>
                <a:lnTo>
                  <a:pt x="59093" y="329184"/>
                </a:lnTo>
                <a:lnTo>
                  <a:pt x="59207" y="329184"/>
                </a:lnTo>
                <a:lnTo>
                  <a:pt x="59322" y="329184"/>
                </a:lnTo>
                <a:lnTo>
                  <a:pt x="59436" y="329184"/>
                </a:lnTo>
                <a:lnTo>
                  <a:pt x="59550" y="329184"/>
                </a:lnTo>
                <a:lnTo>
                  <a:pt x="59665" y="329184"/>
                </a:lnTo>
                <a:lnTo>
                  <a:pt x="59779" y="329184"/>
                </a:lnTo>
                <a:lnTo>
                  <a:pt x="59893" y="329184"/>
                </a:lnTo>
                <a:lnTo>
                  <a:pt x="60007" y="329184"/>
                </a:lnTo>
                <a:lnTo>
                  <a:pt x="60122" y="329184"/>
                </a:lnTo>
                <a:lnTo>
                  <a:pt x="60236" y="329184"/>
                </a:lnTo>
                <a:lnTo>
                  <a:pt x="60350" y="329184"/>
                </a:lnTo>
                <a:lnTo>
                  <a:pt x="60465" y="329184"/>
                </a:lnTo>
                <a:lnTo>
                  <a:pt x="60579" y="329184"/>
                </a:lnTo>
                <a:lnTo>
                  <a:pt x="60693" y="329184"/>
                </a:lnTo>
                <a:lnTo>
                  <a:pt x="60808" y="329184"/>
                </a:lnTo>
                <a:lnTo>
                  <a:pt x="60922" y="329184"/>
                </a:lnTo>
                <a:lnTo>
                  <a:pt x="61036" y="329184"/>
                </a:lnTo>
                <a:lnTo>
                  <a:pt x="61150" y="329184"/>
                </a:lnTo>
                <a:lnTo>
                  <a:pt x="61265" y="329184"/>
                </a:lnTo>
                <a:lnTo>
                  <a:pt x="61379" y="329184"/>
                </a:lnTo>
                <a:lnTo>
                  <a:pt x="61493" y="329184"/>
                </a:lnTo>
                <a:lnTo>
                  <a:pt x="61608" y="329184"/>
                </a:lnTo>
                <a:lnTo>
                  <a:pt x="61722" y="329184"/>
                </a:lnTo>
                <a:lnTo>
                  <a:pt x="61836" y="329184"/>
                </a:lnTo>
                <a:lnTo>
                  <a:pt x="61951" y="329184"/>
                </a:lnTo>
                <a:lnTo>
                  <a:pt x="62065" y="329184"/>
                </a:lnTo>
                <a:lnTo>
                  <a:pt x="62179" y="329184"/>
                </a:lnTo>
                <a:lnTo>
                  <a:pt x="62293" y="329184"/>
                </a:lnTo>
                <a:lnTo>
                  <a:pt x="62408" y="329184"/>
                </a:lnTo>
                <a:lnTo>
                  <a:pt x="62522" y="329184"/>
                </a:lnTo>
                <a:lnTo>
                  <a:pt x="62636" y="329184"/>
                </a:lnTo>
                <a:lnTo>
                  <a:pt x="62751" y="329184"/>
                </a:lnTo>
                <a:lnTo>
                  <a:pt x="62865" y="329184"/>
                </a:lnTo>
                <a:lnTo>
                  <a:pt x="62979" y="329184"/>
                </a:lnTo>
                <a:lnTo>
                  <a:pt x="63094" y="329184"/>
                </a:lnTo>
                <a:lnTo>
                  <a:pt x="63208" y="329184"/>
                </a:lnTo>
                <a:lnTo>
                  <a:pt x="63322" y="329184"/>
                </a:lnTo>
                <a:lnTo>
                  <a:pt x="63436" y="329184"/>
                </a:lnTo>
                <a:lnTo>
                  <a:pt x="63551" y="329184"/>
                </a:lnTo>
                <a:lnTo>
                  <a:pt x="63665" y="329184"/>
                </a:lnTo>
                <a:lnTo>
                  <a:pt x="63779" y="329184"/>
                </a:lnTo>
                <a:lnTo>
                  <a:pt x="63894" y="329184"/>
                </a:lnTo>
                <a:lnTo>
                  <a:pt x="64008" y="329184"/>
                </a:lnTo>
                <a:lnTo>
                  <a:pt x="64122" y="329184"/>
                </a:lnTo>
                <a:lnTo>
                  <a:pt x="64237" y="329184"/>
                </a:lnTo>
                <a:lnTo>
                  <a:pt x="64351" y="329184"/>
                </a:lnTo>
                <a:lnTo>
                  <a:pt x="64465" y="329184"/>
                </a:lnTo>
                <a:lnTo>
                  <a:pt x="64579" y="329184"/>
                </a:lnTo>
                <a:lnTo>
                  <a:pt x="64694" y="329184"/>
                </a:lnTo>
                <a:lnTo>
                  <a:pt x="64808" y="329184"/>
                </a:lnTo>
                <a:lnTo>
                  <a:pt x="64922" y="329184"/>
                </a:lnTo>
                <a:lnTo>
                  <a:pt x="65037" y="329184"/>
                </a:lnTo>
                <a:lnTo>
                  <a:pt x="65151" y="329184"/>
                </a:lnTo>
                <a:lnTo>
                  <a:pt x="65265" y="329184"/>
                </a:lnTo>
                <a:lnTo>
                  <a:pt x="65380" y="329184"/>
                </a:lnTo>
                <a:lnTo>
                  <a:pt x="65494" y="329184"/>
                </a:lnTo>
                <a:lnTo>
                  <a:pt x="65608" y="329184"/>
                </a:lnTo>
                <a:lnTo>
                  <a:pt x="65722" y="329184"/>
                </a:lnTo>
                <a:lnTo>
                  <a:pt x="65837" y="329184"/>
                </a:lnTo>
                <a:lnTo>
                  <a:pt x="65951" y="329184"/>
                </a:lnTo>
                <a:lnTo>
                  <a:pt x="66065" y="329184"/>
                </a:lnTo>
                <a:lnTo>
                  <a:pt x="66180" y="329184"/>
                </a:lnTo>
                <a:lnTo>
                  <a:pt x="66294" y="329184"/>
                </a:lnTo>
                <a:lnTo>
                  <a:pt x="66408" y="329184"/>
                </a:lnTo>
                <a:lnTo>
                  <a:pt x="66523" y="329184"/>
                </a:lnTo>
                <a:lnTo>
                  <a:pt x="66637" y="329184"/>
                </a:lnTo>
                <a:lnTo>
                  <a:pt x="66751" y="329184"/>
                </a:lnTo>
                <a:lnTo>
                  <a:pt x="66865" y="329184"/>
                </a:lnTo>
                <a:lnTo>
                  <a:pt x="66980" y="329184"/>
                </a:lnTo>
                <a:lnTo>
                  <a:pt x="67094" y="329184"/>
                </a:lnTo>
                <a:lnTo>
                  <a:pt x="67208" y="329184"/>
                </a:lnTo>
                <a:lnTo>
                  <a:pt x="67323" y="329184"/>
                </a:lnTo>
                <a:lnTo>
                  <a:pt x="67437" y="329184"/>
                </a:lnTo>
                <a:lnTo>
                  <a:pt x="67551" y="329184"/>
                </a:lnTo>
                <a:lnTo>
                  <a:pt x="67666" y="329184"/>
                </a:lnTo>
                <a:lnTo>
                  <a:pt x="67780" y="329184"/>
                </a:lnTo>
                <a:lnTo>
                  <a:pt x="67894" y="329184"/>
                </a:lnTo>
                <a:lnTo>
                  <a:pt x="68008" y="329184"/>
                </a:lnTo>
                <a:lnTo>
                  <a:pt x="68123" y="329184"/>
                </a:lnTo>
                <a:lnTo>
                  <a:pt x="68237" y="329184"/>
                </a:lnTo>
                <a:lnTo>
                  <a:pt x="68351" y="329184"/>
                </a:lnTo>
                <a:lnTo>
                  <a:pt x="68466" y="329184"/>
                </a:lnTo>
                <a:lnTo>
                  <a:pt x="68580" y="329184"/>
                </a:lnTo>
                <a:lnTo>
                  <a:pt x="68694" y="329184"/>
                </a:lnTo>
                <a:lnTo>
                  <a:pt x="68809" y="329184"/>
                </a:lnTo>
                <a:lnTo>
                  <a:pt x="68923" y="329184"/>
                </a:lnTo>
                <a:lnTo>
                  <a:pt x="69037" y="329184"/>
                </a:lnTo>
                <a:lnTo>
                  <a:pt x="69151" y="329184"/>
                </a:lnTo>
                <a:lnTo>
                  <a:pt x="69266" y="329184"/>
                </a:lnTo>
                <a:lnTo>
                  <a:pt x="69380" y="329184"/>
                </a:lnTo>
                <a:lnTo>
                  <a:pt x="69494" y="329184"/>
                </a:lnTo>
                <a:lnTo>
                  <a:pt x="69609" y="329184"/>
                </a:lnTo>
                <a:lnTo>
                  <a:pt x="69723" y="329184"/>
                </a:lnTo>
                <a:lnTo>
                  <a:pt x="69837" y="329184"/>
                </a:lnTo>
                <a:lnTo>
                  <a:pt x="69952" y="329184"/>
                </a:lnTo>
                <a:lnTo>
                  <a:pt x="70066" y="329184"/>
                </a:lnTo>
                <a:lnTo>
                  <a:pt x="70180" y="329184"/>
                </a:lnTo>
                <a:lnTo>
                  <a:pt x="70294" y="329184"/>
                </a:lnTo>
                <a:lnTo>
                  <a:pt x="70409" y="329184"/>
                </a:lnTo>
                <a:lnTo>
                  <a:pt x="70523" y="329184"/>
                </a:lnTo>
                <a:lnTo>
                  <a:pt x="70637" y="329184"/>
                </a:lnTo>
                <a:lnTo>
                  <a:pt x="70752" y="329184"/>
                </a:lnTo>
                <a:lnTo>
                  <a:pt x="70866" y="329184"/>
                </a:lnTo>
                <a:lnTo>
                  <a:pt x="70980" y="329184"/>
                </a:lnTo>
                <a:lnTo>
                  <a:pt x="71095" y="329184"/>
                </a:lnTo>
                <a:lnTo>
                  <a:pt x="71209" y="329184"/>
                </a:lnTo>
                <a:lnTo>
                  <a:pt x="71323" y="329184"/>
                </a:lnTo>
                <a:lnTo>
                  <a:pt x="71437" y="329184"/>
                </a:lnTo>
                <a:lnTo>
                  <a:pt x="71552" y="329184"/>
                </a:lnTo>
                <a:lnTo>
                  <a:pt x="71666" y="329184"/>
                </a:lnTo>
                <a:lnTo>
                  <a:pt x="71780" y="329184"/>
                </a:lnTo>
                <a:lnTo>
                  <a:pt x="71895" y="329184"/>
                </a:lnTo>
                <a:lnTo>
                  <a:pt x="72009" y="329184"/>
                </a:lnTo>
                <a:lnTo>
                  <a:pt x="72123" y="329184"/>
                </a:lnTo>
                <a:lnTo>
                  <a:pt x="72238" y="329184"/>
                </a:lnTo>
                <a:lnTo>
                  <a:pt x="72352" y="329184"/>
                </a:lnTo>
                <a:lnTo>
                  <a:pt x="72466" y="329184"/>
                </a:lnTo>
                <a:lnTo>
                  <a:pt x="72580" y="329184"/>
                </a:lnTo>
                <a:lnTo>
                  <a:pt x="72695" y="329184"/>
                </a:lnTo>
                <a:lnTo>
                  <a:pt x="72809" y="329184"/>
                </a:lnTo>
                <a:lnTo>
                  <a:pt x="72923" y="329184"/>
                </a:lnTo>
                <a:lnTo>
                  <a:pt x="73038" y="329184"/>
                </a:lnTo>
                <a:lnTo>
                  <a:pt x="73152" y="329184"/>
                </a:lnTo>
                <a:lnTo>
                  <a:pt x="73266" y="329184"/>
                </a:lnTo>
                <a:lnTo>
                  <a:pt x="73381" y="329184"/>
                </a:lnTo>
                <a:lnTo>
                  <a:pt x="73495" y="329184"/>
                </a:lnTo>
                <a:lnTo>
                  <a:pt x="73609" y="329184"/>
                </a:lnTo>
                <a:lnTo>
                  <a:pt x="73723" y="329184"/>
                </a:lnTo>
                <a:lnTo>
                  <a:pt x="73838" y="329184"/>
                </a:lnTo>
                <a:lnTo>
                  <a:pt x="73952" y="329184"/>
                </a:lnTo>
                <a:lnTo>
                  <a:pt x="74066" y="329184"/>
                </a:lnTo>
                <a:lnTo>
                  <a:pt x="74181" y="329184"/>
                </a:lnTo>
                <a:lnTo>
                  <a:pt x="74295" y="329184"/>
                </a:lnTo>
                <a:lnTo>
                  <a:pt x="74409" y="329184"/>
                </a:lnTo>
                <a:lnTo>
                  <a:pt x="74524" y="329184"/>
                </a:lnTo>
                <a:lnTo>
                  <a:pt x="74638" y="329184"/>
                </a:lnTo>
                <a:lnTo>
                  <a:pt x="74752" y="329184"/>
                </a:lnTo>
                <a:lnTo>
                  <a:pt x="74866" y="329184"/>
                </a:lnTo>
                <a:lnTo>
                  <a:pt x="74981" y="329184"/>
                </a:lnTo>
                <a:lnTo>
                  <a:pt x="75095" y="329184"/>
                </a:lnTo>
                <a:lnTo>
                  <a:pt x="75209" y="329184"/>
                </a:lnTo>
                <a:lnTo>
                  <a:pt x="75324" y="329184"/>
                </a:lnTo>
                <a:lnTo>
                  <a:pt x="75438" y="329184"/>
                </a:lnTo>
                <a:lnTo>
                  <a:pt x="75552" y="329184"/>
                </a:lnTo>
                <a:lnTo>
                  <a:pt x="75667" y="329184"/>
                </a:lnTo>
                <a:lnTo>
                  <a:pt x="75781" y="329184"/>
                </a:lnTo>
                <a:lnTo>
                  <a:pt x="75895" y="329184"/>
                </a:lnTo>
                <a:lnTo>
                  <a:pt x="76009" y="329184"/>
                </a:lnTo>
                <a:lnTo>
                  <a:pt x="76124" y="329184"/>
                </a:lnTo>
                <a:lnTo>
                  <a:pt x="76238" y="329184"/>
                </a:lnTo>
                <a:lnTo>
                  <a:pt x="76352" y="329184"/>
                </a:lnTo>
                <a:lnTo>
                  <a:pt x="76467" y="329184"/>
                </a:lnTo>
                <a:lnTo>
                  <a:pt x="76581" y="329184"/>
                </a:lnTo>
                <a:lnTo>
                  <a:pt x="76695" y="329184"/>
                </a:lnTo>
                <a:lnTo>
                  <a:pt x="76810" y="329184"/>
                </a:lnTo>
                <a:lnTo>
                  <a:pt x="76924" y="329184"/>
                </a:lnTo>
                <a:lnTo>
                  <a:pt x="77038" y="329184"/>
                </a:lnTo>
                <a:lnTo>
                  <a:pt x="77152" y="329184"/>
                </a:lnTo>
                <a:lnTo>
                  <a:pt x="77267" y="329184"/>
                </a:lnTo>
                <a:lnTo>
                  <a:pt x="77381" y="329184"/>
                </a:lnTo>
                <a:lnTo>
                  <a:pt x="77495" y="329184"/>
                </a:lnTo>
                <a:lnTo>
                  <a:pt x="77610" y="329184"/>
                </a:lnTo>
                <a:lnTo>
                  <a:pt x="77724" y="329184"/>
                </a:lnTo>
                <a:lnTo>
                  <a:pt x="77838" y="329184"/>
                </a:lnTo>
                <a:lnTo>
                  <a:pt x="77953" y="329184"/>
                </a:lnTo>
                <a:lnTo>
                  <a:pt x="78067" y="329184"/>
                </a:lnTo>
                <a:lnTo>
                  <a:pt x="78181" y="329184"/>
                </a:lnTo>
                <a:lnTo>
                  <a:pt x="78295" y="329184"/>
                </a:lnTo>
                <a:lnTo>
                  <a:pt x="78410" y="329184"/>
                </a:lnTo>
                <a:lnTo>
                  <a:pt x="78524" y="329184"/>
                </a:lnTo>
                <a:lnTo>
                  <a:pt x="78638" y="329184"/>
                </a:lnTo>
                <a:lnTo>
                  <a:pt x="78753" y="329184"/>
                </a:lnTo>
                <a:lnTo>
                  <a:pt x="78867" y="329184"/>
                </a:lnTo>
                <a:lnTo>
                  <a:pt x="78981" y="329184"/>
                </a:lnTo>
                <a:lnTo>
                  <a:pt x="79096" y="329184"/>
                </a:lnTo>
                <a:lnTo>
                  <a:pt x="79210" y="329184"/>
                </a:lnTo>
                <a:lnTo>
                  <a:pt x="79324" y="329184"/>
                </a:lnTo>
                <a:lnTo>
                  <a:pt x="79438" y="329184"/>
                </a:lnTo>
                <a:lnTo>
                  <a:pt x="79553" y="329184"/>
                </a:lnTo>
                <a:lnTo>
                  <a:pt x="79667" y="329184"/>
                </a:lnTo>
                <a:lnTo>
                  <a:pt x="79781" y="329184"/>
                </a:lnTo>
                <a:lnTo>
                  <a:pt x="79896" y="329184"/>
                </a:lnTo>
                <a:lnTo>
                  <a:pt x="80010" y="329184"/>
                </a:lnTo>
                <a:lnTo>
                  <a:pt x="80124" y="329184"/>
                </a:lnTo>
                <a:lnTo>
                  <a:pt x="80239" y="329184"/>
                </a:lnTo>
                <a:lnTo>
                  <a:pt x="80353" y="329184"/>
                </a:lnTo>
                <a:lnTo>
                  <a:pt x="80467" y="329184"/>
                </a:lnTo>
                <a:lnTo>
                  <a:pt x="80581" y="329184"/>
                </a:lnTo>
                <a:lnTo>
                  <a:pt x="80696" y="329184"/>
                </a:lnTo>
                <a:lnTo>
                  <a:pt x="80810" y="329184"/>
                </a:lnTo>
                <a:lnTo>
                  <a:pt x="80924" y="329184"/>
                </a:lnTo>
                <a:lnTo>
                  <a:pt x="81039" y="329184"/>
                </a:lnTo>
                <a:lnTo>
                  <a:pt x="81153" y="329184"/>
                </a:lnTo>
                <a:lnTo>
                  <a:pt x="81267" y="329184"/>
                </a:lnTo>
                <a:lnTo>
                  <a:pt x="81382" y="329184"/>
                </a:lnTo>
                <a:lnTo>
                  <a:pt x="81496" y="329184"/>
                </a:lnTo>
                <a:lnTo>
                  <a:pt x="81610" y="329184"/>
                </a:lnTo>
                <a:lnTo>
                  <a:pt x="81724" y="329184"/>
                </a:lnTo>
                <a:lnTo>
                  <a:pt x="81839" y="329184"/>
                </a:lnTo>
                <a:lnTo>
                  <a:pt x="81953" y="329184"/>
                </a:lnTo>
                <a:lnTo>
                  <a:pt x="82067" y="329184"/>
                </a:lnTo>
                <a:lnTo>
                  <a:pt x="82182" y="329184"/>
                </a:lnTo>
                <a:lnTo>
                  <a:pt x="82296" y="329184"/>
                </a:lnTo>
                <a:lnTo>
                  <a:pt x="82410" y="329184"/>
                </a:lnTo>
                <a:lnTo>
                  <a:pt x="82525" y="329184"/>
                </a:lnTo>
                <a:lnTo>
                  <a:pt x="82639" y="329184"/>
                </a:lnTo>
                <a:lnTo>
                  <a:pt x="82753" y="329184"/>
                </a:lnTo>
                <a:lnTo>
                  <a:pt x="82867" y="329184"/>
                </a:lnTo>
                <a:lnTo>
                  <a:pt x="82982" y="329184"/>
                </a:lnTo>
                <a:lnTo>
                  <a:pt x="83096" y="329184"/>
                </a:lnTo>
                <a:lnTo>
                  <a:pt x="83210" y="329184"/>
                </a:lnTo>
                <a:lnTo>
                  <a:pt x="83325" y="329184"/>
                </a:lnTo>
                <a:lnTo>
                  <a:pt x="83439" y="329184"/>
                </a:lnTo>
                <a:lnTo>
                  <a:pt x="83553" y="329184"/>
                </a:lnTo>
                <a:lnTo>
                  <a:pt x="83668" y="329184"/>
                </a:lnTo>
                <a:lnTo>
                  <a:pt x="83782" y="329184"/>
                </a:lnTo>
                <a:lnTo>
                  <a:pt x="83896" y="329184"/>
                </a:lnTo>
                <a:lnTo>
                  <a:pt x="84010" y="329184"/>
                </a:lnTo>
                <a:lnTo>
                  <a:pt x="84125" y="329184"/>
                </a:lnTo>
                <a:lnTo>
                  <a:pt x="84239" y="329184"/>
                </a:lnTo>
                <a:lnTo>
                  <a:pt x="84353" y="329184"/>
                </a:lnTo>
                <a:lnTo>
                  <a:pt x="84468" y="329184"/>
                </a:lnTo>
                <a:lnTo>
                  <a:pt x="84582" y="329184"/>
                </a:lnTo>
                <a:lnTo>
                  <a:pt x="84696" y="329184"/>
                </a:lnTo>
                <a:lnTo>
                  <a:pt x="84811" y="329184"/>
                </a:lnTo>
                <a:lnTo>
                  <a:pt x="84925" y="329184"/>
                </a:lnTo>
                <a:lnTo>
                  <a:pt x="85039" y="329184"/>
                </a:lnTo>
                <a:lnTo>
                  <a:pt x="85153" y="329184"/>
                </a:lnTo>
                <a:lnTo>
                  <a:pt x="85268" y="329184"/>
                </a:lnTo>
                <a:lnTo>
                  <a:pt x="85382" y="329184"/>
                </a:lnTo>
                <a:lnTo>
                  <a:pt x="85496" y="329184"/>
                </a:lnTo>
                <a:lnTo>
                  <a:pt x="85611" y="329184"/>
                </a:lnTo>
                <a:lnTo>
                  <a:pt x="85725" y="329184"/>
                </a:lnTo>
                <a:lnTo>
                  <a:pt x="85839" y="329184"/>
                </a:lnTo>
                <a:lnTo>
                  <a:pt x="85954" y="329184"/>
                </a:lnTo>
                <a:lnTo>
                  <a:pt x="86068" y="329184"/>
                </a:lnTo>
                <a:lnTo>
                  <a:pt x="86182" y="329184"/>
                </a:lnTo>
                <a:lnTo>
                  <a:pt x="86296" y="329184"/>
                </a:lnTo>
                <a:lnTo>
                  <a:pt x="86411" y="329184"/>
                </a:lnTo>
                <a:lnTo>
                  <a:pt x="86525" y="329184"/>
                </a:lnTo>
                <a:lnTo>
                  <a:pt x="86639" y="329184"/>
                </a:lnTo>
                <a:lnTo>
                  <a:pt x="86754" y="329184"/>
                </a:lnTo>
                <a:lnTo>
                  <a:pt x="86868" y="329184"/>
                </a:lnTo>
                <a:lnTo>
                  <a:pt x="86982" y="329184"/>
                </a:lnTo>
                <a:lnTo>
                  <a:pt x="87097" y="329184"/>
                </a:lnTo>
                <a:lnTo>
                  <a:pt x="87211" y="329184"/>
                </a:lnTo>
                <a:lnTo>
                  <a:pt x="87325" y="329184"/>
                </a:lnTo>
                <a:lnTo>
                  <a:pt x="87439" y="329184"/>
                </a:lnTo>
                <a:lnTo>
                  <a:pt x="87554" y="329184"/>
                </a:lnTo>
                <a:lnTo>
                  <a:pt x="87668" y="329184"/>
                </a:lnTo>
                <a:lnTo>
                  <a:pt x="87782" y="329184"/>
                </a:lnTo>
                <a:lnTo>
                  <a:pt x="87897" y="329184"/>
                </a:lnTo>
                <a:lnTo>
                  <a:pt x="88011" y="329184"/>
                </a:lnTo>
                <a:lnTo>
                  <a:pt x="88125" y="329184"/>
                </a:lnTo>
                <a:lnTo>
                  <a:pt x="88240" y="329184"/>
                </a:lnTo>
                <a:lnTo>
                  <a:pt x="88354" y="329184"/>
                </a:lnTo>
                <a:lnTo>
                  <a:pt x="88468" y="329184"/>
                </a:lnTo>
                <a:lnTo>
                  <a:pt x="88582" y="329184"/>
                </a:lnTo>
                <a:lnTo>
                  <a:pt x="88697" y="329184"/>
                </a:lnTo>
                <a:lnTo>
                  <a:pt x="88811" y="329184"/>
                </a:lnTo>
                <a:lnTo>
                  <a:pt x="88925" y="329184"/>
                </a:lnTo>
                <a:lnTo>
                  <a:pt x="89040" y="329184"/>
                </a:lnTo>
                <a:lnTo>
                  <a:pt x="89154" y="329184"/>
                </a:lnTo>
                <a:lnTo>
                  <a:pt x="89268" y="329184"/>
                </a:lnTo>
                <a:lnTo>
                  <a:pt x="89383" y="329184"/>
                </a:lnTo>
                <a:lnTo>
                  <a:pt x="89497" y="329184"/>
                </a:lnTo>
                <a:lnTo>
                  <a:pt x="89611" y="329184"/>
                </a:lnTo>
                <a:lnTo>
                  <a:pt x="89725" y="329184"/>
                </a:lnTo>
                <a:lnTo>
                  <a:pt x="89840" y="329184"/>
                </a:lnTo>
                <a:lnTo>
                  <a:pt x="89954" y="329184"/>
                </a:lnTo>
                <a:lnTo>
                  <a:pt x="90068" y="329184"/>
                </a:lnTo>
                <a:lnTo>
                  <a:pt x="90183" y="329184"/>
                </a:lnTo>
                <a:lnTo>
                  <a:pt x="90297" y="329184"/>
                </a:lnTo>
                <a:lnTo>
                  <a:pt x="90411" y="329184"/>
                </a:lnTo>
                <a:lnTo>
                  <a:pt x="90526" y="329184"/>
                </a:lnTo>
                <a:lnTo>
                  <a:pt x="90640" y="329184"/>
                </a:lnTo>
                <a:lnTo>
                  <a:pt x="90754" y="329184"/>
                </a:lnTo>
                <a:lnTo>
                  <a:pt x="90868" y="329184"/>
                </a:lnTo>
                <a:lnTo>
                  <a:pt x="90983" y="329184"/>
                </a:lnTo>
                <a:lnTo>
                  <a:pt x="91097" y="329184"/>
                </a:lnTo>
                <a:lnTo>
                  <a:pt x="91211" y="329184"/>
                </a:lnTo>
                <a:lnTo>
                  <a:pt x="91326" y="329184"/>
                </a:lnTo>
                <a:lnTo>
                  <a:pt x="91440" y="329184"/>
                </a:lnTo>
                <a:lnTo>
                  <a:pt x="91554" y="329184"/>
                </a:lnTo>
                <a:lnTo>
                  <a:pt x="91669" y="329184"/>
                </a:lnTo>
                <a:lnTo>
                  <a:pt x="91783" y="329184"/>
                </a:lnTo>
                <a:lnTo>
                  <a:pt x="91897" y="329184"/>
                </a:lnTo>
                <a:lnTo>
                  <a:pt x="92011" y="329184"/>
                </a:lnTo>
                <a:lnTo>
                  <a:pt x="92126" y="329184"/>
                </a:lnTo>
                <a:lnTo>
                  <a:pt x="92240" y="329184"/>
                </a:lnTo>
                <a:lnTo>
                  <a:pt x="92354" y="329184"/>
                </a:lnTo>
                <a:lnTo>
                  <a:pt x="92469" y="329184"/>
                </a:lnTo>
                <a:lnTo>
                  <a:pt x="92583" y="329184"/>
                </a:lnTo>
                <a:lnTo>
                  <a:pt x="92697" y="329184"/>
                </a:lnTo>
                <a:lnTo>
                  <a:pt x="92812" y="329184"/>
                </a:lnTo>
                <a:lnTo>
                  <a:pt x="92926" y="329184"/>
                </a:lnTo>
                <a:lnTo>
                  <a:pt x="93040" y="329184"/>
                </a:lnTo>
                <a:lnTo>
                  <a:pt x="93154" y="329184"/>
                </a:lnTo>
                <a:lnTo>
                  <a:pt x="93269" y="329184"/>
                </a:lnTo>
                <a:lnTo>
                  <a:pt x="93383" y="329184"/>
                </a:lnTo>
                <a:lnTo>
                  <a:pt x="93497" y="329184"/>
                </a:lnTo>
                <a:lnTo>
                  <a:pt x="93612" y="329184"/>
                </a:lnTo>
                <a:lnTo>
                  <a:pt x="93726" y="329184"/>
                </a:lnTo>
                <a:lnTo>
                  <a:pt x="93840" y="329184"/>
                </a:lnTo>
                <a:lnTo>
                  <a:pt x="93955" y="329184"/>
                </a:lnTo>
                <a:lnTo>
                  <a:pt x="94069" y="329184"/>
                </a:lnTo>
                <a:lnTo>
                  <a:pt x="94183" y="329184"/>
                </a:lnTo>
                <a:lnTo>
                  <a:pt x="94297" y="329184"/>
                </a:lnTo>
                <a:lnTo>
                  <a:pt x="94412" y="329184"/>
                </a:lnTo>
                <a:lnTo>
                  <a:pt x="94526" y="329184"/>
                </a:lnTo>
                <a:lnTo>
                  <a:pt x="94640" y="329184"/>
                </a:lnTo>
                <a:lnTo>
                  <a:pt x="94755" y="329184"/>
                </a:lnTo>
                <a:lnTo>
                  <a:pt x="94869" y="329184"/>
                </a:lnTo>
                <a:lnTo>
                  <a:pt x="94983" y="329184"/>
                </a:lnTo>
                <a:lnTo>
                  <a:pt x="95098" y="329184"/>
                </a:lnTo>
                <a:lnTo>
                  <a:pt x="95212" y="329184"/>
                </a:lnTo>
                <a:lnTo>
                  <a:pt x="95326" y="329184"/>
                </a:lnTo>
                <a:lnTo>
                  <a:pt x="95440" y="329184"/>
                </a:lnTo>
                <a:lnTo>
                  <a:pt x="95555" y="329184"/>
                </a:lnTo>
                <a:lnTo>
                  <a:pt x="95669" y="329184"/>
                </a:lnTo>
                <a:lnTo>
                  <a:pt x="95783" y="329184"/>
                </a:lnTo>
                <a:lnTo>
                  <a:pt x="95898" y="329184"/>
                </a:lnTo>
                <a:lnTo>
                  <a:pt x="96012" y="329184"/>
                </a:lnTo>
                <a:lnTo>
                  <a:pt x="96126" y="329184"/>
                </a:lnTo>
                <a:lnTo>
                  <a:pt x="96241" y="329184"/>
                </a:lnTo>
                <a:lnTo>
                  <a:pt x="96355" y="329184"/>
                </a:lnTo>
                <a:lnTo>
                  <a:pt x="96469" y="329184"/>
                </a:lnTo>
                <a:lnTo>
                  <a:pt x="96583" y="329184"/>
                </a:lnTo>
                <a:lnTo>
                  <a:pt x="96698" y="329184"/>
                </a:lnTo>
                <a:lnTo>
                  <a:pt x="96812" y="329184"/>
                </a:lnTo>
                <a:lnTo>
                  <a:pt x="96926" y="329184"/>
                </a:lnTo>
                <a:lnTo>
                  <a:pt x="97041" y="329184"/>
                </a:lnTo>
                <a:lnTo>
                  <a:pt x="97155" y="329184"/>
                </a:lnTo>
                <a:lnTo>
                  <a:pt x="97269" y="329184"/>
                </a:lnTo>
                <a:lnTo>
                  <a:pt x="97384" y="329184"/>
                </a:lnTo>
                <a:lnTo>
                  <a:pt x="97498" y="329184"/>
                </a:lnTo>
                <a:lnTo>
                  <a:pt x="97612" y="329184"/>
                </a:lnTo>
                <a:lnTo>
                  <a:pt x="97726" y="329184"/>
                </a:lnTo>
                <a:lnTo>
                  <a:pt x="97841" y="329184"/>
                </a:lnTo>
                <a:lnTo>
                  <a:pt x="97955" y="329184"/>
                </a:lnTo>
                <a:lnTo>
                  <a:pt x="98069" y="329184"/>
                </a:lnTo>
                <a:lnTo>
                  <a:pt x="98184" y="329184"/>
                </a:lnTo>
                <a:lnTo>
                  <a:pt x="98298" y="329184"/>
                </a:lnTo>
                <a:lnTo>
                  <a:pt x="98412" y="329184"/>
                </a:lnTo>
                <a:lnTo>
                  <a:pt x="98527" y="329184"/>
                </a:lnTo>
                <a:lnTo>
                  <a:pt x="98641" y="329184"/>
                </a:lnTo>
                <a:lnTo>
                  <a:pt x="98755" y="329184"/>
                </a:lnTo>
                <a:lnTo>
                  <a:pt x="98869" y="329184"/>
                </a:lnTo>
                <a:lnTo>
                  <a:pt x="98984" y="329184"/>
                </a:lnTo>
                <a:lnTo>
                  <a:pt x="99098" y="329184"/>
                </a:lnTo>
                <a:lnTo>
                  <a:pt x="99212" y="329184"/>
                </a:lnTo>
                <a:lnTo>
                  <a:pt x="99327" y="329184"/>
                </a:lnTo>
                <a:lnTo>
                  <a:pt x="99441" y="329184"/>
                </a:lnTo>
                <a:lnTo>
                  <a:pt x="99555" y="329184"/>
                </a:lnTo>
                <a:lnTo>
                  <a:pt x="99670" y="329184"/>
                </a:lnTo>
                <a:lnTo>
                  <a:pt x="99784" y="329184"/>
                </a:lnTo>
                <a:lnTo>
                  <a:pt x="99898" y="329184"/>
                </a:lnTo>
                <a:lnTo>
                  <a:pt x="100012" y="329184"/>
                </a:lnTo>
                <a:lnTo>
                  <a:pt x="100127" y="329184"/>
                </a:lnTo>
                <a:lnTo>
                  <a:pt x="100241" y="329184"/>
                </a:lnTo>
                <a:lnTo>
                  <a:pt x="100355" y="329184"/>
                </a:lnTo>
                <a:lnTo>
                  <a:pt x="100470" y="329184"/>
                </a:lnTo>
                <a:lnTo>
                  <a:pt x="100584" y="329184"/>
                </a:lnTo>
                <a:lnTo>
                  <a:pt x="100698" y="329184"/>
                </a:lnTo>
                <a:lnTo>
                  <a:pt x="100813" y="329184"/>
                </a:lnTo>
                <a:lnTo>
                  <a:pt x="100927" y="329184"/>
                </a:lnTo>
                <a:lnTo>
                  <a:pt x="101041" y="329184"/>
                </a:lnTo>
                <a:lnTo>
                  <a:pt x="101155" y="329184"/>
                </a:lnTo>
                <a:lnTo>
                  <a:pt x="101270" y="329184"/>
                </a:lnTo>
                <a:lnTo>
                  <a:pt x="101384" y="329184"/>
                </a:lnTo>
                <a:lnTo>
                  <a:pt x="101498" y="329184"/>
                </a:lnTo>
                <a:lnTo>
                  <a:pt x="101613" y="329184"/>
                </a:lnTo>
                <a:lnTo>
                  <a:pt x="101727" y="329184"/>
                </a:lnTo>
                <a:lnTo>
                  <a:pt x="101841" y="329184"/>
                </a:lnTo>
                <a:lnTo>
                  <a:pt x="101956" y="329184"/>
                </a:lnTo>
                <a:lnTo>
                  <a:pt x="102070" y="329184"/>
                </a:lnTo>
                <a:lnTo>
                  <a:pt x="102184" y="329184"/>
                </a:lnTo>
                <a:lnTo>
                  <a:pt x="102298" y="329184"/>
                </a:lnTo>
                <a:lnTo>
                  <a:pt x="102413" y="329184"/>
                </a:lnTo>
                <a:lnTo>
                  <a:pt x="102413" y="329184"/>
                </a:lnTo>
                <a:lnTo>
                  <a:pt x="257861" y="329184"/>
                </a:lnTo>
                <a:lnTo>
                  <a:pt x="262433" y="329184"/>
                </a:lnTo>
                <a:lnTo>
                  <a:pt x="262433" y="329184"/>
                </a:lnTo>
                <a:lnTo>
                  <a:pt x="321869" y="329184"/>
                </a:lnTo>
                <a:cubicBezTo>
                  <a:pt x="344614" y="329184"/>
                  <a:pt x="363017" y="310782"/>
                  <a:pt x="363017" y="288036"/>
                </a:cubicBezTo>
                <a:lnTo>
                  <a:pt x="363017" y="123444"/>
                </a:lnTo>
                <a:cubicBezTo>
                  <a:pt x="363017" y="100698"/>
                  <a:pt x="344614" y="82296"/>
                  <a:pt x="321869" y="82296"/>
                </a:cubicBezTo>
                <a:lnTo>
                  <a:pt x="271577" y="82296"/>
                </a:lnTo>
                <a:lnTo>
                  <a:pt x="271577" y="77724"/>
                </a:lnTo>
                <a:cubicBezTo>
                  <a:pt x="271577" y="54978"/>
                  <a:pt x="253174" y="36576"/>
                  <a:pt x="230429" y="36576"/>
                </a:cubicBezTo>
                <a:lnTo>
                  <a:pt x="135331" y="36576"/>
                </a:lnTo>
                <a:moveTo>
                  <a:pt x="277063" y="109728"/>
                </a:moveTo>
                <a:lnTo>
                  <a:pt x="327355" y="109728"/>
                </a:lnTo>
                <a:cubicBezTo>
                  <a:pt x="334956" y="109728"/>
                  <a:pt x="341071" y="115843"/>
                  <a:pt x="341071" y="123444"/>
                </a:cubicBezTo>
                <a:lnTo>
                  <a:pt x="341071" y="146304"/>
                </a:lnTo>
                <a:lnTo>
                  <a:pt x="309067" y="146304"/>
                </a:lnTo>
                <a:cubicBezTo>
                  <a:pt x="301466" y="146304"/>
                  <a:pt x="295351" y="152419"/>
                  <a:pt x="295351" y="160020"/>
                </a:cubicBezTo>
                <a:cubicBezTo>
                  <a:pt x="295351" y="167621"/>
                  <a:pt x="301466" y="173736"/>
                  <a:pt x="309067" y="173736"/>
                </a:cubicBezTo>
                <a:lnTo>
                  <a:pt x="341071" y="173736"/>
                </a:lnTo>
                <a:lnTo>
                  <a:pt x="341071" y="201168"/>
                </a:lnTo>
                <a:lnTo>
                  <a:pt x="309067" y="201168"/>
                </a:lnTo>
                <a:cubicBezTo>
                  <a:pt x="301466" y="201168"/>
                  <a:pt x="295351" y="207283"/>
                  <a:pt x="295351" y="214884"/>
                </a:cubicBezTo>
                <a:cubicBezTo>
                  <a:pt x="295351" y="222485"/>
                  <a:pt x="301466" y="228600"/>
                  <a:pt x="309067" y="228600"/>
                </a:cubicBezTo>
                <a:lnTo>
                  <a:pt x="341071" y="228600"/>
                </a:lnTo>
                <a:lnTo>
                  <a:pt x="341071" y="288036"/>
                </a:lnTo>
                <a:cubicBezTo>
                  <a:pt x="341071" y="295637"/>
                  <a:pt x="334956" y="301752"/>
                  <a:pt x="327355" y="301752"/>
                </a:cubicBezTo>
                <a:lnTo>
                  <a:pt x="277063" y="301752"/>
                </a:lnTo>
                <a:lnTo>
                  <a:pt x="277063" y="228600"/>
                </a:lnTo>
                <a:lnTo>
                  <a:pt x="277063" y="109728"/>
                </a:lnTo>
                <a:moveTo>
                  <a:pt x="43891" y="109728"/>
                </a:moveTo>
                <a:lnTo>
                  <a:pt x="94183" y="109728"/>
                </a:lnTo>
                <a:lnTo>
                  <a:pt x="94183" y="301752"/>
                </a:lnTo>
                <a:cubicBezTo>
                  <a:pt x="94183" y="301752"/>
                  <a:pt x="94183" y="301752"/>
                  <a:pt x="94126" y="301752"/>
                </a:cubicBezTo>
                <a:lnTo>
                  <a:pt x="94012" y="301752"/>
                </a:lnTo>
                <a:lnTo>
                  <a:pt x="93897" y="301752"/>
                </a:lnTo>
                <a:lnTo>
                  <a:pt x="93783" y="301752"/>
                </a:lnTo>
                <a:lnTo>
                  <a:pt x="93669" y="301752"/>
                </a:lnTo>
                <a:lnTo>
                  <a:pt x="93555" y="301752"/>
                </a:lnTo>
                <a:lnTo>
                  <a:pt x="93440" y="301752"/>
                </a:lnTo>
                <a:lnTo>
                  <a:pt x="93326" y="301752"/>
                </a:lnTo>
                <a:lnTo>
                  <a:pt x="93212" y="301752"/>
                </a:lnTo>
                <a:lnTo>
                  <a:pt x="93097" y="301752"/>
                </a:lnTo>
                <a:lnTo>
                  <a:pt x="92983" y="301752"/>
                </a:lnTo>
                <a:lnTo>
                  <a:pt x="92869" y="301752"/>
                </a:lnTo>
                <a:lnTo>
                  <a:pt x="92754" y="301752"/>
                </a:lnTo>
                <a:lnTo>
                  <a:pt x="92640" y="301752"/>
                </a:lnTo>
                <a:lnTo>
                  <a:pt x="92526" y="301752"/>
                </a:lnTo>
                <a:lnTo>
                  <a:pt x="92412" y="301752"/>
                </a:lnTo>
                <a:lnTo>
                  <a:pt x="92297" y="301752"/>
                </a:lnTo>
                <a:lnTo>
                  <a:pt x="92183" y="301752"/>
                </a:lnTo>
                <a:lnTo>
                  <a:pt x="92069" y="301752"/>
                </a:lnTo>
                <a:lnTo>
                  <a:pt x="91954" y="301752"/>
                </a:lnTo>
                <a:lnTo>
                  <a:pt x="91840" y="301752"/>
                </a:lnTo>
                <a:lnTo>
                  <a:pt x="91726" y="301752"/>
                </a:lnTo>
                <a:lnTo>
                  <a:pt x="91611" y="301752"/>
                </a:lnTo>
                <a:lnTo>
                  <a:pt x="91497" y="301752"/>
                </a:lnTo>
                <a:lnTo>
                  <a:pt x="91383" y="301752"/>
                </a:lnTo>
                <a:lnTo>
                  <a:pt x="91269" y="301752"/>
                </a:lnTo>
                <a:lnTo>
                  <a:pt x="91154" y="301752"/>
                </a:lnTo>
                <a:lnTo>
                  <a:pt x="91040" y="301752"/>
                </a:lnTo>
                <a:lnTo>
                  <a:pt x="90926" y="301752"/>
                </a:lnTo>
                <a:lnTo>
                  <a:pt x="90811" y="301752"/>
                </a:lnTo>
                <a:lnTo>
                  <a:pt x="90697" y="301752"/>
                </a:lnTo>
                <a:lnTo>
                  <a:pt x="90583" y="301752"/>
                </a:lnTo>
                <a:lnTo>
                  <a:pt x="90468" y="301752"/>
                </a:lnTo>
                <a:lnTo>
                  <a:pt x="90354" y="301752"/>
                </a:lnTo>
                <a:lnTo>
                  <a:pt x="90240" y="301752"/>
                </a:lnTo>
                <a:lnTo>
                  <a:pt x="90126" y="301752"/>
                </a:lnTo>
                <a:lnTo>
                  <a:pt x="90011" y="301752"/>
                </a:lnTo>
                <a:lnTo>
                  <a:pt x="89897" y="301752"/>
                </a:lnTo>
                <a:lnTo>
                  <a:pt x="89783" y="301752"/>
                </a:lnTo>
                <a:lnTo>
                  <a:pt x="89668" y="301752"/>
                </a:lnTo>
                <a:lnTo>
                  <a:pt x="89554" y="301752"/>
                </a:lnTo>
                <a:lnTo>
                  <a:pt x="89440" y="301752"/>
                </a:lnTo>
                <a:lnTo>
                  <a:pt x="89325" y="301752"/>
                </a:lnTo>
                <a:lnTo>
                  <a:pt x="89211" y="301752"/>
                </a:lnTo>
                <a:lnTo>
                  <a:pt x="89097" y="301752"/>
                </a:lnTo>
                <a:lnTo>
                  <a:pt x="88983" y="301752"/>
                </a:lnTo>
                <a:lnTo>
                  <a:pt x="88868" y="301752"/>
                </a:lnTo>
                <a:lnTo>
                  <a:pt x="88754" y="301752"/>
                </a:lnTo>
                <a:lnTo>
                  <a:pt x="88640" y="301752"/>
                </a:lnTo>
                <a:lnTo>
                  <a:pt x="88525" y="301752"/>
                </a:lnTo>
                <a:lnTo>
                  <a:pt x="88411" y="301752"/>
                </a:lnTo>
                <a:lnTo>
                  <a:pt x="88297" y="301752"/>
                </a:lnTo>
                <a:lnTo>
                  <a:pt x="88182" y="301752"/>
                </a:lnTo>
                <a:lnTo>
                  <a:pt x="88068" y="301752"/>
                </a:lnTo>
                <a:lnTo>
                  <a:pt x="87954" y="301752"/>
                </a:lnTo>
                <a:lnTo>
                  <a:pt x="87840" y="301752"/>
                </a:lnTo>
                <a:lnTo>
                  <a:pt x="87725" y="301752"/>
                </a:lnTo>
                <a:lnTo>
                  <a:pt x="87611" y="301752"/>
                </a:lnTo>
                <a:lnTo>
                  <a:pt x="87497" y="301752"/>
                </a:lnTo>
                <a:lnTo>
                  <a:pt x="87382" y="301752"/>
                </a:lnTo>
                <a:lnTo>
                  <a:pt x="87268" y="301752"/>
                </a:lnTo>
                <a:lnTo>
                  <a:pt x="87154" y="301752"/>
                </a:lnTo>
                <a:lnTo>
                  <a:pt x="87039" y="301752"/>
                </a:lnTo>
                <a:lnTo>
                  <a:pt x="86925" y="301752"/>
                </a:lnTo>
                <a:lnTo>
                  <a:pt x="86811" y="301752"/>
                </a:lnTo>
                <a:lnTo>
                  <a:pt x="86697" y="301752"/>
                </a:lnTo>
                <a:lnTo>
                  <a:pt x="86582" y="301752"/>
                </a:lnTo>
                <a:lnTo>
                  <a:pt x="86468" y="301752"/>
                </a:lnTo>
                <a:lnTo>
                  <a:pt x="86354" y="301752"/>
                </a:lnTo>
                <a:lnTo>
                  <a:pt x="86239" y="301752"/>
                </a:lnTo>
                <a:lnTo>
                  <a:pt x="86125" y="301752"/>
                </a:lnTo>
                <a:lnTo>
                  <a:pt x="86011" y="301752"/>
                </a:lnTo>
                <a:lnTo>
                  <a:pt x="85896" y="301752"/>
                </a:lnTo>
                <a:lnTo>
                  <a:pt x="85782" y="301752"/>
                </a:lnTo>
                <a:lnTo>
                  <a:pt x="85668" y="301752"/>
                </a:lnTo>
                <a:lnTo>
                  <a:pt x="85554" y="301752"/>
                </a:lnTo>
                <a:lnTo>
                  <a:pt x="85439" y="301752"/>
                </a:lnTo>
                <a:lnTo>
                  <a:pt x="85325" y="301752"/>
                </a:lnTo>
                <a:lnTo>
                  <a:pt x="85211" y="301752"/>
                </a:lnTo>
                <a:lnTo>
                  <a:pt x="85096" y="301752"/>
                </a:lnTo>
                <a:lnTo>
                  <a:pt x="84982" y="301752"/>
                </a:lnTo>
                <a:lnTo>
                  <a:pt x="84868" y="301752"/>
                </a:lnTo>
                <a:lnTo>
                  <a:pt x="84753" y="301752"/>
                </a:lnTo>
                <a:lnTo>
                  <a:pt x="84639" y="301752"/>
                </a:lnTo>
                <a:lnTo>
                  <a:pt x="84525" y="301752"/>
                </a:lnTo>
                <a:lnTo>
                  <a:pt x="84411" y="301752"/>
                </a:lnTo>
                <a:lnTo>
                  <a:pt x="84296" y="301752"/>
                </a:lnTo>
                <a:lnTo>
                  <a:pt x="84182" y="301752"/>
                </a:lnTo>
                <a:lnTo>
                  <a:pt x="84068" y="301752"/>
                </a:lnTo>
                <a:lnTo>
                  <a:pt x="83953" y="301752"/>
                </a:lnTo>
                <a:lnTo>
                  <a:pt x="83839" y="301752"/>
                </a:lnTo>
                <a:lnTo>
                  <a:pt x="83725" y="301752"/>
                </a:lnTo>
                <a:lnTo>
                  <a:pt x="83610" y="301752"/>
                </a:lnTo>
                <a:lnTo>
                  <a:pt x="83496" y="301752"/>
                </a:lnTo>
                <a:lnTo>
                  <a:pt x="83382" y="301752"/>
                </a:lnTo>
                <a:lnTo>
                  <a:pt x="83268" y="301752"/>
                </a:lnTo>
                <a:lnTo>
                  <a:pt x="83153" y="301752"/>
                </a:lnTo>
                <a:lnTo>
                  <a:pt x="83039" y="301752"/>
                </a:lnTo>
                <a:lnTo>
                  <a:pt x="82925" y="301752"/>
                </a:lnTo>
                <a:lnTo>
                  <a:pt x="82810" y="301752"/>
                </a:lnTo>
                <a:lnTo>
                  <a:pt x="82696" y="301752"/>
                </a:lnTo>
                <a:lnTo>
                  <a:pt x="82582" y="301752"/>
                </a:lnTo>
                <a:lnTo>
                  <a:pt x="82467" y="301752"/>
                </a:lnTo>
                <a:lnTo>
                  <a:pt x="82353" y="301752"/>
                </a:lnTo>
                <a:lnTo>
                  <a:pt x="82239" y="301752"/>
                </a:lnTo>
                <a:lnTo>
                  <a:pt x="82125" y="301752"/>
                </a:lnTo>
                <a:lnTo>
                  <a:pt x="82010" y="301752"/>
                </a:lnTo>
                <a:lnTo>
                  <a:pt x="81896" y="301752"/>
                </a:lnTo>
                <a:lnTo>
                  <a:pt x="81782" y="301752"/>
                </a:lnTo>
                <a:lnTo>
                  <a:pt x="81667" y="301752"/>
                </a:lnTo>
                <a:lnTo>
                  <a:pt x="81553" y="301752"/>
                </a:lnTo>
                <a:lnTo>
                  <a:pt x="81439" y="301752"/>
                </a:lnTo>
                <a:lnTo>
                  <a:pt x="81324" y="301752"/>
                </a:lnTo>
                <a:lnTo>
                  <a:pt x="81210" y="301752"/>
                </a:lnTo>
                <a:lnTo>
                  <a:pt x="81096" y="301752"/>
                </a:lnTo>
                <a:lnTo>
                  <a:pt x="80982" y="301752"/>
                </a:lnTo>
                <a:lnTo>
                  <a:pt x="80867" y="301752"/>
                </a:lnTo>
                <a:lnTo>
                  <a:pt x="80753" y="301752"/>
                </a:lnTo>
                <a:lnTo>
                  <a:pt x="80639" y="301752"/>
                </a:lnTo>
                <a:lnTo>
                  <a:pt x="80524" y="301752"/>
                </a:lnTo>
                <a:lnTo>
                  <a:pt x="80410" y="301752"/>
                </a:lnTo>
                <a:lnTo>
                  <a:pt x="80296" y="301752"/>
                </a:lnTo>
                <a:lnTo>
                  <a:pt x="80181" y="301752"/>
                </a:lnTo>
                <a:lnTo>
                  <a:pt x="80067" y="301752"/>
                </a:lnTo>
                <a:lnTo>
                  <a:pt x="79953" y="301752"/>
                </a:lnTo>
                <a:lnTo>
                  <a:pt x="79839" y="301752"/>
                </a:lnTo>
                <a:lnTo>
                  <a:pt x="79724" y="301752"/>
                </a:lnTo>
                <a:lnTo>
                  <a:pt x="79610" y="301752"/>
                </a:lnTo>
                <a:lnTo>
                  <a:pt x="79496" y="301752"/>
                </a:lnTo>
                <a:lnTo>
                  <a:pt x="79381" y="301752"/>
                </a:lnTo>
                <a:lnTo>
                  <a:pt x="79267" y="301752"/>
                </a:lnTo>
                <a:lnTo>
                  <a:pt x="79153" y="301752"/>
                </a:lnTo>
                <a:lnTo>
                  <a:pt x="79038" y="301752"/>
                </a:lnTo>
                <a:lnTo>
                  <a:pt x="78924" y="301752"/>
                </a:lnTo>
                <a:lnTo>
                  <a:pt x="78810" y="301752"/>
                </a:lnTo>
                <a:lnTo>
                  <a:pt x="78696" y="301752"/>
                </a:lnTo>
                <a:lnTo>
                  <a:pt x="78581" y="301752"/>
                </a:lnTo>
                <a:lnTo>
                  <a:pt x="78467" y="301752"/>
                </a:lnTo>
                <a:lnTo>
                  <a:pt x="78353" y="301752"/>
                </a:lnTo>
                <a:lnTo>
                  <a:pt x="78238" y="301752"/>
                </a:lnTo>
                <a:lnTo>
                  <a:pt x="78124" y="301752"/>
                </a:lnTo>
                <a:lnTo>
                  <a:pt x="78010" y="301752"/>
                </a:lnTo>
                <a:lnTo>
                  <a:pt x="77895" y="301752"/>
                </a:lnTo>
                <a:lnTo>
                  <a:pt x="77781" y="301752"/>
                </a:lnTo>
                <a:lnTo>
                  <a:pt x="77667" y="301752"/>
                </a:lnTo>
                <a:lnTo>
                  <a:pt x="77553" y="301752"/>
                </a:lnTo>
                <a:lnTo>
                  <a:pt x="77438" y="301752"/>
                </a:lnTo>
                <a:lnTo>
                  <a:pt x="77324" y="301752"/>
                </a:lnTo>
                <a:lnTo>
                  <a:pt x="77210" y="301752"/>
                </a:lnTo>
                <a:lnTo>
                  <a:pt x="77095" y="301752"/>
                </a:lnTo>
                <a:lnTo>
                  <a:pt x="76981" y="301752"/>
                </a:lnTo>
                <a:lnTo>
                  <a:pt x="76867" y="301752"/>
                </a:lnTo>
                <a:lnTo>
                  <a:pt x="76752" y="301752"/>
                </a:lnTo>
                <a:lnTo>
                  <a:pt x="76638" y="301752"/>
                </a:lnTo>
                <a:lnTo>
                  <a:pt x="76524" y="301752"/>
                </a:lnTo>
                <a:lnTo>
                  <a:pt x="76410" y="301752"/>
                </a:lnTo>
                <a:lnTo>
                  <a:pt x="76295" y="301752"/>
                </a:lnTo>
                <a:lnTo>
                  <a:pt x="76181" y="301752"/>
                </a:lnTo>
                <a:lnTo>
                  <a:pt x="76067" y="301752"/>
                </a:lnTo>
                <a:lnTo>
                  <a:pt x="75952" y="301752"/>
                </a:lnTo>
                <a:lnTo>
                  <a:pt x="75838" y="301752"/>
                </a:lnTo>
                <a:lnTo>
                  <a:pt x="75724" y="301752"/>
                </a:lnTo>
                <a:lnTo>
                  <a:pt x="75609" y="301752"/>
                </a:lnTo>
                <a:lnTo>
                  <a:pt x="75495" y="301752"/>
                </a:lnTo>
                <a:lnTo>
                  <a:pt x="75381" y="301752"/>
                </a:lnTo>
                <a:lnTo>
                  <a:pt x="75267" y="301752"/>
                </a:lnTo>
                <a:lnTo>
                  <a:pt x="75152" y="301752"/>
                </a:lnTo>
                <a:lnTo>
                  <a:pt x="75038" y="301752"/>
                </a:lnTo>
                <a:lnTo>
                  <a:pt x="74924" y="301752"/>
                </a:lnTo>
                <a:lnTo>
                  <a:pt x="74809" y="301752"/>
                </a:lnTo>
                <a:lnTo>
                  <a:pt x="74695" y="301752"/>
                </a:lnTo>
                <a:lnTo>
                  <a:pt x="74581" y="301752"/>
                </a:lnTo>
                <a:lnTo>
                  <a:pt x="74466" y="301752"/>
                </a:lnTo>
                <a:lnTo>
                  <a:pt x="74352" y="301752"/>
                </a:lnTo>
                <a:lnTo>
                  <a:pt x="74238" y="301752"/>
                </a:lnTo>
                <a:lnTo>
                  <a:pt x="74124" y="301752"/>
                </a:lnTo>
                <a:lnTo>
                  <a:pt x="74009" y="301752"/>
                </a:lnTo>
                <a:lnTo>
                  <a:pt x="73895" y="301752"/>
                </a:lnTo>
                <a:lnTo>
                  <a:pt x="73781" y="301752"/>
                </a:lnTo>
                <a:lnTo>
                  <a:pt x="73666" y="301752"/>
                </a:lnTo>
                <a:lnTo>
                  <a:pt x="73552" y="301752"/>
                </a:lnTo>
                <a:lnTo>
                  <a:pt x="73438" y="301752"/>
                </a:lnTo>
                <a:lnTo>
                  <a:pt x="73323" y="301752"/>
                </a:lnTo>
                <a:lnTo>
                  <a:pt x="73209" y="301752"/>
                </a:lnTo>
                <a:lnTo>
                  <a:pt x="73095" y="301752"/>
                </a:lnTo>
                <a:lnTo>
                  <a:pt x="72981" y="301752"/>
                </a:lnTo>
                <a:lnTo>
                  <a:pt x="72866" y="301752"/>
                </a:lnTo>
                <a:lnTo>
                  <a:pt x="72752" y="301752"/>
                </a:lnTo>
                <a:lnTo>
                  <a:pt x="72638" y="301752"/>
                </a:lnTo>
                <a:lnTo>
                  <a:pt x="72523" y="301752"/>
                </a:lnTo>
                <a:lnTo>
                  <a:pt x="72409" y="301752"/>
                </a:lnTo>
                <a:lnTo>
                  <a:pt x="72295" y="301752"/>
                </a:lnTo>
                <a:lnTo>
                  <a:pt x="72180" y="301752"/>
                </a:lnTo>
                <a:lnTo>
                  <a:pt x="72066" y="301752"/>
                </a:lnTo>
                <a:lnTo>
                  <a:pt x="71952" y="301752"/>
                </a:lnTo>
                <a:lnTo>
                  <a:pt x="71838" y="301752"/>
                </a:lnTo>
                <a:lnTo>
                  <a:pt x="71723" y="301752"/>
                </a:lnTo>
                <a:lnTo>
                  <a:pt x="71609" y="301752"/>
                </a:lnTo>
                <a:lnTo>
                  <a:pt x="71495" y="301752"/>
                </a:lnTo>
                <a:lnTo>
                  <a:pt x="71380" y="301752"/>
                </a:lnTo>
                <a:lnTo>
                  <a:pt x="71266" y="301752"/>
                </a:lnTo>
                <a:lnTo>
                  <a:pt x="71152" y="301752"/>
                </a:lnTo>
                <a:lnTo>
                  <a:pt x="71037" y="301752"/>
                </a:lnTo>
                <a:lnTo>
                  <a:pt x="70923" y="301752"/>
                </a:lnTo>
                <a:lnTo>
                  <a:pt x="70809" y="301752"/>
                </a:lnTo>
                <a:lnTo>
                  <a:pt x="70695" y="301752"/>
                </a:lnTo>
                <a:lnTo>
                  <a:pt x="70580" y="301752"/>
                </a:lnTo>
                <a:lnTo>
                  <a:pt x="70466" y="301752"/>
                </a:lnTo>
                <a:lnTo>
                  <a:pt x="70352" y="301752"/>
                </a:lnTo>
                <a:lnTo>
                  <a:pt x="70237" y="301752"/>
                </a:lnTo>
                <a:lnTo>
                  <a:pt x="70123" y="301752"/>
                </a:lnTo>
                <a:lnTo>
                  <a:pt x="70009" y="301752"/>
                </a:lnTo>
                <a:lnTo>
                  <a:pt x="69894" y="301752"/>
                </a:lnTo>
                <a:lnTo>
                  <a:pt x="69780" y="301752"/>
                </a:lnTo>
                <a:lnTo>
                  <a:pt x="69666" y="301752"/>
                </a:lnTo>
                <a:lnTo>
                  <a:pt x="69552" y="301752"/>
                </a:lnTo>
                <a:lnTo>
                  <a:pt x="69437" y="301752"/>
                </a:lnTo>
                <a:lnTo>
                  <a:pt x="69323" y="301752"/>
                </a:lnTo>
                <a:lnTo>
                  <a:pt x="69209" y="301752"/>
                </a:lnTo>
                <a:lnTo>
                  <a:pt x="69094" y="301752"/>
                </a:lnTo>
                <a:lnTo>
                  <a:pt x="68980" y="301752"/>
                </a:lnTo>
                <a:lnTo>
                  <a:pt x="68866" y="301752"/>
                </a:lnTo>
                <a:lnTo>
                  <a:pt x="68751" y="301752"/>
                </a:lnTo>
                <a:lnTo>
                  <a:pt x="68637" y="301752"/>
                </a:lnTo>
                <a:lnTo>
                  <a:pt x="68523" y="301752"/>
                </a:lnTo>
                <a:lnTo>
                  <a:pt x="68409" y="301752"/>
                </a:lnTo>
                <a:lnTo>
                  <a:pt x="68294" y="301752"/>
                </a:lnTo>
                <a:lnTo>
                  <a:pt x="68180" y="301752"/>
                </a:lnTo>
                <a:lnTo>
                  <a:pt x="68066" y="301752"/>
                </a:lnTo>
                <a:lnTo>
                  <a:pt x="67951" y="301752"/>
                </a:lnTo>
                <a:lnTo>
                  <a:pt x="67837" y="301752"/>
                </a:lnTo>
                <a:lnTo>
                  <a:pt x="67723" y="301752"/>
                </a:lnTo>
                <a:lnTo>
                  <a:pt x="67608" y="301752"/>
                </a:lnTo>
                <a:lnTo>
                  <a:pt x="67494" y="301752"/>
                </a:lnTo>
                <a:lnTo>
                  <a:pt x="67380" y="301752"/>
                </a:lnTo>
                <a:lnTo>
                  <a:pt x="67266" y="301752"/>
                </a:lnTo>
                <a:lnTo>
                  <a:pt x="67151" y="301752"/>
                </a:lnTo>
                <a:lnTo>
                  <a:pt x="67037" y="301752"/>
                </a:lnTo>
                <a:lnTo>
                  <a:pt x="66923" y="301752"/>
                </a:lnTo>
                <a:lnTo>
                  <a:pt x="66808" y="301752"/>
                </a:lnTo>
                <a:lnTo>
                  <a:pt x="66694" y="301752"/>
                </a:lnTo>
                <a:lnTo>
                  <a:pt x="66580" y="301752"/>
                </a:lnTo>
                <a:lnTo>
                  <a:pt x="66465" y="301752"/>
                </a:lnTo>
                <a:lnTo>
                  <a:pt x="66351" y="301752"/>
                </a:lnTo>
                <a:lnTo>
                  <a:pt x="66237" y="301752"/>
                </a:lnTo>
                <a:lnTo>
                  <a:pt x="66123" y="301752"/>
                </a:lnTo>
                <a:lnTo>
                  <a:pt x="66008" y="301752"/>
                </a:lnTo>
                <a:lnTo>
                  <a:pt x="65894" y="301752"/>
                </a:lnTo>
                <a:lnTo>
                  <a:pt x="65780" y="301752"/>
                </a:lnTo>
                <a:lnTo>
                  <a:pt x="65665" y="301752"/>
                </a:lnTo>
                <a:lnTo>
                  <a:pt x="65551" y="301752"/>
                </a:lnTo>
                <a:lnTo>
                  <a:pt x="65437" y="301752"/>
                </a:lnTo>
                <a:lnTo>
                  <a:pt x="65322" y="301752"/>
                </a:lnTo>
                <a:lnTo>
                  <a:pt x="65208" y="301752"/>
                </a:lnTo>
                <a:lnTo>
                  <a:pt x="65094" y="301752"/>
                </a:lnTo>
                <a:lnTo>
                  <a:pt x="64980" y="301752"/>
                </a:lnTo>
                <a:lnTo>
                  <a:pt x="64865" y="301752"/>
                </a:lnTo>
                <a:lnTo>
                  <a:pt x="64751" y="301752"/>
                </a:lnTo>
                <a:lnTo>
                  <a:pt x="64637" y="301752"/>
                </a:lnTo>
                <a:lnTo>
                  <a:pt x="64522" y="301752"/>
                </a:lnTo>
                <a:lnTo>
                  <a:pt x="64408" y="301752"/>
                </a:lnTo>
                <a:lnTo>
                  <a:pt x="64294" y="301752"/>
                </a:lnTo>
                <a:lnTo>
                  <a:pt x="64179" y="301752"/>
                </a:lnTo>
                <a:lnTo>
                  <a:pt x="64065" y="301752"/>
                </a:lnTo>
                <a:lnTo>
                  <a:pt x="63951" y="301752"/>
                </a:lnTo>
                <a:lnTo>
                  <a:pt x="63837" y="301752"/>
                </a:lnTo>
                <a:lnTo>
                  <a:pt x="63722" y="301752"/>
                </a:lnTo>
                <a:lnTo>
                  <a:pt x="63608" y="301752"/>
                </a:lnTo>
                <a:lnTo>
                  <a:pt x="63494" y="301752"/>
                </a:lnTo>
                <a:lnTo>
                  <a:pt x="63379" y="301752"/>
                </a:lnTo>
                <a:lnTo>
                  <a:pt x="63265" y="301752"/>
                </a:lnTo>
                <a:lnTo>
                  <a:pt x="63151" y="301752"/>
                </a:lnTo>
                <a:lnTo>
                  <a:pt x="63036" y="301752"/>
                </a:lnTo>
                <a:lnTo>
                  <a:pt x="62922" y="301752"/>
                </a:lnTo>
                <a:lnTo>
                  <a:pt x="62808" y="301752"/>
                </a:lnTo>
                <a:lnTo>
                  <a:pt x="62694" y="301752"/>
                </a:lnTo>
                <a:lnTo>
                  <a:pt x="62579" y="301752"/>
                </a:lnTo>
                <a:lnTo>
                  <a:pt x="62465" y="301752"/>
                </a:lnTo>
                <a:lnTo>
                  <a:pt x="62351" y="301752"/>
                </a:lnTo>
                <a:lnTo>
                  <a:pt x="62236" y="301752"/>
                </a:lnTo>
                <a:lnTo>
                  <a:pt x="62122" y="301752"/>
                </a:lnTo>
                <a:lnTo>
                  <a:pt x="62008" y="301752"/>
                </a:lnTo>
                <a:lnTo>
                  <a:pt x="61893" y="301752"/>
                </a:lnTo>
                <a:lnTo>
                  <a:pt x="61779" y="301752"/>
                </a:lnTo>
                <a:lnTo>
                  <a:pt x="61665" y="301752"/>
                </a:lnTo>
                <a:lnTo>
                  <a:pt x="61551" y="301752"/>
                </a:lnTo>
                <a:lnTo>
                  <a:pt x="61436" y="301752"/>
                </a:lnTo>
                <a:lnTo>
                  <a:pt x="61322" y="301752"/>
                </a:lnTo>
                <a:lnTo>
                  <a:pt x="61208" y="301752"/>
                </a:lnTo>
                <a:lnTo>
                  <a:pt x="61093" y="301752"/>
                </a:lnTo>
                <a:lnTo>
                  <a:pt x="60979" y="301752"/>
                </a:lnTo>
                <a:lnTo>
                  <a:pt x="60865" y="301752"/>
                </a:lnTo>
                <a:lnTo>
                  <a:pt x="60750" y="301752"/>
                </a:lnTo>
                <a:lnTo>
                  <a:pt x="60636" y="301752"/>
                </a:lnTo>
                <a:lnTo>
                  <a:pt x="60522" y="301752"/>
                </a:lnTo>
                <a:lnTo>
                  <a:pt x="60408" y="301752"/>
                </a:lnTo>
                <a:lnTo>
                  <a:pt x="60293" y="301752"/>
                </a:lnTo>
                <a:lnTo>
                  <a:pt x="60179" y="301752"/>
                </a:lnTo>
                <a:lnTo>
                  <a:pt x="60065" y="301752"/>
                </a:lnTo>
                <a:lnTo>
                  <a:pt x="59950" y="301752"/>
                </a:lnTo>
                <a:lnTo>
                  <a:pt x="59836" y="301752"/>
                </a:lnTo>
                <a:lnTo>
                  <a:pt x="59722" y="301752"/>
                </a:lnTo>
                <a:lnTo>
                  <a:pt x="59607" y="301752"/>
                </a:lnTo>
                <a:lnTo>
                  <a:pt x="59493" y="301752"/>
                </a:lnTo>
                <a:lnTo>
                  <a:pt x="59379" y="301752"/>
                </a:lnTo>
                <a:lnTo>
                  <a:pt x="59265" y="301752"/>
                </a:lnTo>
                <a:lnTo>
                  <a:pt x="59150" y="301752"/>
                </a:lnTo>
                <a:lnTo>
                  <a:pt x="59036" y="301752"/>
                </a:lnTo>
                <a:lnTo>
                  <a:pt x="58922" y="301752"/>
                </a:lnTo>
                <a:lnTo>
                  <a:pt x="58807" y="301752"/>
                </a:lnTo>
                <a:lnTo>
                  <a:pt x="58693" y="301752"/>
                </a:lnTo>
                <a:lnTo>
                  <a:pt x="58579" y="301752"/>
                </a:lnTo>
                <a:lnTo>
                  <a:pt x="58464" y="301752"/>
                </a:lnTo>
                <a:lnTo>
                  <a:pt x="58350" y="301752"/>
                </a:lnTo>
                <a:lnTo>
                  <a:pt x="58236" y="301752"/>
                </a:lnTo>
                <a:lnTo>
                  <a:pt x="58122" y="301752"/>
                </a:lnTo>
                <a:lnTo>
                  <a:pt x="58007" y="301752"/>
                </a:lnTo>
                <a:lnTo>
                  <a:pt x="57893" y="301752"/>
                </a:lnTo>
                <a:lnTo>
                  <a:pt x="57779" y="301752"/>
                </a:lnTo>
                <a:lnTo>
                  <a:pt x="57664" y="301752"/>
                </a:lnTo>
                <a:lnTo>
                  <a:pt x="57550" y="301752"/>
                </a:lnTo>
                <a:lnTo>
                  <a:pt x="57436" y="301752"/>
                </a:lnTo>
                <a:lnTo>
                  <a:pt x="57321" y="301752"/>
                </a:lnTo>
                <a:lnTo>
                  <a:pt x="57207" y="301752"/>
                </a:lnTo>
                <a:lnTo>
                  <a:pt x="57093" y="301752"/>
                </a:lnTo>
                <a:lnTo>
                  <a:pt x="56979" y="301752"/>
                </a:lnTo>
                <a:lnTo>
                  <a:pt x="56864" y="301752"/>
                </a:lnTo>
                <a:lnTo>
                  <a:pt x="56750" y="301752"/>
                </a:lnTo>
                <a:lnTo>
                  <a:pt x="56636" y="301752"/>
                </a:lnTo>
                <a:lnTo>
                  <a:pt x="56521" y="301752"/>
                </a:lnTo>
                <a:lnTo>
                  <a:pt x="56407" y="301752"/>
                </a:lnTo>
                <a:lnTo>
                  <a:pt x="56293" y="301752"/>
                </a:lnTo>
                <a:lnTo>
                  <a:pt x="56178" y="301752"/>
                </a:lnTo>
                <a:lnTo>
                  <a:pt x="56064" y="301752"/>
                </a:lnTo>
                <a:lnTo>
                  <a:pt x="55950" y="301752"/>
                </a:lnTo>
                <a:lnTo>
                  <a:pt x="55836" y="301752"/>
                </a:lnTo>
                <a:lnTo>
                  <a:pt x="55721" y="301752"/>
                </a:lnTo>
                <a:lnTo>
                  <a:pt x="55607" y="301752"/>
                </a:lnTo>
                <a:lnTo>
                  <a:pt x="55493" y="301752"/>
                </a:lnTo>
                <a:lnTo>
                  <a:pt x="55378" y="301752"/>
                </a:lnTo>
                <a:lnTo>
                  <a:pt x="55264" y="301752"/>
                </a:lnTo>
                <a:lnTo>
                  <a:pt x="55150" y="301752"/>
                </a:lnTo>
                <a:lnTo>
                  <a:pt x="55035" y="301752"/>
                </a:lnTo>
                <a:lnTo>
                  <a:pt x="54921" y="301752"/>
                </a:lnTo>
                <a:lnTo>
                  <a:pt x="54807" y="301752"/>
                </a:lnTo>
                <a:lnTo>
                  <a:pt x="54693" y="301752"/>
                </a:lnTo>
                <a:lnTo>
                  <a:pt x="54578" y="301752"/>
                </a:lnTo>
                <a:lnTo>
                  <a:pt x="54464" y="301752"/>
                </a:lnTo>
                <a:lnTo>
                  <a:pt x="54350" y="301752"/>
                </a:lnTo>
                <a:lnTo>
                  <a:pt x="54235" y="301752"/>
                </a:lnTo>
                <a:lnTo>
                  <a:pt x="54121" y="301752"/>
                </a:lnTo>
                <a:lnTo>
                  <a:pt x="54007" y="301752"/>
                </a:lnTo>
                <a:lnTo>
                  <a:pt x="53892" y="301752"/>
                </a:lnTo>
                <a:lnTo>
                  <a:pt x="53778" y="301752"/>
                </a:lnTo>
                <a:lnTo>
                  <a:pt x="53664" y="301752"/>
                </a:lnTo>
                <a:lnTo>
                  <a:pt x="53550" y="301752"/>
                </a:lnTo>
                <a:lnTo>
                  <a:pt x="53435" y="301752"/>
                </a:lnTo>
                <a:lnTo>
                  <a:pt x="53321" y="301752"/>
                </a:lnTo>
                <a:lnTo>
                  <a:pt x="53207" y="301752"/>
                </a:lnTo>
                <a:lnTo>
                  <a:pt x="53092" y="301752"/>
                </a:lnTo>
                <a:lnTo>
                  <a:pt x="52978" y="301752"/>
                </a:lnTo>
                <a:lnTo>
                  <a:pt x="52864" y="301752"/>
                </a:lnTo>
                <a:lnTo>
                  <a:pt x="52749" y="301752"/>
                </a:lnTo>
                <a:lnTo>
                  <a:pt x="52635" y="301752"/>
                </a:lnTo>
                <a:lnTo>
                  <a:pt x="52521" y="301752"/>
                </a:lnTo>
                <a:lnTo>
                  <a:pt x="52407" y="301752"/>
                </a:lnTo>
                <a:lnTo>
                  <a:pt x="52292" y="301752"/>
                </a:lnTo>
                <a:lnTo>
                  <a:pt x="52178" y="301752"/>
                </a:lnTo>
                <a:lnTo>
                  <a:pt x="52064" y="301752"/>
                </a:lnTo>
                <a:lnTo>
                  <a:pt x="51949" y="301752"/>
                </a:lnTo>
                <a:lnTo>
                  <a:pt x="51835" y="301752"/>
                </a:lnTo>
                <a:lnTo>
                  <a:pt x="51721" y="301752"/>
                </a:lnTo>
                <a:lnTo>
                  <a:pt x="51606" y="301752"/>
                </a:lnTo>
                <a:lnTo>
                  <a:pt x="51492" y="301752"/>
                </a:lnTo>
                <a:lnTo>
                  <a:pt x="51378" y="301752"/>
                </a:lnTo>
                <a:lnTo>
                  <a:pt x="51264" y="301752"/>
                </a:lnTo>
                <a:lnTo>
                  <a:pt x="51149" y="301752"/>
                </a:lnTo>
                <a:lnTo>
                  <a:pt x="51035" y="301752"/>
                </a:lnTo>
                <a:lnTo>
                  <a:pt x="50921" y="301752"/>
                </a:lnTo>
                <a:lnTo>
                  <a:pt x="50806" y="301752"/>
                </a:lnTo>
                <a:lnTo>
                  <a:pt x="50692" y="301752"/>
                </a:lnTo>
                <a:lnTo>
                  <a:pt x="50578" y="301752"/>
                </a:lnTo>
                <a:lnTo>
                  <a:pt x="50463" y="301752"/>
                </a:lnTo>
                <a:lnTo>
                  <a:pt x="50349" y="301752"/>
                </a:lnTo>
                <a:lnTo>
                  <a:pt x="50235" y="301752"/>
                </a:lnTo>
                <a:lnTo>
                  <a:pt x="50121" y="301752"/>
                </a:lnTo>
                <a:lnTo>
                  <a:pt x="50006" y="301752"/>
                </a:lnTo>
                <a:lnTo>
                  <a:pt x="49892" y="301752"/>
                </a:lnTo>
                <a:lnTo>
                  <a:pt x="49778" y="301752"/>
                </a:lnTo>
                <a:lnTo>
                  <a:pt x="49663" y="301752"/>
                </a:lnTo>
                <a:lnTo>
                  <a:pt x="49549" y="301752"/>
                </a:lnTo>
                <a:lnTo>
                  <a:pt x="49435" y="301752"/>
                </a:lnTo>
                <a:lnTo>
                  <a:pt x="49320" y="301752"/>
                </a:lnTo>
                <a:lnTo>
                  <a:pt x="49206" y="301752"/>
                </a:lnTo>
                <a:lnTo>
                  <a:pt x="49092" y="301752"/>
                </a:lnTo>
                <a:lnTo>
                  <a:pt x="48978" y="301752"/>
                </a:lnTo>
                <a:lnTo>
                  <a:pt x="48863" y="301752"/>
                </a:lnTo>
                <a:lnTo>
                  <a:pt x="48749" y="301752"/>
                </a:lnTo>
                <a:lnTo>
                  <a:pt x="48635" y="301752"/>
                </a:lnTo>
                <a:lnTo>
                  <a:pt x="48520" y="301752"/>
                </a:lnTo>
                <a:lnTo>
                  <a:pt x="48406" y="301752"/>
                </a:lnTo>
                <a:lnTo>
                  <a:pt x="48292" y="301752"/>
                </a:lnTo>
                <a:lnTo>
                  <a:pt x="48177" y="301752"/>
                </a:lnTo>
                <a:lnTo>
                  <a:pt x="48063" y="301752"/>
                </a:lnTo>
                <a:lnTo>
                  <a:pt x="47949" y="301752"/>
                </a:lnTo>
                <a:lnTo>
                  <a:pt x="47835" y="301752"/>
                </a:lnTo>
                <a:lnTo>
                  <a:pt x="47720" y="301752"/>
                </a:lnTo>
                <a:lnTo>
                  <a:pt x="47606" y="301752"/>
                </a:lnTo>
                <a:lnTo>
                  <a:pt x="47492" y="301752"/>
                </a:lnTo>
                <a:lnTo>
                  <a:pt x="47377" y="301752"/>
                </a:lnTo>
                <a:lnTo>
                  <a:pt x="47263" y="301752"/>
                </a:lnTo>
                <a:lnTo>
                  <a:pt x="47149" y="301752"/>
                </a:lnTo>
                <a:lnTo>
                  <a:pt x="47034" y="301752"/>
                </a:lnTo>
                <a:cubicBezTo>
                  <a:pt x="39491" y="301752"/>
                  <a:pt x="33318" y="295637"/>
                  <a:pt x="33318" y="288036"/>
                </a:cubicBezTo>
                <a:lnTo>
                  <a:pt x="33318" y="228600"/>
                </a:lnTo>
                <a:lnTo>
                  <a:pt x="65322" y="228600"/>
                </a:lnTo>
                <a:cubicBezTo>
                  <a:pt x="72923" y="228600"/>
                  <a:pt x="79038" y="222485"/>
                  <a:pt x="79038" y="214884"/>
                </a:cubicBezTo>
                <a:cubicBezTo>
                  <a:pt x="79038" y="207283"/>
                  <a:pt x="72923" y="201168"/>
                  <a:pt x="65322" y="201168"/>
                </a:cubicBezTo>
                <a:lnTo>
                  <a:pt x="33318" y="201168"/>
                </a:lnTo>
                <a:lnTo>
                  <a:pt x="33318" y="173736"/>
                </a:lnTo>
                <a:lnTo>
                  <a:pt x="65322" y="173736"/>
                </a:lnTo>
                <a:cubicBezTo>
                  <a:pt x="72923" y="173736"/>
                  <a:pt x="79038" y="167621"/>
                  <a:pt x="79038" y="160020"/>
                </a:cubicBezTo>
                <a:cubicBezTo>
                  <a:pt x="79038" y="152419"/>
                  <a:pt x="72923" y="146304"/>
                  <a:pt x="65322" y="146304"/>
                </a:cubicBezTo>
                <a:lnTo>
                  <a:pt x="33318" y="146304"/>
                </a:lnTo>
                <a:lnTo>
                  <a:pt x="33318" y="123444"/>
                </a:lnTo>
                <a:cubicBezTo>
                  <a:pt x="33318" y="115843"/>
                  <a:pt x="39434" y="109728"/>
                  <a:pt x="47034" y="109728"/>
                </a:cubicBezTo>
                <a:lnTo>
                  <a:pt x="43891" y="109728"/>
                </a:lnTo>
                <a:moveTo>
                  <a:pt x="121615" y="77724"/>
                </a:moveTo>
                <a:cubicBezTo>
                  <a:pt x="121615" y="70123"/>
                  <a:pt x="127730" y="64008"/>
                  <a:pt x="135331" y="64008"/>
                </a:cubicBezTo>
                <a:lnTo>
                  <a:pt x="235915" y="64008"/>
                </a:lnTo>
                <a:cubicBezTo>
                  <a:pt x="243516" y="64008"/>
                  <a:pt x="249631" y="70123"/>
                  <a:pt x="249631" y="77724"/>
                </a:cubicBezTo>
                <a:lnTo>
                  <a:pt x="249631" y="228600"/>
                </a:lnTo>
                <a:lnTo>
                  <a:pt x="249631" y="301752"/>
                </a:lnTo>
                <a:lnTo>
                  <a:pt x="213055" y="301752"/>
                </a:lnTo>
                <a:lnTo>
                  <a:pt x="213055" y="265176"/>
                </a:lnTo>
                <a:cubicBezTo>
                  <a:pt x="213055" y="250031"/>
                  <a:pt x="200768" y="237744"/>
                  <a:pt x="185623" y="237744"/>
                </a:cubicBezTo>
                <a:cubicBezTo>
                  <a:pt x="170478" y="237744"/>
                  <a:pt x="158191" y="250031"/>
                  <a:pt x="158191" y="265176"/>
                </a:cubicBezTo>
                <a:lnTo>
                  <a:pt x="158191" y="301752"/>
                </a:lnTo>
                <a:lnTo>
                  <a:pt x="121615" y="301752"/>
                </a:lnTo>
                <a:lnTo>
                  <a:pt x="121615" y="77724"/>
                </a:lnTo>
                <a:moveTo>
                  <a:pt x="171907" y="91440"/>
                </a:moveTo>
                <a:lnTo>
                  <a:pt x="171907" y="105156"/>
                </a:lnTo>
                <a:lnTo>
                  <a:pt x="158191" y="105156"/>
                </a:lnTo>
                <a:cubicBezTo>
                  <a:pt x="153162" y="105156"/>
                  <a:pt x="149047" y="109271"/>
                  <a:pt x="149047" y="114300"/>
                </a:cubicBezTo>
                <a:lnTo>
                  <a:pt x="149047" y="123444"/>
                </a:lnTo>
                <a:cubicBezTo>
                  <a:pt x="149047" y="128473"/>
                  <a:pt x="153162" y="132588"/>
                  <a:pt x="158191" y="132588"/>
                </a:cubicBezTo>
                <a:lnTo>
                  <a:pt x="171907" y="132588"/>
                </a:lnTo>
                <a:lnTo>
                  <a:pt x="171907" y="146304"/>
                </a:lnTo>
                <a:cubicBezTo>
                  <a:pt x="171907" y="151333"/>
                  <a:pt x="176022" y="155448"/>
                  <a:pt x="181051" y="155448"/>
                </a:cubicBezTo>
                <a:lnTo>
                  <a:pt x="190195" y="155448"/>
                </a:lnTo>
                <a:cubicBezTo>
                  <a:pt x="195224" y="155448"/>
                  <a:pt x="199339" y="151333"/>
                  <a:pt x="199339" y="146304"/>
                </a:cubicBezTo>
                <a:lnTo>
                  <a:pt x="199339" y="132588"/>
                </a:lnTo>
                <a:lnTo>
                  <a:pt x="213055" y="132588"/>
                </a:lnTo>
                <a:cubicBezTo>
                  <a:pt x="218084" y="132588"/>
                  <a:pt x="222199" y="128473"/>
                  <a:pt x="222199" y="123444"/>
                </a:cubicBezTo>
                <a:lnTo>
                  <a:pt x="222199" y="114300"/>
                </a:lnTo>
                <a:cubicBezTo>
                  <a:pt x="222199" y="109271"/>
                  <a:pt x="218084" y="105156"/>
                  <a:pt x="213055" y="105156"/>
                </a:cubicBezTo>
                <a:lnTo>
                  <a:pt x="199339" y="105156"/>
                </a:lnTo>
                <a:lnTo>
                  <a:pt x="199339" y="91440"/>
                </a:lnTo>
                <a:cubicBezTo>
                  <a:pt x="199339" y="86411"/>
                  <a:pt x="195224" y="82296"/>
                  <a:pt x="190195" y="82296"/>
                </a:cubicBezTo>
                <a:lnTo>
                  <a:pt x="181051" y="82296"/>
                </a:lnTo>
                <a:cubicBezTo>
                  <a:pt x="176022" y="82296"/>
                  <a:pt x="171907" y="86411"/>
                  <a:pt x="171907" y="91440"/>
                </a:cubicBezTo>
                <a:lnTo>
                  <a:pt x="171907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198" r="351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Activity: Role-Play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Lead a discussion reflecting on the role-play experiences.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the significance of teamwork and communication in hospital settings.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Discussion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 a medical scenario that requires collaboration to resolve.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creative thinking and effective communication among team members.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 Solving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students into groups, assigning each a distinct role in the hospital team.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Roles may include doctor, nurse, or administrator.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Roles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in Healthcare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learn about various communication models.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strategies improve communication in healthcare settings.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Models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Hospital teams employ communication strategies like SBAR.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ensure critical information is conveyed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is crucial for patient safety.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reduces errors and enhances outcomes.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Safety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in Hospital Teams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Conflicts often stem from misunderstandings or differing opinions.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clear strategies can improve team dynamics and productivity.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Conflict Resolution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mitigates challenges within the team.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meetings foster collaboration and enhance morale.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Solutions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Hospital teams experience high stress levels due to patient demands and administrative pressures.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Extended working hours significantly contribute to employee burnout.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Stress Factors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 Healthcare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Hospital teams must adapt to new technologies for high-quality patient care.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Continuous training is vital for effective implementation.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to Innovations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205740" y="102870"/>
                </a:moveTo>
                <a:cubicBezTo>
                  <a:pt x="186881" y="102870"/>
                  <a:pt x="171450" y="118301"/>
                  <a:pt x="171450" y="137160"/>
                </a:cubicBezTo>
                <a:lnTo>
                  <a:pt x="171450" y="960120"/>
                </a:lnTo>
                <a:cubicBezTo>
                  <a:pt x="171450" y="978980"/>
                  <a:pt x="186881" y="994410"/>
                  <a:pt x="205740" y="994410"/>
                </a:cubicBezTo>
                <a:lnTo>
                  <a:pt x="891540" y="994410"/>
                </a:lnTo>
                <a:cubicBezTo>
                  <a:pt x="910400" y="994410"/>
                  <a:pt x="925830" y="978980"/>
                  <a:pt x="925830" y="960120"/>
                </a:cubicBezTo>
                <a:lnTo>
                  <a:pt x="925830" y="137160"/>
                </a:lnTo>
                <a:cubicBezTo>
                  <a:pt x="925830" y="118301"/>
                  <a:pt x="910399" y="102870"/>
                  <a:pt x="891540" y="102870"/>
                </a:cubicBezTo>
                <a:lnTo>
                  <a:pt x="205740" y="102870"/>
                </a:lnTo>
                <a:moveTo>
                  <a:pt x="68580" y="137160"/>
                </a:moveTo>
                <a:cubicBezTo>
                  <a:pt x="68580" y="61508"/>
                  <a:pt x="130088" y="0"/>
                  <a:pt x="205740" y="0"/>
                </a:cubicBezTo>
                <a:lnTo>
                  <a:pt x="891540" y="0"/>
                </a:lnTo>
                <a:cubicBezTo>
                  <a:pt x="967192" y="0"/>
                  <a:pt x="1028700" y="61508"/>
                  <a:pt x="1028700" y="137160"/>
                </a:cubicBezTo>
                <a:lnTo>
                  <a:pt x="1028700" y="960120"/>
                </a:lnTo>
                <a:cubicBezTo>
                  <a:pt x="1028700" y="1035772"/>
                  <a:pt x="967192" y="1097280"/>
                  <a:pt x="891540" y="1097280"/>
                </a:cubicBezTo>
                <a:lnTo>
                  <a:pt x="205740" y="1097280"/>
                </a:lnTo>
                <a:cubicBezTo>
                  <a:pt x="130088" y="1097280"/>
                  <a:pt x="68580" y="1035772"/>
                  <a:pt x="68580" y="960120"/>
                </a:cubicBezTo>
                <a:lnTo>
                  <a:pt x="68580" y="137160"/>
                </a:lnTo>
                <a:moveTo>
                  <a:pt x="480060" y="857250"/>
                </a:moveTo>
                <a:lnTo>
                  <a:pt x="617220" y="857250"/>
                </a:lnTo>
                <a:cubicBezTo>
                  <a:pt x="636080" y="857250"/>
                  <a:pt x="651510" y="872681"/>
                  <a:pt x="651510" y="891540"/>
                </a:cubicBezTo>
                <a:cubicBezTo>
                  <a:pt x="651510" y="910400"/>
                  <a:pt x="636079" y="925830"/>
                  <a:pt x="617220" y="925830"/>
                </a:cubicBezTo>
                <a:lnTo>
                  <a:pt x="480060" y="925830"/>
                </a:lnTo>
                <a:cubicBezTo>
                  <a:pt x="461201" y="925830"/>
                  <a:pt x="445770" y="910399"/>
                  <a:pt x="445770" y="891540"/>
                </a:cubicBezTo>
                <a:cubicBezTo>
                  <a:pt x="445770" y="872680"/>
                  <a:pt x="461200" y="857250"/>
                  <a:pt x="480060" y="8572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learn about the benefits and challenges of technology in healthcare.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explore its impact on patient outcomes and healthcare delivery.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Technology Benefits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109728"/>
                </a:moveTo>
                <a:cubicBezTo>
                  <a:pt x="571443" y="109728"/>
                  <a:pt x="589788" y="128073"/>
                  <a:pt x="589788" y="150876"/>
                </a:cubicBezTo>
                <a:lnTo>
                  <a:pt x="589788" y="274320"/>
                </a:lnTo>
                <a:lnTo>
                  <a:pt x="768096" y="274320"/>
                </a:lnTo>
                <a:cubicBezTo>
                  <a:pt x="858965" y="274320"/>
                  <a:pt x="932688" y="348044"/>
                  <a:pt x="932688" y="438912"/>
                </a:cubicBezTo>
                <a:lnTo>
                  <a:pt x="932688" y="822960"/>
                </a:lnTo>
                <a:cubicBezTo>
                  <a:pt x="932688" y="913829"/>
                  <a:pt x="858965" y="987552"/>
                  <a:pt x="768096" y="987552"/>
                </a:cubicBezTo>
                <a:lnTo>
                  <a:pt x="329184" y="987552"/>
                </a:lnTo>
                <a:cubicBezTo>
                  <a:pt x="238316" y="987552"/>
                  <a:pt x="164592" y="913829"/>
                  <a:pt x="164592" y="822960"/>
                </a:cubicBezTo>
                <a:lnTo>
                  <a:pt x="164592" y="438912"/>
                </a:lnTo>
                <a:cubicBezTo>
                  <a:pt x="164592" y="348044"/>
                  <a:pt x="238316" y="274320"/>
                  <a:pt x="329184" y="274320"/>
                </a:cubicBezTo>
                <a:lnTo>
                  <a:pt x="507492" y="274320"/>
                </a:lnTo>
                <a:lnTo>
                  <a:pt x="507492" y="150876"/>
                </a:lnTo>
                <a:cubicBezTo>
                  <a:pt x="507492" y="128073"/>
                  <a:pt x="525837" y="109728"/>
                  <a:pt x="548640" y="109728"/>
                </a:cubicBezTo>
                <a:lnTo>
                  <a:pt x="548640" y="109728"/>
                </a:lnTo>
                <a:moveTo>
                  <a:pt x="329184" y="356616"/>
                </a:moveTo>
                <a:cubicBezTo>
                  <a:pt x="283750" y="356616"/>
                  <a:pt x="246888" y="393478"/>
                  <a:pt x="246888" y="438912"/>
                </a:cubicBezTo>
                <a:lnTo>
                  <a:pt x="246888" y="822960"/>
                </a:lnTo>
                <a:cubicBezTo>
                  <a:pt x="246888" y="868394"/>
                  <a:pt x="283750" y="905256"/>
                  <a:pt x="329184" y="905256"/>
                </a:cubicBezTo>
                <a:lnTo>
                  <a:pt x="768096" y="905256"/>
                </a:lnTo>
                <a:cubicBezTo>
                  <a:pt x="813530" y="905256"/>
                  <a:pt x="850392" y="868394"/>
                  <a:pt x="850392" y="822960"/>
                </a:cubicBezTo>
                <a:lnTo>
                  <a:pt x="850392" y="438912"/>
                </a:lnTo>
                <a:cubicBezTo>
                  <a:pt x="850392" y="393478"/>
                  <a:pt x="813530" y="356616"/>
                  <a:pt x="768096" y="356616"/>
                </a:cubicBezTo>
                <a:lnTo>
                  <a:pt x="548640" y="356616"/>
                </a:lnTo>
                <a:lnTo>
                  <a:pt x="329184" y="356616"/>
                </a:lnTo>
                <a:moveTo>
                  <a:pt x="82296" y="493776"/>
                </a:moveTo>
                <a:lnTo>
                  <a:pt x="109728" y="493776"/>
                </a:lnTo>
                <a:lnTo>
                  <a:pt x="109728" y="822960"/>
                </a:lnTo>
                <a:lnTo>
                  <a:pt x="82296" y="822960"/>
                </a:lnTo>
                <a:cubicBezTo>
                  <a:pt x="36862" y="822960"/>
                  <a:pt x="0" y="786098"/>
                  <a:pt x="0" y="740664"/>
                </a:cubicBezTo>
                <a:lnTo>
                  <a:pt x="0" y="576072"/>
                </a:lnTo>
                <a:cubicBezTo>
                  <a:pt x="0" y="530638"/>
                  <a:pt x="36862" y="493776"/>
                  <a:pt x="82296" y="493776"/>
                </a:cubicBezTo>
                <a:moveTo>
                  <a:pt x="1014984" y="493776"/>
                </a:moveTo>
                <a:cubicBezTo>
                  <a:pt x="1060418" y="493776"/>
                  <a:pt x="1097280" y="530638"/>
                  <a:pt x="1097280" y="576072"/>
                </a:cubicBezTo>
                <a:lnTo>
                  <a:pt x="1097280" y="740664"/>
                </a:lnTo>
                <a:cubicBezTo>
                  <a:pt x="1097280" y="786098"/>
                  <a:pt x="1060418" y="822960"/>
                  <a:pt x="1014984" y="822960"/>
                </a:cubicBezTo>
                <a:lnTo>
                  <a:pt x="987552" y="822960"/>
                </a:lnTo>
                <a:lnTo>
                  <a:pt x="987552" y="493776"/>
                </a:lnTo>
                <a:lnTo>
                  <a:pt x="1014984" y="493776"/>
                </a:lnTo>
                <a:moveTo>
                  <a:pt x="356616" y="768096"/>
                </a:moveTo>
                <a:lnTo>
                  <a:pt x="411480" y="768096"/>
                </a:lnTo>
                <a:cubicBezTo>
                  <a:pt x="426568" y="768096"/>
                  <a:pt x="438912" y="780440"/>
                  <a:pt x="438912" y="795528"/>
                </a:cubicBezTo>
                <a:cubicBezTo>
                  <a:pt x="438912" y="810616"/>
                  <a:pt x="426568" y="822960"/>
                  <a:pt x="411480" y="822960"/>
                </a:cubicBezTo>
                <a:lnTo>
                  <a:pt x="356616" y="822960"/>
                </a:lnTo>
                <a:cubicBezTo>
                  <a:pt x="341528" y="822960"/>
                  <a:pt x="329184" y="810616"/>
                  <a:pt x="329184" y="795528"/>
                </a:cubicBezTo>
                <a:cubicBezTo>
                  <a:pt x="329184" y="780440"/>
                  <a:pt x="341528" y="768096"/>
                  <a:pt x="356616" y="768096"/>
                </a:cubicBezTo>
                <a:moveTo>
                  <a:pt x="521208" y="768096"/>
                </a:moveTo>
                <a:lnTo>
                  <a:pt x="576072" y="768096"/>
                </a:lnTo>
                <a:cubicBezTo>
                  <a:pt x="591160" y="768096"/>
                  <a:pt x="603504" y="780440"/>
                  <a:pt x="603504" y="795528"/>
                </a:cubicBezTo>
                <a:cubicBezTo>
                  <a:pt x="603504" y="810616"/>
                  <a:pt x="591160" y="822960"/>
                  <a:pt x="576072" y="822960"/>
                </a:cubicBezTo>
                <a:lnTo>
                  <a:pt x="521208" y="822960"/>
                </a:lnTo>
                <a:cubicBezTo>
                  <a:pt x="506120" y="822960"/>
                  <a:pt x="493776" y="810616"/>
                  <a:pt x="493776" y="795528"/>
                </a:cubicBezTo>
                <a:cubicBezTo>
                  <a:pt x="493776" y="780440"/>
                  <a:pt x="506120" y="768096"/>
                  <a:pt x="521208" y="768096"/>
                </a:cubicBezTo>
                <a:moveTo>
                  <a:pt x="685800" y="768096"/>
                </a:moveTo>
                <a:lnTo>
                  <a:pt x="740664" y="768096"/>
                </a:lnTo>
                <a:cubicBezTo>
                  <a:pt x="755752" y="768096"/>
                  <a:pt x="768096" y="780440"/>
                  <a:pt x="768096" y="795528"/>
                </a:cubicBezTo>
                <a:cubicBezTo>
                  <a:pt x="768096" y="810616"/>
                  <a:pt x="755752" y="822960"/>
                  <a:pt x="740664" y="822960"/>
                </a:cubicBezTo>
                <a:lnTo>
                  <a:pt x="685800" y="822960"/>
                </a:lnTo>
                <a:cubicBezTo>
                  <a:pt x="670712" y="822960"/>
                  <a:pt x="658368" y="810616"/>
                  <a:pt x="658368" y="795528"/>
                </a:cubicBezTo>
                <a:cubicBezTo>
                  <a:pt x="658368" y="780440"/>
                  <a:pt x="670712" y="768096"/>
                  <a:pt x="685800" y="768096"/>
                </a:cubicBezTo>
                <a:moveTo>
                  <a:pt x="342900" y="548640"/>
                </a:moveTo>
                <a:cubicBezTo>
                  <a:pt x="342900" y="510764"/>
                  <a:pt x="373604" y="480060"/>
                  <a:pt x="411480" y="480060"/>
                </a:cubicBezTo>
                <a:cubicBezTo>
                  <a:pt x="449356" y="480060"/>
                  <a:pt x="480060" y="510764"/>
                  <a:pt x="480060" y="548640"/>
                </a:cubicBezTo>
                <a:cubicBezTo>
                  <a:pt x="480060" y="586516"/>
                  <a:pt x="449356" y="617220"/>
                  <a:pt x="411480" y="617220"/>
                </a:cubicBezTo>
                <a:cubicBezTo>
                  <a:pt x="373604" y="617220"/>
                  <a:pt x="342900" y="586516"/>
                  <a:pt x="342900" y="548640"/>
                </a:cubicBezTo>
                <a:lnTo>
                  <a:pt x="342900" y="548640"/>
                </a:lnTo>
                <a:moveTo>
                  <a:pt x="685800" y="480060"/>
                </a:moveTo>
                <a:cubicBezTo>
                  <a:pt x="723676" y="480060"/>
                  <a:pt x="754380" y="510764"/>
                  <a:pt x="754380" y="548640"/>
                </a:cubicBezTo>
                <a:cubicBezTo>
                  <a:pt x="754380" y="586516"/>
                  <a:pt x="723676" y="617220"/>
                  <a:pt x="685800" y="617220"/>
                </a:cubicBezTo>
                <a:cubicBezTo>
                  <a:pt x="647924" y="617220"/>
                  <a:pt x="617220" y="586516"/>
                  <a:pt x="617220" y="548640"/>
                </a:cubicBezTo>
                <a:cubicBezTo>
                  <a:pt x="617220" y="510764"/>
                  <a:pt x="647924" y="480060"/>
                  <a:pt x="685800" y="480060"/>
                </a:cubicBezTo>
                <a:lnTo>
                  <a:pt x="685800" y="4800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enhances patient care.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electronic health records and telemedicine for better communication.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Care Enhancement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256223" y="90733"/>
                </a:moveTo>
                <a:cubicBezTo>
                  <a:pt x="265176" y="114355"/>
                  <a:pt x="253174" y="140644"/>
                  <a:pt x="229553" y="149597"/>
                </a:cubicBezTo>
                <a:lnTo>
                  <a:pt x="147066" y="180458"/>
                </a:lnTo>
                <a:cubicBezTo>
                  <a:pt x="141161" y="182744"/>
                  <a:pt x="137160" y="188459"/>
                  <a:pt x="137160" y="194746"/>
                </a:cubicBezTo>
                <a:lnTo>
                  <a:pt x="137160" y="442015"/>
                </a:lnTo>
                <a:cubicBezTo>
                  <a:pt x="137160" y="551362"/>
                  <a:pt x="225933" y="640135"/>
                  <a:pt x="335280" y="640135"/>
                </a:cubicBezTo>
                <a:lnTo>
                  <a:pt x="350520" y="640135"/>
                </a:lnTo>
                <a:lnTo>
                  <a:pt x="365760" y="640135"/>
                </a:lnTo>
                <a:cubicBezTo>
                  <a:pt x="475107" y="640135"/>
                  <a:pt x="563880" y="551362"/>
                  <a:pt x="563880" y="442015"/>
                </a:cubicBezTo>
                <a:lnTo>
                  <a:pt x="563880" y="194746"/>
                </a:lnTo>
                <a:cubicBezTo>
                  <a:pt x="563880" y="188459"/>
                  <a:pt x="559880" y="182744"/>
                  <a:pt x="553974" y="180458"/>
                </a:cubicBezTo>
                <a:lnTo>
                  <a:pt x="471678" y="149597"/>
                </a:lnTo>
                <a:cubicBezTo>
                  <a:pt x="448056" y="140644"/>
                  <a:pt x="436055" y="114355"/>
                  <a:pt x="445008" y="90733"/>
                </a:cubicBezTo>
                <a:cubicBezTo>
                  <a:pt x="453962" y="67111"/>
                  <a:pt x="480251" y="55109"/>
                  <a:pt x="503873" y="64063"/>
                </a:cubicBezTo>
                <a:lnTo>
                  <a:pt x="586169" y="94924"/>
                </a:lnTo>
                <a:cubicBezTo>
                  <a:pt x="627698" y="110354"/>
                  <a:pt x="655320" y="150169"/>
                  <a:pt x="655320" y="194746"/>
                </a:cubicBezTo>
                <a:lnTo>
                  <a:pt x="655320" y="442015"/>
                </a:lnTo>
                <a:cubicBezTo>
                  <a:pt x="655320" y="591557"/>
                  <a:pt x="541973" y="714620"/>
                  <a:pt x="396621" y="729860"/>
                </a:cubicBezTo>
                <a:cubicBezTo>
                  <a:pt x="403670" y="849875"/>
                  <a:pt x="503111" y="944935"/>
                  <a:pt x="624840" y="944935"/>
                </a:cubicBezTo>
                <a:cubicBezTo>
                  <a:pt x="751142" y="944935"/>
                  <a:pt x="853440" y="842636"/>
                  <a:pt x="853440" y="716335"/>
                </a:cubicBezTo>
                <a:lnTo>
                  <a:pt x="853440" y="572126"/>
                </a:lnTo>
                <a:cubicBezTo>
                  <a:pt x="791528" y="552695"/>
                  <a:pt x="746760" y="494974"/>
                  <a:pt x="746760" y="426775"/>
                </a:cubicBezTo>
                <a:cubicBezTo>
                  <a:pt x="746760" y="342574"/>
                  <a:pt x="814959" y="274375"/>
                  <a:pt x="899160" y="274375"/>
                </a:cubicBezTo>
                <a:cubicBezTo>
                  <a:pt x="983361" y="274375"/>
                  <a:pt x="1051560" y="342574"/>
                  <a:pt x="1051560" y="426775"/>
                </a:cubicBezTo>
                <a:cubicBezTo>
                  <a:pt x="1051560" y="494974"/>
                  <a:pt x="1006793" y="552695"/>
                  <a:pt x="944880" y="572126"/>
                </a:cubicBezTo>
                <a:lnTo>
                  <a:pt x="944880" y="716335"/>
                </a:lnTo>
                <a:cubicBezTo>
                  <a:pt x="944880" y="893119"/>
                  <a:pt x="801624" y="1036375"/>
                  <a:pt x="624840" y="1036375"/>
                </a:cubicBezTo>
                <a:cubicBezTo>
                  <a:pt x="452628" y="1036375"/>
                  <a:pt x="312230" y="900358"/>
                  <a:pt x="305181" y="730051"/>
                </a:cubicBezTo>
                <a:cubicBezTo>
                  <a:pt x="159449" y="715001"/>
                  <a:pt x="45720" y="591748"/>
                  <a:pt x="45720" y="442015"/>
                </a:cubicBezTo>
                <a:lnTo>
                  <a:pt x="45720" y="194746"/>
                </a:lnTo>
                <a:cubicBezTo>
                  <a:pt x="45720" y="150359"/>
                  <a:pt x="73343" y="110545"/>
                  <a:pt x="114872" y="94924"/>
                </a:cubicBezTo>
                <a:lnTo>
                  <a:pt x="197358" y="63872"/>
                </a:lnTo>
                <a:cubicBezTo>
                  <a:pt x="220980" y="54919"/>
                  <a:pt x="247269" y="66920"/>
                  <a:pt x="256223" y="90542"/>
                </a:cubicBezTo>
                <a:lnTo>
                  <a:pt x="256223" y="90733"/>
                </a:lnTo>
                <a:moveTo>
                  <a:pt x="899160" y="365815"/>
                </a:moveTo>
                <a:cubicBezTo>
                  <a:pt x="865493" y="365815"/>
                  <a:pt x="838200" y="393108"/>
                  <a:pt x="838200" y="426775"/>
                </a:cubicBezTo>
                <a:cubicBezTo>
                  <a:pt x="838200" y="460442"/>
                  <a:pt x="865493" y="487735"/>
                  <a:pt x="899160" y="487735"/>
                </a:cubicBezTo>
                <a:cubicBezTo>
                  <a:pt x="932827" y="487735"/>
                  <a:pt x="960120" y="460442"/>
                  <a:pt x="960120" y="426775"/>
                </a:cubicBezTo>
                <a:cubicBezTo>
                  <a:pt x="960120" y="393108"/>
                  <a:pt x="932827" y="365815"/>
                  <a:pt x="899160" y="36581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prepares students for careers in healthcare.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Grasping team dynamics is essential for industry success.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Preparation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communication is vital for teamwork in healthcare.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appreciate how communication affects patient outcomes.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team roles is crucial for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have examined various healthcare team responsibilities.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Roles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2" y="43934"/>
                  <a:pt x="143089" y="58222"/>
                </a:cubicBezTo>
                <a:cubicBezTo>
                  <a:pt x="139232" y="65508"/>
                  <a:pt x="130731" y="69009"/>
                  <a:pt x="122873" y="66580"/>
                </a:cubicBezTo>
                <a:cubicBezTo>
                  <a:pt x="107442" y="61865"/>
                  <a:pt x="89940" y="65580"/>
                  <a:pt x="77795" y="77795"/>
                </a:cubicBezTo>
                <a:cubicBezTo>
                  <a:pt x="65651" y="90011"/>
                  <a:pt x="61865" y="107442"/>
                  <a:pt x="66580" y="122873"/>
                </a:cubicBezTo>
                <a:cubicBezTo>
                  <a:pt x="69009" y="130731"/>
                  <a:pt x="65508" y="139232"/>
                  <a:pt x="58222" y="143018"/>
                </a:cubicBezTo>
                <a:cubicBezTo>
                  <a:pt x="43934" y="150662"/>
                  <a:pt x="34290" y="165664"/>
                  <a:pt x="34290" y="182880"/>
                </a:cubicBezTo>
                <a:cubicBezTo>
                  <a:pt x="34290" y="200096"/>
                  <a:pt x="43934" y="215098"/>
                  <a:pt x="58222" y="222671"/>
                </a:cubicBezTo>
                <a:cubicBezTo>
                  <a:pt x="65508" y="226528"/>
                  <a:pt x="69009" y="235029"/>
                  <a:pt x="66580" y="242887"/>
                </a:cubicBezTo>
                <a:cubicBezTo>
                  <a:pt x="61865" y="258318"/>
                  <a:pt x="65580" y="275820"/>
                  <a:pt x="77795" y="287965"/>
                </a:cubicBezTo>
                <a:cubicBezTo>
                  <a:pt x="90011" y="300109"/>
                  <a:pt x="107442" y="303895"/>
                  <a:pt x="122873" y="299180"/>
                </a:cubicBezTo>
                <a:cubicBezTo>
                  <a:pt x="130731" y="296751"/>
                  <a:pt x="139232" y="300252"/>
                  <a:pt x="143018" y="307538"/>
                </a:cubicBezTo>
                <a:cubicBezTo>
                  <a:pt x="150590" y="321826"/>
                  <a:pt x="165592" y="331470"/>
                  <a:pt x="182809" y="331470"/>
                </a:cubicBezTo>
                <a:cubicBezTo>
                  <a:pt x="200025" y="331470"/>
                  <a:pt x="215027" y="321826"/>
                  <a:pt x="222599" y="307538"/>
                </a:cubicBezTo>
                <a:cubicBezTo>
                  <a:pt x="226457" y="300252"/>
                  <a:pt x="234886" y="296751"/>
                  <a:pt x="242745" y="299180"/>
                </a:cubicBezTo>
                <a:cubicBezTo>
                  <a:pt x="258175" y="303895"/>
                  <a:pt x="275677" y="300180"/>
                  <a:pt x="287822" y="287965"/>
                </a:cubicBezTo>
                <a:cubicBezTo>
                  <a:pt x="299966" y="275749"/>
                  <a:pt x="303752" y="258318"/>
                  <a:pt x="299037" y="242887"/>
                </a:cubicBezTo>
                <a:cubicBezTo>
                  <a:pt x="296609" y="235029"/>
                  <a:pt x="300109" y="226528"/>
                  <a:pt x="307396" y="222742"/>
                </a:cubicBezTo>
                <a:cubicBezTo>
                  <a:pt x="321683" y="215170"/>
                  <a:pt x="331327" y="200168"/>
                  <a:pt x="331327" y="182951"/>
                </a:cubicBezTo>
                <a:cubicBezTo>
                  <a:pt x="331327" y="165735"/>
                  <a:pt x="321683" y="150733"/>
                  <a:pt x="307396" y="143161"/>
                </a:cubicBezTo>
                <a:cubicBezTo>
                  <a:pt x="300109" y="139303"/>
                  <a:pt x="296609" y="130873"/>
                  <a:pt x="299037" y="123015"/>
                </a:cubicBezTo>
                <a:cubicBezTo>
                  <a:pt x="303752" y="107585"/>
                  <a:pt x="300038" y="90083"/>
                  <a:pt x="287822" y="77938"/>
                </a:cubicBezTo>
                <a:cubicBezTo>
                  <a:pt x="275606" y="65794"/>
                  <a:pt x="258318" y="61865"/>
                  <a:pt x="242888" y="66580"/>
                </a:cubicBezTo>
                <a:cubicBezTo>
                  <a:pt x="235029" y="69009"/>
                  <a:pt x="226528" y="65508"/>
                  <a:pt x="222671" y="58222"/>
                </a:cubicBezTo>
                <a:cubicBezTo>
                  <a:pt x="215098" y="43934"/>
                  <a:pt x="200096" y="34290"/>
                  <a:pt x="182880" y="34290"/>
                </a:cubicBezTo>
                <a:lnTo>
                  <a:pt x="182880" y="34290"/>
                </a:lnTo>
                <a:moveTo>
                  <a:pt x="119944" y="31004"/>
                </a:moveTo>
                <a:cubicBezTo>
                  <a:pt x="134445" y="12144"/>
                  <a:pt x="157234" y="0"/>
                  <a:pt x="182880" y="0"/>
                </a:cubicBezTo>
                <a:cubicBezTo>
                  <a:pt x="208526" y="0"/>
                  <a:pt x="231315" y="12144"/>
                  <a:pt x="245816" y="31004"/>
                </a:cubicBezTo>
                <a:cubicBezTo>
                  <a:pt x="269391" y="27932"/>
                  <a:pt x="294108" y="35433"/>
                  <a:pt x="312253" y="53578"/>
                </a:cubicBezTo>
                <a:cubicBezTo>
                  <a:pt x="330398" y="71723"/>
                  <a:pt x="337899" y="96441"/>
                  <a:pt x="334828" y="120015"/>
                </a:cubicBezTo>
                <a:cubicBezTo>
                  <a:pt x="353616" y="134445"/>
                  <a:pt x="365760" y="157234"/>
                  <a:pt x="365760" y="182880"/>
                </a:cubicBezTo>
                <a:cubicBezTo>
                  <a:pt x="365760" y="208526"/>
                  <a:pt x="353616" y="231315"/>
                  <a:pt x="334756" y="245816"/>
                </a:cubicBezTo>
                <a:cubicBezTo>
                  <a:pt x="337828" y="269391"/>
                  <a:pt x="330327" y="294108"/>
                  <a:pt x="312182" y="312253"/>
                </a:cubicBezTo>
                <a:cubicBezTo>
                  <a:pt x="294037" y="330398"/>
                  <a:pt x="269319" y="337899"/>
                  <a:pt x="245745" y="334828"/>
                </a:cubicBezTo>
                <a:cubicBezTo>
                  <a:pt x="231315" y="353616"/>
                  <a:pt x="208526" y="365760"/>
                  <a:pt x="182880" y="365760"/>
                </a:cubicBezTo>
                <a:cubicBezTo>
                  <a:pt x="157234" y="365760"/>
                  <a:pt x="134445" y="353616"/>
                  <a:pt x="119944" y="334756"/>
                </a:cubicBezTo>
                <a:cubicBezTo>
                  <a:pt x="96369" y="337828"/>
                  <a:pt x="71652" y="330327"/>
                  <a:pt x="53507" y="312182"/>
                </a:cubicBezTo>
                <a:cubicBezTo>
                  <a:pt x="35362" y="294037"/>
                  <a:pt x="27861" y="269319"/>
                  <a:pt x="30932" y="245745"/>
                </a:cubicBezTo>
                <a:cubicBezTo>
                  <a:pt x="12144" y="231315"/>
                  <a:pt x="0" y="208526"/>
                  <a:pt x="0" y="182880"/>
                </a:cubicBezTo>
                <a:cubicBezTo>
                  <a:pt x="0" y="157234"/>
                  <a:pt x="12144" y="134445"/>
                  <a:pt x="31004" y="119944"/>
                </a:cubicBezTo>
                <a:cubicBezTo>
                  <a:pt x="27932" y="96369"/>
                  <a:pt x="35433" y="71652"/>
                  <a:pt x="53578" y="53507"/>
                </a:cubicBezTo>
                <a:cubicBezTo>
                  <a:pt x="71723" y="35362"/>
                  <a:pt x="96441" y="27861"/>
                  <a:pt x="120015" y="30932"/>
                </a:cubicBezTo>
                <a:lnTo>
                  <a:pt x="119944" y="310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receive constructive feedback aimed at enhancing their understanding and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feedback will highlight both strengths and areas for improvement.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Quizzes and group presentations will be used to assess comprehension and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Reflective journals may also be incorporated for deeper insights.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Methods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be assessed on their understanding of hospital teams and their specific roles.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includes identifying roles such as doctors, nurses, and administrative staff.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Roles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research diverse healthcare careers to understand their options.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present their findings through posters or presentations to the class.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Research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Healthcare professionals deliver guest lectures to share industry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learn about various career paths and the skills required in the field.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Guest Lectures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engage in simulation activities to enhance teamwork and communication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exercises provide practical experience in solving real-world problems.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Simulation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Teachers will utilize student feedback to refine their teaching methods.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leads to more effective and engaging future lessons.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Instructional Strategies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Providing feedback enhances students' critical thinking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learn to analyze their learning processes more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Critical Thinking Development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reflect on their learning experiences.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them identify specific areas for improvement.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Student Reflection</a:t>
            </a:r>
            <a:endParaRPr lang="en-US" sz="1284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apply their knowledge and skills in real-life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practical experience prepares them for future careers in healthcare.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Further lessons can focus on specific topics, such as communication in healthcare.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is essential for patient-centered care.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4254" y="182880"/>
                </a:move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lnTo>
                  <a:pt x="331434" y="285821"/>
                </a:lnTo>
                <a:cubicBezTo>
                  <a:pt x="331434" y="301609"/>
                  <a:pt x="318647" y="314396"/>
                  <a:pt x="302859" y="314396"/>
                </a:cubicBezTo>
                <a:lnTo>
                  <a:pt x="223992" y="314325"/>
                </a:lnTo>
                <a:cubicBezTo>
                  <a:pt x="218063" y="304038"/>
                  <a:pt x="206990" y="297180"/>
                  <a:pt x="194274" y="297180"/>
                </a:cubicBezTo>
                <a:lnTo>
                  <a:pt x="171414" y="297180"/>
                </a:lnTo>
                <a:cubicBezTo>
                  <a:pt x="152483" y="297180"/>
                  <a:pt x="137124" y="312539"/>
                  <a:pt x="137124" y="331470"/>
                </a:cubicBezTo>
                <a:cubicBezTo>
                  <a:pt x="137124" y="350401"/>
                  <a:pt x="152483" y="365760"/>
                  <a:pt x="171414" y="365760"/>
                </a:cubicBezTo>
                <a:lnTo>
                  <a:pt x="194274" y="365760"/>
                </a:lnTo>
                <a:cubicBezTo>
                  <a:pt x="206990" y="365760"/>
                  <a:pt x="218063" y="358831"/>
                  <a:pt x="223992" y="348615"/>
                </a:cubicBezTo>
                <a:lnTo>
                  <a:pt x="302859" y="348686"/>
                </a:lnTo>
                <a:cubicBezTo>
                  <a:pt x="337578" y="348686"/>
                  <a:pt x="365796" y="320540"/>
                  <a:pt x="365796" y="285821"/>
                </a:cubicBezTo>
                <a:lnTo>
                  <a:pt x="365724" y="182880"/>
                </a:ln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lnTo>
                  <a:pt x="-36" y="211455"/>
                </a:lnTo>
                <a:cubicBezTo>
                  <a:pt x="-36" y="220956"/>
                  <a:pt x="7608" y="228600"/>
                  <a:pt x="17109" y="228600"/>
                </a:cubicBezTo>
                <a:cubicBezTo>
                  <a:pt x="26610" y="228600"/>
                  <a:pt x="34254" y="220956"/>
                  <a:pt x="34254" y="211455"/>
                </a:cubicBezTo>
                <a:lnTo>
                  <a:pt x="34254" y="182880"/>
                </a:lnTo>
                <a:moveTo>
                  <a:pt x="114264" y="160020"/>
                </a:moveTo>
                <a:lnTo>
                  <a:pt x="114264" y="240030"/>
                </a:lnTo>
                <a:cubicBezTo>
                  <a:pt x="101620" y="240030"/>
                  <a:pt x="91404" y="229814"/>
                  <a:pt x="91404" y="217170"/>
                </a:cubicBezTo>
                <a:lnTo>
                  <a:pt x="91404" y="182880"/>
                </a:lnTo>
                <a:cubicBezTo>
                  <a:pt x="91404" y="170236"/>
                  <a:pt x="101620" y="160020"/>
                  <a:pt x="114264" y="160020"/>
                </a:cubicBezTo>
                <a:lnTo>
                  <a:pt x="114264" y="160020"/>
                </a:lnTo>
                <a:moveTo>
                  <a:pt x="57114" y="182880"/>
                </a:moveTo>
                <a:lnTo>
                  <a:pt x="57114" y="217170"/>
                </a:lnTo>
                <a:cubicBezTo>
                  <a:pt x="57114" y="248745"/>
                  <a:pt x="82689" y="274320"/>
                  <a:pt x="114264" y="274320"/>
                </a:cubicBezTo>
                <a:lnTo>
                  <a:pt x="125694" y="274320"/>
                </a:lnTo>
                <a:cubicBezTo>
                  <a:pt x="138339" y="274320"/>
                  <a:pt x="148554" y="264104"/>
                  <a:pt x="148554" y="251460"/>
                </a:cubicBezTo>
                <a:lnTo>
                  <a:pt x="148554" y="148590"/>
                </a:lnTo>
                <a:cubicBezTo>
                  <a:pt x="148554" y="135946"/>
                  <a:pt x="138339" y="125730"/>
                  <a:pt x="125694" y="125730"/>
                </a:cubicBezTo>
                <a:lnTo>
                  <a:pt x="114264" y="125730"/>
                </a:lnTo>
                <a:cubicBezTo>
                  <a:pt x="82689" y="125730"/>
                  <a:pt x="57114" y="151305"/>
                  <a:pt x="57114" y="182880"/>
                </a:cubicBezTo>
                <a:lnTo>
                  <a:pt x="57114" y="182880"/>
                </a:lnTo>
                <a:moveTo>
                  <a:pt x="251424" y="160020"/>
                </a:moveTo>
                <a:cubicBezTo>
                  <a:pt x="264069" y="160020"/>
                  <a:pt x="274284" y="170236"/>
                  <a:pt x="274284" y="182880"/>
                </a:cubicBezTo>
                <a:lnTo>
                  <a:pt x="274284" y="217170"/>
                </a:lnTo>
                <a:cubicBezTo>
                  <a:pt x="274284" y="229814"/>
                  <a:pt x="264069" y="240030"/>
                  <a:pt x="251424" y="240030"/>
                </a:cubicBezTo>
                <a:lnTo>
                  <a:pt x="251424" y="160020"/>
                </a:lnTo>
                <a:moveTo>
                  <a:pt x="308574" y="182880"/>
                </a:moveTo>
                <a:cubicBezTo>
                  <a:pt x="308574" y="151305"/>
                  <a:pt x="283000" y="125730"/>
                  <a:pt x="251424" y="125730"/>
                </a:cubicBezTo>
                <a:lnTo>
                  <a:pt x="239994" y="125730"/>
                </a:lnTo>
                <a:cubicBezTo>
                  <a:pt x="227350" y="125730"/>
                  <a:pt x="217134" y="135946"/>
                  <a:pt x="217134" y="148590"/>
                </a:cubicBezTo>
                <a:lnTo>
                  <a:pt x="217134" y="251460"/>
                </a:lnTo>
                <a:cubicBezTo>
                  <a:pt x="217134" y="264104"/>
                  <a:pt x="227350" y="274320"/>
                  <a:pt x="239994" y="274320"/>
                </a:cubicBezTo>
                <a:lnTo>
                  <a:pt x="251424" y="274320"/>
                </a:lnTo>
                <a:cubicBezTo>
                  <a:pt x="283000" y="274320"/>
                  <a:pt x="308574" y="248745"/>
                  <a:pt x="308574" y="217170"/>
                </a:cubicBezTo>
                <a:lnTo>
                  <a:pt x="308574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healthcare careers helps students make informed decisions about their future.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investigate various educational pathways in the healthcare field.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Exploration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explore various healthcare organizations for career opportunities.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Professional associations provide valuable resources and networking options.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Healthcare Organizations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5331" y="36576"/>
                </a:moveTo>
                <a:cubicBezTo>
                  <a:pt x="112586" y="36576"/>
                  <a:pt x="94183" y="54978"/>
                  <a:pt x="94183" y="77724"/>
                </a:cubicBezTo>
                <a:lnTo>
                  <a:pt x="94183" y="82296"/>
                </a:lnTo>
                <a:lnTo>
                  <a:pt x="43891" y="82296"/>
                </a:lnTo>
                <a:cubicBezTo>
                  <a:pt x="21145" y="82296"/>
                  <a:pt x="2743" y="100698"/>
                  <a:pt x="2743" y="123444"/>
                </a:cubicBezTo>
                <a:lnTo>
                  <a:pt x="2743" y="288036"/>
                </a:lnTo>
                <a:cubicBezTo>
                  <a:pt x="2743" y="310782"/>
                  <a:pt x="21145" y="329184"/>
                  <a:pt x="43891" y="329184"/>
                </a:cubicBezTo>
                <a:lnTo>
                  <a:pt x="44005" y="329184"/>
                </a:lnTo>
                <a:lnTo>
                  <a:pt x="44120" y="329184"/>
                </a:lnTo>
                <a:lnTo>
                  <a:pt x="44234" y="329184"/>
                </a:lnTo>
                <a:lnTo>
                  <a:pt x="44348" y="329184"/>
                </a:lnTo>
                <a:lnTo>
                  <a:pt x="44463" y="329184"/>
                </a:lnTo>
                <a:lnTo>
                  <a:pt x="44577" y="329184"/>
                </a:lnTo>
                <a:lnTo>
                  <a:pt x="44691" y="329184"/>
                </a:lnTo>
                <a:lnTo>
                  <a:pt x="44806" y="329184"/>
                </a:lnTo>
                <a:lnTo>
                  <a:pt x="44920" y="329184"/>
                </a:lnTo>
                <a:lnTo>
                  <a:pt x="45034" y="329184"/>
                </a:lnTo>
                <a:lnTo>
                  <a:pt x="45148" y="329184"/>
                </a:lnTo>
                <a:lnTo>
                  <a:pt x="45263" y="329184"/>
                </a:lnTo>
                <a:lnTo>
                  <a:pt x="45377" y="329184"/>
                </a:lnTo>
                <a:lnTo>
                  <a:pt x="45491" y="329184"/>
                </a:lnTo>
                <a:lnTo>
                  <a:pt x="45606" y="329184"/>
                </a:lnTo>
                <a:lnTo>
                  <a:pt x="45720" y="329184"/>
                </a:lnTo>
                <a:lnTo>
                  <a:pt x="45834" y="329184"/>
                </a:lnTo>
                <a:lnTo>
                  <a:pt x="45949" y="329184"/>
                </a:lnTo>
                <a:lnTo>
                  <a:pt x="46063" y="329184"/>
                </a:lnTo>
                <a:lnTo>
                  <a:pt x="46177" y="329184"/>
                </a:lnTo>
                <a:lnTo>
                  <a:pt x="46291" y="329184"/>
                </a:lnTo>
                <a:lnTo>
                  <a:pt x="46406" y="329184"/>
                </a:lnTo>
                <a:lnTo>
                  <a:pt x="46520" y="329184"/>
                </a:lnTo>
                <a:lnTo>
                  <a:pt x="46634" y="329184"/>
                </a:lnTo>
                <a:lnTo>
                  <a:pt x="46749" y="329184"/>
                </a:lnTo>
                <a:lnTo>
                  <a:pt x="46863" y="329184"/>
                </a:lnTo>
                <a:lnTo>
                  <a:pt x="46977" y="329184"/>
                </a:lnTo>
                <a:lnTo>
                  <a:pt x="47092" y="329184"/>
                </a:lnTo>
                <a:lnTo>
                  <a:pt x="47206" y="329184"/>
                </a:lnTo>
                <a:lnTo>
                  <a:pt x="47320" y="329184"/>
                </a:lnTo>
                <a:lnTo>
                  <a:pt x="47434" y="329184"/>
                </a:lnTo>
                <a:lnTo>
                  <a:pt x="47549" y="329184"/>
                </a:lnTo>
                <a:lnTo>
                  <a:pt x="47663" y="329184"/>
                </a:lnTo>
                <a:lnTo>
                  <a:pt x="47777" y="329184"/>
                </a:lnTo>
                <a:lnTo>
                  <a:pt x="47892" y="329184"/>
                </a:lnTo>
                <a:lnTo>
                  <a:pt x="48006" y="329184"/>
                </a:lnTo>
                <a:lnTo>
                  <a:pt x="48120" y="329184"/>
                </a:lnTo>
                <a:lnTo>
                  <a:pt x="48235" y="329184"/>
                </a:lnTo>
                <a:lnTo>
                  <a:pt x="48349" y="329184"/>
                </a:lnTo>
                <a:lnTo>
                  <a:pt x="48463" y="329184"/>
                </a:lnTo>
                <a:lnTo>
                  <a:pt x="48577" y="329184"/>
                </a:lnTo>
                <a:lnTo>
                  <a:pt x="48692" y="329184"/>
                </a:lnTo>
                <a:lnTo>
                  <a:pt x="48806" y="329184"/>
                </a:lnTo>
                <a:lnTo>
                  <a:pt x="48920" y="329184"/>
                </a:lnTo>
                <a:lnTo>
                  <a:pt x="49035" y="329184"/>
                </a:lnTo>
                <a:lnTo>
                  <a:pt x="49149" y="329184"/>
                </a:lnTo>
                <a:lnTo>
                  <a:pt x="49263" y="329184"/>
                </a:lnTo>
                <a:lnTo>
                  <a:pt x="49378" y="329184"/>
                </a:lnTo>
                <a:lnTo>
                  <a:pt x="49492" y="329184"/>
                </a:lnTo>
                <a:lnTo>
                  <a:pt x="49606" y="329184"/>
                </a:lnTo>
                <a:lnTo>
                  <a:pt x="49720" y="329184"/>
                </a:lnTo>
                <a:lnTo>
                  <a:pt x="49835" y="329184"/>
                </a:lnTo>
                <a:lnTo>
                  <a:pt x="49949" y="329184"/>
                </a:lnTo>
                <a:lnTo>
                  <a:pt x="50063" y="329184"/>
                </a:lnTo>
                <a:lnTo>
                  <a:pt x="50178" y="329184"/>
                </a:lnTo>
                <a:lnTo>
                  <a:pt x="50292" y="329184"/>
                </a:lnTo>
                <a:lnTo>
                  <a:pt x="50406" y="329184"/>
                </a:lnTo>
                <a:lnTo>
                  <a:pt x="50521" y="329184"/>
                </a:lnTo>
                <a:lnTo>
                  <a:pt x="50635" y="329184"/>
                </a:lnTo>
                <a:lnTo>
                  <a:pt x="50749" y="329184"/>
                </a:lnTo>
                <a:lnTo>
                  <a:pt x="50863" y="329184"/>
                </a:lnTo>
                <a:lnTo>
                  <a:pt x="50978" y="329184"/>
                </a:lnTo>
                <a:lnTo>
                  <a:pt x="51092" y="329184"/>
                </a:lnTo>
                <a:lnTo>
                  <a:pt x="51206" y="329184"/>
                </a:lnTo>
                <a:lnTo>
                  <a:pt x="51321" y="329184"/>
                </a:lnTo>
                <a:lnTo>
                  <a:pt x="51435" y="329184"/>
                </a:lnTo>
                <a:lnTo>
                  <a:pt x="51549" y="329184"/>
                </a:lnTo>
                <a:lnTo>
                  <a:pt x="51664" y="329184"/>
                </a:lnTo>
                <a:lnTo>
                  <a:pt x="51778" y="329184"/>
                </a:lnTo>
                <a:lnTo>
                  <a:pt x="51892" y="329184"/>
                </a:lnTo>
                <a:lnTo>
                  <a:pt x="52006" y="329184"/>
                </a:lnTo>
                <a:lnTo>
                  <a:pt x="52121" y="329184"/>
                </a:lnTo>
                <a:lnTo>
                  <a:pt x="52235" y="329184"/>
                </a:lnTo>
                <a:lnTo>
                  <a:pt x="52349" y="329184"/>
                </a:lnTo>
                <a:lnTo>
                  <a:pt x="52464" y="329184"/>
                </a:lnTo>
                <a:lnTo>
                  <a:pt x="52578" y="329184"/>
                </a:lnTo>
                <a:lnTo>
                  <a:pt x="52692" y="329184"/>
                </a:lnTo>
                <a:lnTo>
                  <a:pt x="52807" y="329184"/>
                </a:lnTo>
                <a:lnTo>
                  <a:pt x="52921" y="329184"/>
                </a:lnTo>
                <a:lnTo>
                  <a:pt x="53035" y="329184"/>
                </a:lnTo>
                <a:lnTo>
                  <a:pt x="53149" y="329184"/>
                </a:lnTo>
                <a:lnTo>
                  <a:pt x="53264" y="329184"/>
                </a:lnTo>
                <a:lnTo>
                  <a:pt x="53378" y="329184"/>
                </a:lnTo>
                <a:lnTo>
                  <a:pt x="53492" y="329184"/>
                </a:lnTo>
                <a:lnTo>
                  <a:pt x="53607" y="329184"/>
                </a:lnTo>
                <a:lnTo>
                  <a:pt x="53721" y="329184"/>
                </a:lnTo>
                <a:lnTo>
                  <a:pt x="53835" y="329184"/>
                </a:lnTo>
                <a:lnTo>
                  <a:pt x="53950" y="329184"/>
                </a:lnTo>
                <a:lnTo>
                  <a:pt x="54064" y="329184"/>
                </a:lnTo>
                <a:lnTo>
                  <a:pt x="54178" y="329184"/>
                </a:lnTo>
                <a:lnTo>
                  <a:pt x="54292" y="329184"/>
                </a:lnTo>
                <a:lnTo>
                  <a:pt x="54407" y="329184"/>
                </a:lnTo>
                <a:lnTo>
                  <a:pt x="54521" y="329184"/>
                </a:lnTo>
                <a:lnTo>
                  <a:pt x="54635" y="329184"/>
                </a:lnTo>
                <a:lnTo>
                  <a:pt x="54750" y="329184"/>
                </a:lnTo>
                <a:lnTo>
                  <a:pt x="54864" y="329184"/>
                </a:lnTo>
                <a:lnTo>
                  <a:pt x="54978" y="329184"/>
                </a:lnTo>
                <a:lnTo>
                  <a:pt x="55093" y="329184"/>
                </a:lnTo>
                <a:lnTo>
                  <a:pt x="55207" y="329184"/>
                </a:lnTo>
                <a:lnTo>
                  <a:pt x="55321" y="329184"/>
                </a:lnTo>
                <a:lnTo>
                  <a:pt x="55435" y="329184"/>
                </a:lnTo>
                <a:lnTo>
                  <a:pt x="55550" y="329184"/>
                </a:lnTo>
                <a:lnTo>
                  <a:pt x="55664" y="329184"/>
                </a:lnTo>
                <a:lnTo>
                  <a:pt x="55778" y="329184"/>
                </a:lnTo>
                <a:lnTo>
                  <a:pt x="55893" y="329184"/>
                </a:lnTo>
                <a:lnTo>
                  <a:pt x="56007" y="329184"/>
                </a:lnTo>
                <a:lnTo>
                  <a:pt x="56121" y="329184"/>
                </a:lnTo>
                <a:lnTo>
                  <a:pt x="56236" y="329184"/>
                </a:lnTo>
                <a:lnTo>
                  <a:pt x="56350" y="329184"/>
                </a:lnTo>
                <a:lnTo>
                  <a:pt x="56464" y="329184"/>
                </a:lnTo>
                <a:lnTo>
                  <a:pt x="56578" y="329184"/>
                </a:lnTo>
                <a:lnTo>
                  <a:pt x="56693" y="329184"/>
                </a:lnTo>
                <a:lnTo>
                  <a:pt x="56807" y="329184"/>
                </a:lnTo>
                <a:lnTo>
                  <a:pt x="56921" y="329184"/>
                </a:lnTo>
                <a:lnTo>
                  <a:pt x="57036" y="329184"/>
                </a:lnTo>
                <a:lnTo>
                  <a:pt x="57150" y="329184"/>
                </a:lnTo>
                <a:lnTo>
                  <a:pt x="57264" y="329184"/>
                </a:lnTo>
                <a:lnTo>
                  <a:pt x="57379" y="329184"/>
                </a:lnTo>
                <a:lnTo>
                  <a:pt x="57493" y="329184"/>
                </a:lnTo>
                <a:lnTo>
                  <a:pt x="57607" y="329184"/>
                </a:lnTo>
                <a:lnTo>
                  <a:pt x="57721" y="329184"/>
                </a:lnTo>
                <a:lnTo>
                  <a:pt x="57836" y="329184"/>
                </a:lnTo>
                <a:lnTo>
                  <a:pt x="57950" y="329184"/>
                </a:lnTo>
                <a:lnTo>
                  <a:pt x="58064" y="329184"/>
                </a:lnTo>
                <a:lnTo>
                  <a:pt x="58179" y="329184"/>
                </a:lnTo>
                <a:lnTo>
                  <a:pt x="58293" y="329184"/>
                </a:lnTo>
                <a:lnTo>
                  <a:pt x="58407" y="329184"/>
                </a:lnTo>
                <a:lnTo>
                  <a:pt x="58522" y="329184"/>
                </a:lnTo>
                <a:lnTo>
                  <a:pt x="58636" y="329184"/>
                </a:lnTo>
                <a:lnTo>
                  <a:pt x="58750" y="329184"/>
                </a:lnTo>
                <a:lnTo>
                  <a:pt x="58864" y="329184"/>
                </a:lnTo>
                <a:lnTo>
                  <a:pt x="58979" y="329184"/>
                </a:lnTo>
                <a:lnTo>
                  <a:pt x="59093" y="329184"/>
                </a:lnTo>
                <a:lnTo>
                  <a:pt x="59207" y="329184"/>
                </a:lnTo>
                <a:lnTo>
                  <a:pt x="59322" y="329184"/>
                </a:lnTo>
                <a:lnTo>
                  <a:pt x="59436" y="329184"/>
                </a:lnTo>
                <a:lnTo>
                  <a:pt x="59550" y="329184"/>
                </a:lnTo>
                <a:lnTo>
                  <a:pt x="59665" y="329184"/>
                </a:lnTo>
                <a:lnTo>
                  <a:pt x="59779" y="329184"/>
                </a:lnTo>
                <a:lnTo>
                  <a:pt x="59893" y="329184"/>
                </a:lnTo>
                <a:lnTo>
                  <a:pt x="60007" y="329184"/>
                </a:lnTo>
                <a:lnTo>
                  <a:pt x="60122" y="329184"/>
                </a:lnTo>
                <a:lnTo>
                  <a:pt x="60236" y="329184"/>
                </a:lnTo>
                <a:lnTo>
                  <a:pt x="60350" y="329184"/>
                </a:lnTo>
                <a:lnTo>
                  <a:pt x="60465" y="329184"/>
                </a:lnTo>
                <a:lnTo>
                  <a:pt x="60579" y="329184"/>
                </a:lnTo>
                <a:lnTo>
                  <a:pt x="60693" y="329184"/>
                </a:lnTo>
                <a:lnTo>
                  <a:pt x="60808" y="329184"/>
                </a:lnTo>
                <a:lnTo>
                  <a:pt x="60922" y="329184"/>
                </a:lnTo>
                <a:lnTo>
                  <a:pt x="61036" y="329184"/>
                </a:lnTo>
                <a:lnTo>
                  <a:pt x="61150" y="329184"/>
                </a:lnTo>
                <a:lnTo>
                  <a:pt x="61265" y="329184"/>
                </a:lnTo>
                <a:lnTo>
                  <a:pt x="61379" y="329184"/>
                </a:lnTo>
                <a:lnTo>
                  <a:pt x="61493" y="329184"/>
                </a:lnTo>
                <a:lnTo>
                  <a:pt x="61608" y="329184"/>
                </a:lnTo>
                <a:lnTo>
                  <a:pt x="61722" y="329184"/>
                </a:lnTo>
                <a:lnTo>
                  <a:pt x="61836" y="329184"/>
                </a:lnTo>
                <a:lnTo>
                  <a:pt x="61951" y="329184"/>
                </a:lnTo>
                <a:lnTo>
                  <a:pt x="62065" y="329184"/>
                </a:lnTo>
                <a:lnTo>
                  <a:pt x="62179" y="329184"/>
                </a:lnTo>
                <a:lnTo>
                  <a:pt x="62293" y="329184"/>
                </a:lnTo>
                <a:lnTo>
                  <a:pt x="62408" y="329184"/>
                </a:lnTo>
                <a:lnTo>
                  <a:pt x="62522" y="329184"/>
                </a:lnTo>
                <a:lnTo>
                  <a:pt x="62636" y="329184"/>
                </a:lnTo>
                <a:lnTo>
                  <a:pt x="62751" y="329184"/>
                </a:lnTo>
                <a:lnTo>
                  <a:pt x="62865" y="329184"/>
                </a:lnTo>
                <a:lnTo>
                  <a:pt x="62979" y="329184"/>
                </a:lnTo>
                <a:lnTo>
                  <a:pt x="63094" y="329184"/>
                </a:lnTo>
                <a:lnTo>
                  <a:pt x="63208" y="329184"/>
                </a:lnTo>
                <a:lnTo>
                  <a:pt x="63322" y="329184"/>
                </a:lnTo>
                <a:lnTo>
                  <a:pt x="63436" y="329184"/>
                </a:lnTo>
                <a:lnTo>
                  <a:pt x="63551" y="329184"/>
                </a:lnTo>
                <a:lnTo>
                  <a:pt x="63665" y="329184"/>
                </a:lnTo>
                <a:lnTo>
                  <a:pt x="63779" y="329184"/>
                </a:lnTo>
                <a:lnTo>
                  <a:pt x="63894" y="329184"/>
                </a:lnTo>
                <a:lnTo>
                  <a:pt x="64008" y="329184"/>
                </a:lnTo>
                <a:lnTo>
                  <a:pt x="64122" y="329184"/>
                </a:lnTo>
                <a:lnTo>
                  <a:pt x="64237" y="329184"/>
                </a:lnTo>
                <a:lnTo>
                  <a:pt x="64351" y="329184"/>
                </a:lnTo>
                <a:lnTo>
                  <a:pt x="64465" y="329184"/>
                </a:lnTo>
                <a:lnTo>
                  <a:pt x="64579" y="329184"/>
                </a:lnTo>
                <a:lnTo>
                  <a:pt x="64694" y="329184"/>
                </a:lnTo>
                <a:lnTo>
                  <a:pt x="64808" y="329184"/>
                </a:lnTo>
                <a:lnTo>
                  <a:pt x="64922" y="329184"/>
                </a:lnTo>
                <a:lnTo>
                  <a:pt x="65037" y="329184"/>
                </a:lnTo>
                <a:lnTo>
                  <a:pt x="65151" y="329184"/>
                </a:lnTo>
                <a:lnTo>
                  <a:pt x="65265" y="329184"/>
                </a:lnTo>
                <a:lnTo>
                  <a:pt x="65380" y="329184"/>
                </a:lnTo>
                <a:lnTo>
                  <a:pt x="65494" y="329184"/>
                </a:lnTo>
                <a:lnTo>
                  <a:pt x="65608" y="329184"/>
                </a:lnTo>
                <a:lnTo>
                  <a:pt x="65722" y="329184"/>
                </a:lnTo>
                <a:lnTo>
                  <a:pt x="65837" y="329184"/>
                </a:lnTo>
                <a:lnTo>
                  <a:pt x="65951" y="329184"/>
                </a:lnTo>
                <a:lnTo>
                  <a:pt x="66065" y="329184"/>
                </a:lnTo>
                <a:lnTo>
                  <a:pt x="66180" y="329184"/>
                </a:lnTo>
                <a:lnTo>
                  <a:pt x="66294" y="329184"/>
                </a:lnTo>
                <a:lnTo>
                  <a:pt x="66408" y="329184"/>
                </a:lnTo>
                <a:lnTo>
                  <a:pt x="66523" y="329184"/>
                </a:lnTo>
                <a:lnTo>
                  <a:pt x="66637" y="329184"/>
                </a:lnTo>
                <a:lnTo>
                  <a:pt x="66751" y="329184"/>
                </a:lnTo>
                <a:lnTo>
                  <a:pt x="66865" y="329184"/>
                </a:lnTo>
                <a:lnTo>
                  <a:pt x="66980" y="329184"/>
                </a:lnTo>
                <a:lnTo>
                  <a:pt x="67094" y="329184"/>
                </a:lnTo>
                <a:lnTo>
                  <a:pt x="67208" y="329184"/>
                </a:lnTo>
                <a:lnTo>
                  <a:pt x="67323" y="329184"/>
                </a:lnTo>
                <a:lnTo>
                  <a:pt x="67437" y="329184"/>
                </a:lnTo>
                <a:lnTo>
                  <a:pt x="67551" y="329184"/>
                </a:lnTo>
                <a:lnTo>
                  <a:pt x="67666" y="329184"/>
                </a:lnTo>
                <a:lnTo>
                  <a:pt x="67780" y="329184"/>
                </a:lnTo>
                <a:lnTo>
                  <a:pt x="67894" y="329184"/>
                </a:lnTo>
                <a:lnTo>
                  <a:pt x="68008" y="329184"/>
                </a:lnTo>
                <a:lnTo>
                  <a:pt x="68123" y="329184"/>
                </a:lnTo>
                <a:lnTo>
                  <a:pt x="68237" y="329184"/>
                </a:lnTo>
                <a:lnTo>
                  <a:pt x="68351" y="329184"/>
                </a:lnTo>
                <a:lnTo>
                  <a:pt x="68466" y="329184"/>
                </a:lnTo>
                <a:lnTo>
                  <a:pt x="68580" y="329184"/>
                </a:lnTo>
                <a:lnTo>
                  <a:pt x="68694" y="329184"/>
                </a:lnTo>
                <a:lnTo>
                  <a:pt x="68809" y="329184"/>
                </a:lnTo>
                <a:lnTo>
                  <a:pt x="68923" y="329184"/>
                </a:lnTo>
                <a:lnTo>
                  <a:pt x="69037" y="329184"/>
                </a:lnTo>
                <a:lnTo>
                  <a:pt x="69151" y="329184"/>
                </a:lnTo>
                <a:lnTo>
                  <a:pt x="69266" y="329184"/>
                </a:lnTo>
                <a:lnTo>
                  <a:pt x="69380" y="329184"/>
                </a:lnTo>
                <a:lnTo>
                  <a:pt x="69494" y="329184"/>
                </a:lnTo>
                <a:lnTo>
                  <a:pt x="69609" y="329184"/>
                </a:lnTo>
                <a:lnTo>
                  <a:pt x="69723" y="329184"/>
                </a:lnTo>
                <a:lnTo>
                  <a:pt x="69837" y="329184"/>
                </a:lnTo>
                <a:lnTo>
                  <a:pt x="69952" y="329184"/>
                </a:lnTo>
                <a:lnTo>
                  <a:pt x="70066" y="329184"/>
                </a:lnTo>
                <a:lnTo>
                  <a:pt x="70180" y="329184"/>
                </a:lnTo>
                <a:lnTo>
                  <a:pt x="70294" y="329184"/>
                </a:lnTo>
                <a:lnTo>
                  <a:pt x="70409" y="329184"/>
                </a:lnTo>
                <a:lnTo>
                  <a:pt x="70523" y="329184"/>
                </a:lnTo>
                <a:lnTo>
                  <a:pt x="70637" y="329184"/>
                </a:lnTo>
                <a:lnTo>
                  <a:pt x="70752" y="329184"/>
                </a:lnTo>
                <a:lnTo>
                  <a:pt x="70866" y="329184"/>
                </a:lnTo>
                <a:lnTo>
                  <a:pt x="70980" y="329184"/>
                </a:lnTo>
                <a:lnTo>
                  <a:pt x="71095" y="329184"/>
                </a:lnTo>
                <a:lnTo>
                  <a:pt x="71209" y="329184"/>
                </a:lnTo>
                <a:lnTo>
                  <a:pt x="71323" y="329184"/>
                </a:lnTo>
                <a:lnTo>
                  <a:pt x="71437" y="329184"/>
                </a:lnTo>
                <a:lnTo>
                  <a:pt x="71552" y="329184"/>
                </a:lnTo>
                <a:lnTo>
                  <a:pt x="71666" y="329184"/>
                </a:lnTo>
                <a:lnTo>
                  <a:pt x="71780" y="329184"/>
                </a:lnTo>
                <a:lnTo>
                  <a:pt x="71895" y="329184"/>
                </a:lnTo>
                <a:lnTo>
                  <a:pt x="72009" y="329184"/>
                </a:lnTo>
                <a:lnTo>
                  <a:pt x="72123" y="329184"/>
                </a:lnTo>
                <a:lnTo>
                  <a:pt x="72238" y="329184"/>
                </a:lnTo>
                <a:lnTo>
                  <a:pt x="72352" y="329184"/>
                </a:lnTo>
                <a:lnTo>
                  <a:pt x="72466" y="329184"/>
                </a:lnTo>
                <a:lnTo>
                  <a:pt x="72580" y="329184"/>
                </a:lnTo>
                <a:lnTo>
                  <a:pt x="72695" y="329184"/>
                </a:lnTo>
                <a:lnTo>
                  <a:pt x="72809" y="329184"/>
                </a:lnTo>
                <a:lnTo>
                  <a:pt x="72923" y="329184"/>
                </a:lnTo>
                <a:lnTo>
                  <a:pt x="73038" y="329184"/>
                </a:lnTo>
                <a:lnTo>
                  <a:pt x="73152" y="329184"/>
                </a:lnTo>
                <a:lnTo>
                  <a:pt x="73266" y="329184"/>
                </a:lnTo>
                <a:lnTo>
                  <a:pt x="73381" y="329184"/>
                </a:lnTo>
                <a:lnTo>
                  <a:pt x="73495" y="329184"/>
                </a:lnTo>
                <a:lnTo>
                  <a:pt x="73609" y="329184"/>
                </a:lnTo>
                <a:lnTo>
                  <a:pt x="73723" y="329184"/>
                </a:lnTo>
                <a:lnTo>
                  <a:pt x="73838" y="329184"/>
                </a:lnTo>
                <a:lnTo>
                  <a:pt x="73952" y="329184"/>
                </a:lnTo>
                <a:lnTo>
                  <a:pt x="74066" y="329184"/>
                </a:lnTo>
                <a:lnTo>
                  <a:pt x="74181" y="329184"/>
                </a:lnTo>
                <a:lnTo>
                  <a:pt x="74295" y="329184"/>
                </a:lnTo>
                <a:lnTo>
                  <a:pt x="74409" y="329184"/>
                </a:lnTo>
                <a:lnTo>
                  <a:pt x="74524" y="329184"/>
                </a:lnTo>
                <a:lnTo>
                  <a:pt x="74638" y="329184"/>
                </a:lnTo>
                <a:lnTo>
                  <a:pt x="74752" y="329184"/>
                </a:lnTo>
                <a:lnTo>
                  <a:pt x="74866" y="329184"/>
                </a:lnTo>
                <a:lnTo>
                  <a:pt x="74981" y="329184"/>
                </a:lnTo>
                <a:lnTo>
                  <a:pt x="75095" y="329184"/>
                </a:lnTo>
                <a:lnTo>
                  <a:pt x="75209" y="329184"/>
                </a:lnTo>
                <a:lnTo>
                  <a:pt x="75324" y="329184"/>
                </a:lnTo>
                <a:lnTo>
                  <a:pt x="75438" y="329184"/>
                </a:lnTo>
                <a:lnTo>
                  <a:pt x="75552" y="329184"/>
                </a:lnTo>
                <a:lnTo>
                  <a:pt x="75667" y="329184"/>
                </a:lnTo>
                <a:lnTo>
                  <a:pt x="75781" y="329184"/>
                </a:lnTo>
                <a:lnTo>
                  <a:pt x="75895" y="329184"/>
                </a:lnTo>
                <a:lnTo>
                  <a:pt x="76009" y="329184"/>
                </a:lnTo>
                <a:lnTo>
                  <a:pt x="76124" y="329184"/>
                </a:lnTo>
                <a:lnTo>
                  <a:pt x="76238" y="329184"/>
                </a:lnTo>
                <a:lnTo>
                  <a:pt x="76352" y="329184"/>
                </a:lnTo>
                <a:lnTo>
                  <a:pt x="76467" y="329184"/>
                </a:lnTo>
                <a:lnTo>
                  <a:pt x="76581" y="329184"/>
                </a:lnTo>
                <a:lnTo>
                  <a:pt x="76695" y="329184"/>
                </a:lnTo>
                <a:lnTo>
                  <a:pt x="76810" y="329184"/>
                </a:lnTo>
                <a:lnTo>
                  <a:pt x="76924" y="329184"/>
                </a:lnTo>
                <a:lnTo>
                  <a:pt x="77038" y="329184"/>
                </a:lnTo>
                <a:lnTo>
                  <a:pt x="77152" y="329184"/>
                </a:lnTo>
                <a:lnTo>
                  <a:pt x="77267" y="329184"/>
                </a:lnTo>
                <a:lnTo>
                  <a:pt x="77381" y="329184"/>
                </a:lnTo>
                <a:lnTo>
                  <a:pt x="77495" y="329184"/>
                </a:lnTo>
                <a:lnTo>
                  <a:pt x="77610" y="329184"/>
                </a:lnTo>
                <a:lnTo>
                  <a:pt x="77724" y="329184"/>
                </a:lnTo>
                <a:lnTo>
                  <a:pt x="77838" y="329184"/>
                </a:lnTo>
                <a:lnTo>
                  <a:pt x="77953" y="329184"/>
                </a:lnTo>
                <a:lnTo>
                  <a:pt x="78067" y="329184"/>
                </a:lnTo>
                <a:lnTo>
                  <a:pt x="78181" y="329184"/>
                </a:lnTo>
                <a:lnTo>
                  <a:pt x="78295" y="329184"/>
                </a:lnTo>
                <a:lnTo>
                  <a:pt x="78410" y="329184"/>
                </a:lnTo>
                <a:lnTo>
                  <a:pt x="78524" y="329184"/>
                </a:lnTo>
                <a:lnTo>
                  <a:pt x="78638" y="329184"/>
                </a:lnTo>
                <a:lnTo>
                  <a:pt x="78753" y="329184"/>
                </a:lnTo>
                <a:lnTo>
                  <a:pt x="78867" y="329184"/>
                </a:lnTo>
                <a:lnTo>
                  <a:pt x="78981" y="329184"/>
                </a:lnTo>
                <a:lnTo>
                  <a:pt x="79096" y="329184"/>
                </a:lnTo>
                <a:lnTo>
                  <a:pt x="79210" y="329184"/>
                </a:lnTo>
                <a:lnTo>
                  <a:pt x="79324" y="329184"/>
                </a:lnTo>
                <a:lnTo>
                  <a:pt x="79438" y="329184"/>
                </a:lnTo>
                <a:lnTo>
                  <a:pt x="79553" y="329184"/>
                </a:lnTo>
                <a:lnTo>
                  <a:pt x="79667" y="329184"/>
                </a:lnTo>
                <a:lnTo>
                  <a:pt x="79781" y="329184"/>
                </a:lnTo>
                <a:lnTo>
                  <a:pt x="79896" y="329184"/>
                </a:lnTo>
                <a:lnTo>
                  <a:pt x="80010" y="329184"/>
                </a:lnTo>
                <a:lnTo>
                  <a:pt x="80124" y="329184"/>
                </a:lnTo>
                <a:lnTo>
                  <a:pt x="80239" y="329184"/>
                </a:lnTo>
                <a:lnTo>
                  <a:pt x="80353" y="329184"/>
                </a:lnTo>
                <a:lnTo>
                  <a:pt x="80467" y="329184"/>
                </a:lnTo>
                <a:lnTo>
                  <a:pt x="80581" y="329184"/>
                </a:lnTo>
                <a:lnTo>
                  <a:pt x="80696" y="329184"/>
                </a:lnTo>
                <a:lnTo>
                  <a:pt x="80810" y="329184"/>
                </a:lnTo>
                <a:lnTo>
                  <a:pt x="80924" y="329184"/>
                </a:lnTo>
                <a:lnTo>
                  <a:pt x="81039" y="329184"/>
                </a:lnTo>
                <a:lnTo>
                  <a:pt x="81153" y="329184"/>
                </a:lnTo>
                <a:lnTo>
                  <a:pt x="81267" y="329184"/>
                </a:lnTo>
                <a:lnTo>
                  <a:pt x="81382" y="329184"/>
                </a:lnTo>
                <a:lnTo>
                  <a:pt x="81496" y="329184"/>
                </a:lnTo>
                <a:lnTo>
                  <a:pt x="81610" y="329184"/>
                </a:lnTo>
                <a:lnTo>
                  <a:pt x="81724" y="329184"/>
                </a:lnTo>
                <a:lnTo>
                  <a:pt x="81839" y="329184"/>
                </a:lnTo>
                <a:lnTo>
                  <a:pt x="81953" y="329184"/>
                </a:lnTo>
                <a:lnTo>
                  <a:pt x="82067" y="329184"/>
                </a:lnTo>
                <a:lnTo>
                  <a:pt x="82182" y="329184"/>
                </a:lnTo>
                <a:lnTo>
                  <a:pt x="82296" y="329184"/>
                </a:lnTo>
                <a:lnTo>
                  <a:pt x="82410" y="329184"/>
                </a:lnTo>
                <a:lnTo>
                  <a:pt x="82525" y="329184"/>
                </a:lnTo>
                <a:lnTo>
                  <a:pt x="82639" y="329184"/>
                </a:lnTo>
                <a:lnTo>
                  <a:pt x="82753" y="329184"/>
                </a:lnTo>
                <a:lnTo>
                  <a:pt x="82867" y="329184"/>
                </a:lnTo>
                <a:lnTo>
                  <a:pt x="82982" y="329184"/>
                </a:lnTo>
                <a:lnTo>
                  <a:pt x="83096" y="329184"/>
                </a:lnTo>
                <a:lnTo>
                  <a:pt x="83210" y="329184"/>
                </a:lnTo>
                <a:lnTo>
                  <a:pt x="83325" y="329184"/>
                </a:lnTo>
                <a:lnTo>
                  <a:pt x="83439" y="329184"/>
                </a:lnTo>
                <a:lnTo>
                  <a:pt x="83553" y="329184"/>
                </a:lnTo>
                <a:lnTo>
                  <a:pt x="83668" y="329184"/>
                </a:lnTo>
                <a:lnTo>
                  <a:pt x="83782" y="329184"/>
                </a:lnTo>
                <a:lnTo>
                  <a:pt x="83896" y="329184"/>
                </a:lnTo>
                <a:lnTo>
                  <a:pt x="84010" y="329184"/>
                </a:lnTo>
                <a:lnTo>
                  <a:pt x="84125" y="329184"/>
                </a:lnTo>
                <a:lnTo>
                  <a:pt x="84239" y="329184"/>
                </a:lnTo>
                <a:lnTo>
                  <a:pt x="84353" y="329184"/>
                </a:lnTo>
                <a:lnTo>
                  <a:pt x="84468" y="329184"/>
                </a:lnTo>
                <a:lnTo>
                  <a:pt x="84582" y="329184"/>
                </a:lnTo>
                <a:lnTo>
                  <a:pt x="84696" y="329184"/>
                </a:lnTo>
                <a:lnTo>
                  <a:pt x="84811" y="329184"/>
                </a:lnTo>
                <a:lnTo>
                  <a:pt x="84925" y="329184"/>
                </a:lnTo>
                <a:lnTo>
                  <a:pt x="85039" y="329184"/>
                </a:lnTo>
                <a:lnTo>
                  <a:pt x="85153" y="329184"/>
                </a:lnTo>
                <a:lnTo>
                  <a:pt x="85268" y="329184"/>
                </a:lnTo>
                <a:lnTo>
                  <a:pt x="85382" y="329184"/>
                </a:lnTo>
                <a:lnTo>
                  <a:pt x="85496" y="329184"/>
                </a:lnTo>
                <a:lnTo>
                  <a:pt x="85611" y="329184"/>
                </a:lnTo>
                <a:lnTo>
                  <a:pt x="85725" y="329184"/>
                </a:lnTo>
                <a:lnTo>
                  <a:pt x="85839" y="329184"/>
                </a:lnTo>
                <a:lnTo>
                  <a:pt x="85954" y="329184"/>
                </a:lnTo>
                <a:lnTo>
                  <a:pt x="86068" y="329184"/>
                </a:lnTo>
                <a:lnTo>
                  <a:pt x="86182" y="329184"/>
                </a:lnTo>
                <a:lnTo>
                  <a:pt x="86296" y="329184"/>
                </a:lnTo>
                <a:lnTo>
                  <a:pt x="86411" y="329184"/>
                </a:lnTo>
                <a:lnTo>
                  <a:pt x="86525" y="329184"/>
                </a:lnTo>
                <a:lnTo>
                  <a:pt x="86639" y="329184"/>
                </a:lnTo>
                <a:lnTo>
                  <a:pt x="86754" y="329184"/>
                </a:lnTo>
                <a:lnTo>
                  <a:pt x="86868" y="329184"/>
                </a:lnTo>
                <a:lnTo>
                  <a:pt x="86982" y="329184"/>
                </a:lnTo>
                <a:lnTo>
                  <a:pt x="87097" y="329184"/>
                </a:lnTo>
                <a:lnTo>
                  <a:pt x="87211" y="329184"/>
                </a:lnTo>
                <a:lnTo>
                  <a:pt x="87325" y="329184"/>
                </a:lnTo>
                <a:lnTo>
                  <a:pt x="87439" y="329184"/>
                </a:lnTo>
                <a:lnTo>
                  <a:pt x="87554" y="329184"/>
                </a:lnTo>
                <a:lnTo>
                  <a:pt x="87668" y="329184"/>
                </a:lnTo>
                <a:lnTo>
                  <a:pt x="87782" y="329184"/>
                </a:lnTo>
                <a:lnTo>
                  <a:pt x="87897" y="329184"/>
                </a:lnTo>
                <a:lnTo>
                  <a:pt x="88011" y="329184"/>
                </a:lnTo>
                <a:lnTo>
                  <a:pt x="88125" y="329184"/>
                </a:lnTo>
                <a:lnTo>
                  <a:pt x="88240" y="329184"/>
                </a:lnTo>
                <a:lnTo>
                  <a:pt x="88354" y="329184"/>
                </a:lnTo>
                <a:lnTo>
                  <a:pt x="88468" y="329184"/>
                </a:lnTo>
                <a:lnTo>
                  <a:pt x="88582" y="329184"/>
                </a:lnTo>
                <a:lnTo>
                  <a:pt x="88697" y="329184"/>
                </a:lnTo>
                <a:lnTo>
                  <a:pt x="88811" y="329184"/>
                </a:lnTo>
                <a:lnTo>
                  <a:pt x="88925" y="329184"/>
                </a:lnTo>
                <a:lnTo>
                  <a:pt x="89040" y="329184"/>
                </a:lnTo>
                <a:lnTo>
                  <a:pt x="89154" y="329184"/>
                </a:lnTo>
                <a:lnTo>
                  <a:pt x="89268" y="329184"/>
                </a:lnTo>
                <a:lnTo>
                  <a:pt x="89383" y="329184"/>
                </a:lnTo>
                <a:lnTo>
                  <a:pt x="89497" y="329184"/>
                </a:lnTo>
                <a:lnTo>
                  <a:pt x="89611" y="329184"/>
                </a:lnTo>
                <a:lnTo>
                  <a:pt x="89725" y="329184"/>
                </a:lnTo>
                <a:lnTo>
                  <a:pt x="89840" y="329184"/>
                </a:lnTo>
                <a:lnTo>
                  <a:pt x="89954" y="329184"/>
                </a:lnTo>
                <a:lnTo>
                  <a:pt x="90068" y="329184"/>
                </a:lnTo>
                <a:lnTo>
                  <a:pt x="90183" y="329184"/>
                </a:lnTo>
                <a:lnTo>
                  <a:pt x="90297" y="329184"/>
                </a:lnTo>
                <a:lnTo>
                  <a:pt x="90411" y="329184"/>
                </a:lnTo>
                <a:lnTo>
                  <a:pt x="90526" y="329184"/>
                </a:lnTo>
                <a:lnTo>
                  <a:pt x="90640" y="329184"/>
                </a:lnTo>
                <a:lnTo>
                  <a:pt x="90754" y="329184"/>
                </a:lnTo>
                <a:lnTo>
                  <a:pt x="90868" y="329184"/>
                </a:lnTo>
                <a:lnTo>
                  <a:pt x="90983" y="329184"/>
                </a:lnTo>
                <a:lnTo>
                  <a:pt x="91097" y="329184"/>
                </a:lnTo>
                <a:lnTo>
                  <a:pt x="91211" y="329184"/>
                </a:lnTo>
                <a:lnTo>
                  <a:pt x="91326" y="329184"/>
                </a:lnTo>
                <a:lnTo>
                  <a:pt x="91440" y="329184"/>
                </a:lnTo>
                <a:lnTo>
                  <a:pt x="91554" y="329184"/>
                </a:lnTo>
                <a:lnTo>
                  <a:pt x="91669" y="329184"/>
                </a:lnTo>
                <a:lnTo>
                  <a:pt x="91783" y="329184"/>
                </a:lnTo>
                <a:lnTo>
                  <a:pt x="91897" y="329184"/>
                </a:lnTo>
                <a:lnTo>
                  <a:pt x="92011" y="329184"/>
                </a:lnTo>
                <a:lnTo>
                  <a:pt x="92126" y="329184"/>
                </a:lnTo>
                <a:lnTo>
                  <a:pt x="92240" y="329184"/>
                </a:lnTo>
                <a:lnTo>
                  <a:pt x="92354" y="329184"/>
                </a:lnTo>
                <a:lnTo>
                  <a:pt x="92469" y="329184"/>
                </a:lnTo>
                <a:lnTo>
                  <a:pt x="92583" y="329184"/>
                </a:lnTo>
                <a:lnTo>
                  <a:pt x="92697" y="329184"/>
                </a:lnTo>
                <a:lnTo>
                  <a:pt x="92812" y="329184"/>
                </a:lnTo>
                <a:lnTo>
                  <a:pt x="92926" y="329184"/>
                </a:lnTo>
                <a:lnTo>
                  <a:pt x="93040" y="329184"/>
                </a:lnTo>
                <a:lnTo>
                  <a:pt x="93154" y="329184"/>
                </a:lnTo>
                <a:lnTo>
                  <a:pt x="93269" y="329184"/>
                </a:lnTo>
                <a:lnTo>
                  <a:pt x="93383" y="329184"/>
                </a:lnTo>
                <a:lnTo>
                  <a:pt x="93497" y="329184"/>
                </a:lnTo>
                <a:lnTo>
                  <a:pt x="93612" y="329184"/>
                </a:lnTo>
                <a:lnTo>
                  <a:pt x="93726" y="329184"/>
                </a:lnTo>
                <a:lnTo>
                  <a:pt x="93840" y="329184"/>
                </a:lnTo>
                <a:lnTo>
                  <a:pt x="93955" y="329184"/>
                </a:lnTo>
                <a:lnTo>
                  <a:pt x="94069" y="329184"/>
                </a:lnTo>
                <a:lnTo>
                  <a:pt x="94183" y="329184"/>
                </a:lnTo>
                <a:lnTo>
                  <a:pt x="94297" y="329184"/>
                </a:lnTo>
                <a:lnTo>
                  <a:pt x="94412" y="329184"/>
                </a:lnTo>
                <a:lnTo>
                  <a:pt x="94526" y="329184"/>
                </a:lnTo>
                <a:lnTo>
                  <a:pt x="94640" y="329184"/>
                </a:lnTo>
                <a:lnTo>
                  <a:pt x="94755" y="329184"/>
                </a:lnTo>
                <a:lnTo>
                  <a:pt x="94869" y="329184"/>
                </a:lnTo>
                <a:lnTo>
                  <a:pt x="94983" y="329184"/>
                </a:lnTo>
                <a:lnTo>
                  <a:pt x="95098" y="329184"/>
                </a:lnTo>
                <a:lnTo>
                  <a:pt x="95212" y="329184"/>
                </a:lnTo>
                <a:lnTo>
                  <a:pt x="95326" y="329184"/>
                </a:lnTo>
                <a:lnTo>
                  <a:pt x="95440" y="329184"/>
                </a:lnTo>
                <a:lnTo>
                  <a:pt x="95555" y="329184"/>
                </a:lnTo>
                <a:lnTo>
                  <a:pt x="95669" y="329184"/>
                </a:lnTo>
                <a:lnTo>
                  <a:pt x="95783" y="329184"/>
                </a:lnTo>
                <a:lnTo>
                  <a:pt x="95898" y="329184"/>
                </a:lnTo>
                <a:lnTo>
                  <a:pt x="96012" y="329184"/>
                </a:lnTo>
                <a:lnTo>
                  <a:pt x="96126" y="329184"/>
                </a:lnTo>
                <a:lnTo>
                  <a:pt x="96241" y="329184"/>
                </a:lnTo>
                <a:lnTo>
                  <a:pt x="96355" y="329184"/>
                </a:lnTo>
                <a:lnTo>
                  <a:pt x="96469" y="329184"/>
                </a:lnTo>
                <a:lnTo>
                  <a:pt x="96583" y="329184"/>
                </a:lnTo>
                <a:lnTo>
                  <a:pt x="96698" y="329184"/>
                </a:lnTo>
                <a:lnTo>
                  <a:pt x="96812" y="329184"/>
                </a:lnTo>
                <a:lnTo>
                  <a:pt x="96926" y="329184"/>
                </a:lnTo>
                <a:lnTo>
                  <a:pt x="97041" y="329184"/>
                </a:lnTo>
                <a:lnTo>
                  <a:pt x="97155" y="329184"/>
                </a:lnTo>
                <a:lnTo>
                  <a:pt x="97269" y="329184"/>
                </a:lnTo>
                <a:lnTo>
                  <a:pt x="97384" y="329184"/>
                </a:lnTo>
                <a:lnTo>
                  <a:pt x="97498" y="329184"/>
                </a:lnTo>
                <a:lnTo>
                  <a:pt x="97612" y="329184"/>
                </a:lnTo>
                <a:lnTo>
                  <a:pt x="97726" y="329184"/>
                </a:lnTo>
                <a:lnTo>
                  <a:pt x="97841" y="329184"/>
                </a:lnTo>
                <a:lnTo>
                  <a:pt x="97955" y="329184"/>
                </a:lnTo>
                <a:lnTo>
                  <a:pt x="98069" y="329184"/>
                </a:lnTo>
                <a:lnTo>
                  <a:pt x="98184" y="329184"/>
                </a:lnTo>
                <a:lnTo>
                  <a:pt x="98298" y="329184"/>
                </a:lnTo>
                <a:lnTo>
                  <a:pt x="98412" y="329184"/>
                </a:lnTo>
                <a:lnTo>
                  <a:pt x="98527" y="329184"/>
                </a:lnTo>
                <a:lnTo>
                  <a:pt x="98641" y="329184"/>
                </a:lnTo>
                <a:lnTo>
                  <a:pt x="98755" y="329184"/>
                </a:lnTo>
                <a:lnTo>
                  <a:pt x="98869" y="329184"/>
                </a:lnTo>
                <a:lnTo>
                  <a:pt x="98984" y="329184"/>
                </a:lnTo>
                <a:lnTo>
                  <a:pt x="99098" y="329184"/>
                </a:lnTo>
                <a:lnTo>
                  <a:pt x="99212" y="329184"/>
                </a:lnTo>
                <a:lnTo>
                  <a:pt x="99327" y="329184"/>
                </a:lnTo>
                <a:lnTo>
                  <a:pt x="99441" y="329184"/>
                </a:lnTo>
                <a:lnTo>
                  <a:pt x="99555" y="329184"/>
                </a:lnTo>
                <a:lnTo>
                  <a:pt x="99670" y="329184"/>
                </a:lnTo>
                <a:lnTo>
                  <a:pt x="99784" y="329184"/>
                </a:lnTo>
                <a:lnTo>
                  <a:pt x="99898" y="329184"/>
                </a:lnTo>
                <a:lnTo>
                  <a:pt x="100012" y="329184"/>
                </a:lnTo>
                <a:lnTo>
                  <a:pt x="100127" y="329184"/>
                </a:lnTo>
                <a:lnTo>
                  <a:pt x="100241" y="329184"/>
                </a:lnTo>
                <a:lnTo>
                  <a:pt x="100355" y="329184"/>
                </a:lnTo>
                <a:lnTo>
                  <a:pt x="100470" y="329184"/>
                </a:lnTo>
                <a:lnTo>
                  <a:pt x="100584" y="329184"/>
                </a:lnTo>
                <a:lnTo>
                  <a:pt x="100698" y="329184"/>
                </a:lnTo>
                <a:lnTo>
                  <a:pt x="100813" y="329184"/>
                </a:lnTo>
                <a:lnTo>
                  <a:pt x="100927" y="329184"/>
                </a:lnTo>
                <a:lnTo>
                  <a:pt x="101041" y="329184"/>
                </a:lnTo>
                <a:lnTo>
                  <a:pt x="101155" y="329184"/>
                </a:lnTo>
                <a:lnTo>
                  <a:pt x="101270" y="329184"/>
                </a:lnTo>
                <a:lnTo>
                  <a:pt x="101384" y="329184"/>
                </a:lnTo>
                <a:lnTo>
                  <a:pt x="101498" y="329184"/>
                </a:lnTo>
                <a:lnTo>
                  <a:pt x="101613" y="329184"/>
                </a:lnTo>
                <a:lnTo>
                  <a:pt x="101727" y="329184"/>
                </a:lnTo>
                <a:lnTo>
                  <a:pt x="101841" y="329184"/>
                </a:lnTo>
                <a:lnTo>
                  <a:pt x="101956" y="329184"/>
                </a:lnTo>
                <a:lnTo>
                  <a:pt x="102070" y="329184"/>
                </a:lnTo>
                <a:lnTo>
                  <a:pt x="102184" y="329184"/>
                </a:lnTo>
                <a:lnTo>
                  <a:pt x="102298" y="329184"/>
                </a:lnTo>
                <a:lnTo>
                  <a:pt x="102413" y="329184"/>
                </a:lnTo>
                <a:lnTo>
                  <a:pt x="102413" y="329184"/>
                </a:lnTo>
                <a:lnTo>
                  <a:pt x="257861" y="329184"/>
                </a:lnTo>
                <a:lnTo>
                  <a:pt x="262433" y="329184"/>
                </a:lnTo>
                <a:lnTo>
                  <a:pt x="262433" y="329184"/>
                </a:lnTo>
                <a:lnTo>
                  <a:pt x="321869" y="329184"/>
                </a:lnTo>
                <a:cubicBezTo>
                  <a:pt x="344614" y="329184"/>
                  <a:pt x="363017" y="310782"/>
                  <a:pt x="363017" y="288036"/>
                </a:cubicBezTo>
                <a:lnTo>
                  <a:pt x="363017" y="123444"/>
                </a:lnTo>
                <a:cubicBezTo>
                  <a:pt x="363017" y="100698"/>
                  <a:pt x="344614" y="82296"/>
                  <a:pt x="321869" y="82296"/>
                </a:cubicBezTo>
                <a:lnTo>
                  <a:pt x="271577" y="82296"/>
                </a:lnTo>
                <a:lnTo>
                  <a:pt x="271577" y="77724"/>
                </a:lnTo>
                <a:cubicBezTo>
                  <a:pt x="271577" y="54978"/>
                  <a:pt x="253174" y="36576"/>
                  <a:pt x="230429" y="36576"/>
                </a:cubicBezTo>
                <a:lnTo>
                  <a:pt x="135331" y="36576"/>
                </a:lnTo>
                <a:moveTo>
                  <a:pt x="277063" y="109728"/>
                </a:moveTo>
                <a:lnTo>
                  <a:pt x="327355" y="109728"/>
                </a:lnTo>
                <a:cubicBezTo>
                  <a:pt x="334956" y="109728"/>
                  <a:pt x="341071" y="115843"/>
                  <a:pt x="341071" y="123444"/>
                </a:cubicBezTo>
                <a:lnTo>
                  <a:pt x="341071" y="146304"/>
                </a:lnTo>
                <a:lnTo>
                  <a:pt x="309067" y="146304"/>
                </a:lnTo>
                <a:cubicBezTo>
                  <a:pt x="301466" y="146304"/>
                  <a:pt x="295351" y="152419"/>
                  <a:pt x="295351" y="160020"/>
                </a:cubicBezTo>
                <a:cubicBezTo>
                  <a:pt x="295351" y="167621"/>
                  <a:pt x="301466" y="173736"/>
                  <a:pt x="309067" y="173736"/>
                </a:cubicBezTo>
                <a:lnTo>
                  <a:pt x="341071" y="173736"/>
                </a:lnTo>
                <a:lnTo>
                  <a:pt x="341071" y="201168"/>
                </a:lnTo>
                <a:lnTo>
                  <a:pt x="309067" y="201168"/>
                </a:lnTo>
                <a:cubicBezTo>
                  <a:pt x="301466" y="201168"/>
                  <a:pt x="295351" y="207283"/>
                  <a:pt x="295351" y="214884"/>
                </a:cubicBezTo>
                <a:cubicBezTo>
                  <a:pt x="295351" y="222485"/>
                  <a:pt x="301466" y="228600"/>
                  <a:pt x="309067" y="228600"/>
                </a:cubicBezTo>
                <a:lnTo>
                  <a:pt x="341071" y="228600"/>
                </a:lnTo>
                <a:lnTo>
                  <a:pt x="341071" y="288036"/>
                </a:lnTo>
                <a:cubicBezTo>
                  <a:pt x="341071" y="295637"/>
                  <a:pt x="334956" y="301752"/>
                  <a:pt x="327355" y="301752"/>
                </a:cubicBezTo>
                <a:lnTo>
                  <a:pt x="277063" y="301752"/>
                </a:lnTo>
                <a:lnTo>
                  <a:pt x="277063" y="228600"/>
                </a:lnTo>
                <a:lnTo>
                  <a:pt x="277063" y="109728"/>
                </a:lnTo>
                <a:moveTo>
                  <a:pt x="43891" y="109728"/>
                </a:moveTo>
                <a:lnTo>
                  <a:pt x="94183" y="109728"/>
                </a:lnTo>
                <a:lnTo>
                  <a:pt x="94183" y="301752"/>
                </a:lnTo>
                <a:cubicBezTo>
                  <a:pt x="94183" y="301752"/>
                  <a:pt x="94183" y="301752"/>
                  <a:pt x="94126" y="301752"/>
                </a:cubicBezTo>
                <a:lnTo>
                  <a:pt x="94012" y="301752"/>
                </a:lnTo>
                <a:lnTo>
                  <a:pt x="93897" y="301752"/>
                </a:lnTo>
                <a:lnTo>
                  <a:pt x="93783" y="301752"/>
                </a:lnTo>
                <a:lnTo>
                  <a:pt x="93669" y="301752"/>
                </a:lnTo>
                <a:lnTo>
                  <a:pt x="93555" y="301752"/>
                </a:lnTo>
                <a:lnTo>
                  <a:pt x="93440" y="301752"/>
                </a:lnTo>
                <a:lnTo>
                  <a:pt x="93326" y="301752"/>
                </a:lnTo>
                <a:lnTo>
                  <a:pt x="93212" y="301752"/>
                </a:lnTo>
                <a:lnTo>
                  <a:pt x="93097" y="301752"/>
                </a:lnTo>
                <a:lnTo>
                  <a:pt x="92983" y="301752"/>
                </a:lnTo>
                <a:lnTo>
                  <a:pt x="92869" y="301752"/>
                </a:lnTo>
                <a:lnTo>
                  <a:pt x="92754" y="301752"/>
                </a:lnTo>
                <a:lnTo>
                  <a:pt x="92640" y="301752"/>
                </a:lnTo>
                <a:lnTo>
                  <a:pt x="92526" y="301752"/>
                </a:lnTo>
                <a:lnTo>
                  <a:pt x="92412" y="301752"/>
                </a:lnTo>
                <a:lnTo>
                  <a:pt x="92297" y="301752"/>
                </a:lnTo>
                <a:lnTo>
                  <a:pt x="92183" y="301752"/>
                </a:lnTo>
                <a:lnTo>
                  <a:pt x="92069" y="301752"/>
                </a:lnTo>
                <a:lnTo>
                  <a:pt x="91954" y="301752"/>
                </a:lnTo>
                <a:lnTo>
                  <a:pt x="91840" y="301752"/>
                </a:lnTo>
                <a:lnTo>
                  <a:pt x="91726" y="301752"/>
                </a:lnTo>
                <a:lnTo>
                  <a:pt x="91611" y="301752"/>
                </a:lnTo>
                <a:lnTo>
                  <a:pt x="91497" y="301752"/>
                </a:lnTo>
                <a:lnTo>
                  <a:pt x="91383" y="301752"/>
                </a:lnTo>
                <a:lnTo>
                  <a:pt x="91269" y="301752"/>
                </a:lnTo>
                <a:lnTo>
                  <a:pt x="91154" y="301752"/>
                </a:lnTo>
                <a:lnTo>
                  <a:pt x="91040" y="301752"/>
                </a:lnTo>
                <a:lnTo>
                  <a:pt x="90926" y="301752"/>
                </a:lnTo>
                <a:lnTo>
                  <a:pt x="90811" y="301752"/>
                </a:lnTo>
                <a:lnTo>
                  <a:pt x="90697" y="301752"/>
                </a:lnTo>
                <a:lnTo>
                  <a:pt x="90583" y="301752"/>
                </a:lnTo>
                <a:lnTo>
                  <a:pt x="90468" y="301752"/>
                </a:lnTo>
                <a:lnTo>
                  <a:pt x="90354" y="301752"/>
                </a:lnTo>
                <a:lnTo>
                  <a:pt x="90240" y="301752"/>
                </a:lnTo>
                <a:lnTo>
                  <a:pt x="90126" y="301752"/>
                </a:lnTo>
                <a:lnTo>
                  <a:pt x="90011" y="301752"/>
                </a:lnTo>
                <a:lnTo>
                  <a:pt x="89897" y="301752"/>
                </a:lnTo>
                <a:lnTo>
                  <a:pt x="89783" y="301752"/>
                </a:lnTo>
                <a:lnTo>
                  <a:pt x="89668" y="301752"/>
                </a:lnTo>
                <a:lnTo>
                  <a:pt x="89554" y="301752"/>
                </a:lnTo>
                <a:lnTo>
                  <a:pt x="89440" y="301752"/>
                </a:lnTo>
                <a:lnTo>
                  <a:pt x="89325" y="301752"/>
                </a:lnTo>
                <a:lnTo>
                  <a:pt x="89211" y="301752"/>
                </a:lnTo>
                <a:lnTo>
                  <a:pt x="89097" y="301752"/>
                </a:lnTo>
                <a:lnTo>
                  <a:pt x="88983" y="301752"/>
                </a:lnTo>
                <a:lnTo>
                  <a:pt x="88868" y="301752"/>
                </a:lnTo>
                <a:lnTo>
                  <a:pt x="88754" y="301752"/>
                </a:lnTo>
                <a:lnTo>
                  <a:pt x="88640" y="301752"/>
                </a:lnTo>
                <a:lnTo>
                  <a:pt x="88525" y="301752"/>
                </a:lnTo>
                <a:lnTo>
                  <a:pt x="88411" y="301752"/>
                </a:lnTo>
                <a:lnTo>
                  <a:pt x="88297" y="301752"/>
                </a:lnTo>
                <a:lnTo>
                  <a:pt x="88182" y="301752"/>
                </a:lnTo>
                <a:lnTo>
                  <a:pt x="88068" y="301752"/>
                </a:lnTo>
                <a:lnTo>
                  <a:pt x="87954" y="301752"/>
                </a:lnTo>
                <a:lnTo>
                  <a:pt x="87840" y="301752"/>
                </a:lnTo>
                <a:lnTo>
                  <a:pt x="87725" y="301752"/>
                </a:lnTo>
                <a:lnTo>
                  <a:pt x="87611" y="301752"/>
                </a:lnTo>
                <a:lnTo>
                  <a:pt x="87497" y="301752"/>
                </a:lnTo>
                <a:lnTo>
                  <a:pt x="87382" y="301752"/>
                </a:lnTo>
                <a:lnTo>
                  <a:pt x="87268" y="301752"/>
                </a:lnTo>
                <a:lnTo>
                  <a:pt x="87154" y="301752"/>
                </a:lnTo>
                <a:lnTo>
                  <a:pt x="87039" y="301752"/>
                </a:lnTo>
                <a:lnTo>
                  <a:pt x="86925" y="301752"/>
                </a:lnTo>
                <a:lnTo>
                  <a:pt x="86811" y="301752"/>
                </a:lnTo>
                <a:lnTo>
                  <a:pt x="86697" y="301752"/>
                </a:lnTo>
                <a:lnTo>
                  <a:pt x="86582" y="301752"/>
                </a:lnTo>
                <a:lnTo>
                  <a:pt x="86468" y="301752"/>
                </a:lnTo>
                <a:lnTo>
                  <a:pt x="86354" y="301752"/>
                </a:lnTo>
                <a:lnTo>
                  <a:pt x="86239" y="301752"/>
                </a:lnTo>
                <a:lnTo>
                  <a:pt x="86125" y="301752"/>
                </a:lnTo>
                <a:lnTo>
                  <a:pt x="86011" y="301752"/>
                </a:lnTo>
                <a:lnTo>
                  <a:pt x="85896" y="301752"/>
                </a:lnTo>
                <a:lnTo>
                  <a:pt x="85782" y="301752"/>
                </a:lnTo>
                <a:lnTo>
                  <a:pt x="85668" y="301752"/>
                </a:lnTo>
                <a:lnTo>
                  <a:pt x="85554" y="301752"/>
                </a:lnTo>
                <a:lnTo>
                  <a:pt x="85439" y="301752"/>
                </a:lnTo>
                <a:lnTo>
                  <a:pt x="85325" y="301752"/>
                </a:lnTo>
                <a:lnTo>
                  <a:pt x="85211" y="301752"/>
                </a:lnTo>
                <a:lnTo>
                  <a:pt x="85096" y="301752"/>
                </a:lnTo>
                <a:lnTo>
                  <a:pt x="84982" y="301752"/>
                </a:lnTo>
                <a:lnTo>
                  <a:pt x="84868" y="301752"/>
                </a:lnTo>
                <a:lnTo>
                  <a:pt x="84753" y="301752"/>
                </a:lnTo>
                <a:lnTo>
                  <a:pt x="84639" y="301752"/>
                </a:lnTo>
                <a:lnTo>
                  <a:pt x="84525" y="301752"/>
                </a:lnTo>
                <a:lnTo>
                  <a:pt x="84411" y="301752"/>
                </a:lnTo>
                <a:lnTo>
                  <a:pt x="84296" y="301752"/>
                </a:lnTo>
                <a:lnTo>
                  <a:pt x="84182" y="301752"/>
                </a:lnTo>
                <a:lnTo>
                  <a:pt x="84068" y="301752"/>
                </a:lnTo>
                <a:lnTo>
                  <a:pt x="83953" y="301752"/>
                </a:lnTo>
                <a:lnTo>
                  <a:pt x="83839" y="301752"/>
                </a:lnTo>
                <a:lnTo>
                  <a:pt x="83725" y="301752"/>
                </a:lnTo>
                <a:lnTo>
                  <a:pt x="83610" y="301752"/>
                </a:lnTo>
                <a:lnTo>
                  <a:pt x="83496" y="301752"/>
                </a:lnTo>
                <a:lnTo>
                  <a:pt x="83382" y="301752"/>
                </a:lnTo>
                <a:lnTo>
                  <a:pt x="83268" y="301752"/>
                </a:lnTo>
                <a:lnTo>
                  <a:pt x="83153" y="301752"/>
                </a:lnTo>
                <a:lnTo>
                  <a:pt x="83039" y="301752"/>
                </a:lnTo>
                <a:lnTo>
                  <a:pt x="82925" y="301752"/>
                </a:lnTo>
                <a:lnTo>
                  <a:pt x="82810" y="301752"/>
                </a:lnTo>
                <a:lnTo>
                  <a:pt x="82696" y="301752"/>
                </a:lnTo>
                <a:lnTo>
                  <a:pt x="82582" y="301752"/>
                </a:lnTo>
                <a:lnTo>
                  <a:pt x="82467" y="301752"/>
                </a:lnTo>
                <a:lnTo>
                  <a:pt x="82353" y="301752"/>
                </a:lnTo>
                <a:lnTo>
                  <a:pt x="82239" y="301752"/>
                </a:lnTo>
                <a:lnTo>
                  <a:pt x="82125" y="301752"/>
                </a:lnTo>
                <a:lnTo>
                  <a:pt x="82010" y="301752"/>
                </a:lnTo>
                <a:lnTo>
                  <a:pt x="81896" y="301752"/>
                </a:lnTo>
                <a:lnTo>
                  <a:pt x="81782" y="301752"/>
                </a:lnTo>
                <a:lnTo>
                  <a:pt x="81667" y="301752"/>
                </a:lnTo>
                <a:lnTo>
                  <a:pt x="81553" y="301752"/>
                </a:lnTo>
                <a:lnTo>
                  <a:pt x="81439" y="301752"/>
                </a:lnTo>
                <a:lnTo>
                  <a:pt x="81324" y="301752"/>
                </a:lnTo>
                <a:lnTo>
                  <a:pt x="81210" y="301752"/>
                </a:lnTo>
                <a:lnTo>
                  <a:pt x="81096" y="301752"/>
                </a:lnTo>
                <a:lnTo>
                  <a:pt x="80982" y="301752"/>
                </a:lnTo>
                <a:lnTo>
                  <a:pt x="80867" y="301752"/>
                </a:lnTo>
                <a:lnTo>
                  <a:pt x="80753" y="301752"/>
                </a:lnTo>
                <a:lnTo>
                  <a:pt x="80639" y="301752"/>
                </a:lnTo>
                <a:lnTo>
                  <a:pt x="80524" y="301752"/>
                </a:lnTo>
                <a:lnTo>
                  <a:pt x="80410" y="301752"/>
                </a:lnTo>
                <a:lnTo>
                  <a:pt x="80296" y="301752"/>
                </a:lnTo>
                <a:lnTo>
                  <a:pt x="80181" y="301752"/>
                </a:lnTo>
                <a:lnTo>
                  <a:pt x="80067" y="301752"/>
                </a:lnTo>
                <a:lnTo>
                  <a:pt x="79953" y="301752"/>
                </a:lnTo>
                <a:lnTo>
                  <a:pt x="79839" y="301752"/>
                </a:lnTo>
                <a:lnTo>
                  <a:pt x="79724" y="301752"/>
                </a:lnTo>
                <a:lnTo>
                  <a:pt x="79610" y="301752"/>
                </a:lnTo>
                <a:lnTo>
                  <a:pt x="79496" y="301752"/>
                </a:lnTo>
                <a:lnTo>
                  <a:pt x="79381" y="301752"/>
                </a:lnTo>
                <a:lnTo>
                  <a:pt x="79267" y="301752"/>
                </a:lnTo>
                <a:lnTo>
                  <a:pt x="79153" y="301752"/>
                </a:lnTo>
                <a:lnTo>
                  <a:pt x="79038" y="301752"/>
                </a:lnTo>
                <a:lnTo>
                  <a:pt x="78924" y="301752"/>
                </a:lnTo>
                <a:lnTo>
                  <a:pt x="78810" y="301752"/>
                </a:lnTo>
                <a:lnTo>
                  <a:pt x="78696" y="301752"/>
                </a:lnTo>
                <a:lnTo>
                  <a:pt x="78581" y="301752"/>
                </a:lnTo>
                <a:lnTo>
                  <a:pt x="78467" y="301752"/>
                </a:lnTo>
                <a:lnTo>
                  <a:pt x="78353" y="301752"/>
                </a:lnTo>
                <a:lnTo>
                  <a:pt x="78238" y="301752"/>
                </a:lnTo>
                <a:lnTo>
                  <a:pt x="78124" y="301752"/>
                </a:lnTo>
                <a:lnTo>
                  <a:pt x="78010" y="301752"/>
                </a:lnTo>
                <a:lnTo>
                  <a:pt x="77895" y="301752"/>
                </a:lnTo>
                <a:lnTo>
                  <a:pt x="77781" y="301752"/>
                </a:lnTo>
                <a:lnTo>
                  <a:pt x="77667" y="301752"/>
                </a:lnTo>
                <a:lnTo>
                  <a:pt x="77553" y="301752"/>
                </a:lnTo>
                <a:lnTo>
                  <a:pt x="77438" y="301752"/>
                </a:lnTo>
                <a:lnTo>
                  <a:pt x="77324" y="301752"/>
                </a:lnTo>
                <a:lnTo>
                  <a:pt x="77210" y="301752"/>
                </a:lnTo>
                <a:lnTo>
                  <a:pt x="77095" y="301752"/>
                </a:lnTo>
                <a:lnTo>
                  <a:pt x="76981" y="301752"/>
                </a:lnTo>
                <a:lnTo>
                  <a:pt x="76867" y="301752"/>
                </a:lnTo>
                <a:lnTo>
                  <a:pt x="76752" y="301752"/>
                </a:lnTo>
                <a:lnTo>
                  <a:pt x="76638" y="301752"/>
                </a:lnTo>
                <a:lnTo>
                  <a:pt x="76524" y="301752"/>
                </a:lnTo>
                <a:lnTo>
                  <a:pt x="76410" y="301752"/>
                </a:lnTo>
                <a:lnTo>
                  <a:pt x="76295" y="301752"/>
                </a:lnTo>
                <a:lnTo>
                  <a:pt x="76181" y="301752"/>
                </a:lnTo>
                <a:lnTo>
                  <a:pt x="76067" y="301752"/>
                </a:lnTo>
                <a:lnTo>
                  <a:pt x="75952" y="301752"/>
                </a:lnTo>
                <a:lnTo>
                  <a:pt x="75838" y="301752"/>
                </a:lnTo>
                <a:lnTo>
                  <a:pt x="75724" y="301752"/>
                </a:lnTo>
                <a:lnTo>
                  <a:pt x="75609" y="301752"/>
                </a:lnTo>
                <a:lnTo>
                  <a:pt x="75495" y="301752"/>
                </a:lnTo>
                <a:lnTo>
                  <a:pt x="75381" y="301752"/>
                </a:lnTo>
                <a:lnTo>
                  <a:pt x="75267" y="301752"/>
                </a:lnTo>
                <a:lnTo>
                  <a:pt x="75152" y="301752"/>
                </a:lnTo>
                <a:lnTo>
                  <a:pt x="75038" y="301752"/>
                </a:lnTo>
                <a:lnTo>
                  <a:pt x="74924" y="301752"/>
                </a:lnTo>
                <a:lnTo>
                  <a:pt x="74809" y="301752"/>
                </a:lnTo>
                <a:lnTo>
                  <a:pt x="74695" y="301752"/>
                </a:lnTo>
                <a:lnTo>
                  <a:pt x="74581" y="301752"/>
                </a:lnTo>
                <a:lnTo>
                  <a:pt x="74466" y="301752"/>
                </a:lnTo>
                <a:lnTo>
                  <a:pt x="74352" y="301752"/>
                </a:lnTo>
                <a:lnTo>
                  <a:pt x="74238" y="301752"/>
                </a:lnTo>
                <a:lnTo>
                  <a:pt x="74124" y="301752"/>
                </a:lnTo>
                <a:lnTo>
                  <a:pt x="74009" y="301752"/>
                </a:lnTo>
                <a:lnTo>
                  <a:pt x="73895" y="301752"/>
                </a:lnTo>
                <a:lnTo>
                  <a:pt x="73781" y="301752"/>
                </a:lnTo>
                <a:lnTo>
                  <a:pt x="73666" y="301752"/>
                </a:lnTo>
                <a:lnTo>
                  <a:pt x="73552" y="301752"/>
                </a:lnTo>
                <a:lnTo>
                  <a:pt x="73438" y="301752"/>
                </a:lnTo>
                <a:lnTo>
                  <a:pt x="73323" y="301752"/>
                </a:lnTo>
                <a:lnTo>
                  <a:pt x="73209" y="301752"/>
                </a:lnTo>
                <a:lnTo>
                  <a:pt x="73095" y="301752"/>
                </a:lnTo>
                <a:lnTo>
                  <a:pt x="72981" y="301752"/>
                </a:lnTo>
                <a:lnTo>
                  <a:pt x="72866" y="301752"/>
                </a:lnTo>
                <a:lnTo>
                  <a:pt x="72752" y="301752"/>
                </a:lnTo>
                <a:lnTo>
                  <a:pt x="72638" y="301752"/>
                </a:lnTo>
                <a:lnTo>
                  <a:pt x="72523" y="301752"/>
                </a:lnTo>
                <a:lnTo>
                  <a:pt x="72409" y="301752"/>
                </a:lnTo>
                <a:lnTo>
                  <a:pt x="72295" y="301752"/>
                </a:lnTo>
                <a:lnTo>
                  <a:pt x="72180" y="301752"/>
                </a:lnTo>
                <a:lnTo>
                  <a:pt x="72066" y="301752"/>
                </a:lnTo>
                <a:lnTo>
                  <a:pt x="71952" y="301752"/>
                </a:lnTo>
                <a:lnTo>
                  <a:pt x="71838" y="301752"/>
                </a:lnTo>
                <a:lnTo>
                  <a:pt x="71723" y="301752"/>
                </a:lnTo>
                <a:lnTo>
                  <a:pt x="71609" y="301752"/>
                </a:lnTo>
                <a:lnTo>
                  <a:pt x="71495" y="301752"/>
                </a:lnTo>
                <a:lnTo>
                  <a:pt x="71380" y="301752"/>
                </a:lnTo>
                <a:lnTo>
                  <a:pt x="71266" y="301752"/>
                </a:lnTo>
                <a:lnTo>
                  <a:pt x="71152" y="301752"/>
                </a:lnTo>
                <a:lnTo>
                  <a:pt x="71037" y="301752"/>
                </a:lnTo>
                <a:lnTo>
                  <a:pt x="70923" y="301752"/>
                </a:lnTo>
                <a:lnTo>
                  <a:pt x="70809" y="301752"/>
                </a:lnTo>
                <a:lnTo>
                  <a:pt x="70695" y="301752"/>
                </a:lnTo>
                <a:lnTo>
                  <a:pt x="70580" y="301752"/>
                </a:lnTo>
                <a:lnTo>
                  <a:pt x="70466" y="301752"/>
                </a:lnTo>
                <a:lnTo>
                  <a:pt x="70352" y="301752"/>
                </a:lnTo>
                <a:lnTo>
                  <a:pt x="70237" y="301752"/>
                </a:lnTo>
                <a:lnTo>
                  <a:pt x="70123" y="301752"/>
                </a:lnTo>
                <a:lnTo>
                  <a:pt x="70009" y="301752"/>
                </a:lnTo>
                <a:lnTo>
                  <a:pt x="69894" y="301752"/>
                </a:lnTo>
                <a:lnTo>
                  <a:pt x="69780" y="301752"/>
                </a:lnTo>
                <a:lnTo>
                  <a:pt x="69666" y="301752"/>
                </a:lnTo>
                <a:lnTo>
                  <a:pt x="69552" y="301752"/>
                </a:lnTo>
                <a:lnTo>
                  <a:pt x="69437" y="301752"/>
                </a:lnTo>
                <a:lnTo>
                  <a:pt x="69323" y="301752"/>
                </a:lnTo>
                <a:lnTo>
                  <a:pt x="69209" y="301752"/>
                </a:lnTo>
                <a:lnTo>
                  <a:pt x="69094" y="301752"/>
                </a:lnTo>
                <a:lnTo>
                  <a:pt x="68980" y="301752"/>
                </a:lnTo>
                <a:lnTo>
                  <a:pt x="68866" y="301752"/>
                </a:lnTo>
                <a:lnTo>
                  <a:pt x="68751" y="301752"/>
                </a:lnTo>
                <a:lnTo>
                  <a:pt x="68637" y="301752"/>
                </a:lnTo>
                <a:lnTo>
                  <a:pt x="68523" y="301752"/>
                </a:lnTo>
                <a:lnTo>
                  <a:pt x="68409" y="301752"/>
                </a:lnTo>
                <a:lnTo>
                  <a:pt x="68294" y="301752"/>
                </a:lnTo>
                <a:lnTo>
                  <a:pt x="68180" y="301752"/>
                </a:lnTo>
                <a:lnTo>
                  <a:pt x="68066" y="301752"/>
                </a:lnTo>
                <a:lnTo>
                  <a:pt x="67951" y="301752"/>
                </a:lnTo>
                <a:lnTo>
                  <a:pt x="67837" y="301752"/>
                </a:lnTo>
                <a:lnTo>
                  <a:pt x="67723" y="301752"/>
                </a:lnTo>
                <a:lnTo>
                  <a:pt x="67608" y="301752"/>
                </a:lnTo>
                <a:lnTo>
                  <a:pt x="67494" y="301752"/>
                </a:lnTo>
                <a:lnTo>
                  <a:pt x="67380" y="301752"/>
                </a:lnTo>
                <a:lnTo>
                  <a:pt x="67266" y="301752"/>
                </a:lnTo>
                <a:lnTo>
                  <a:pt x="67151" y="301752"/>
                </a:lnTo>
                <a:lnTo>
                  <a:pt x="67037" y="301752"/>
                </a:lnTo>
                <a:lnTo>
                  <a:pt x="66923" y="301752"/>
                </a:lnTo>
                <a:lnTo>
                  <a:pt x="66808" y="301752"/>
                </a:lnTo>
                <a:lnTo>
                  <a:pt x="66694" y="301752"/>
                </a:lnTo>
                <a:lnTo>
                  <a:pt x="66580" y="301752"/>
                </a:lnTo>
                <a:lnTo>
                  <a:pt x="66465" y="301752"/>
                </a:lnTo>
                <a:lnTo>
                  <a:pt x="66351" y="301752"/>
                </a:lnTo>
                <a:lnTo>
                  <a:pt x="66237" y="301752"/>
                </a:lnTo>
                <a:lnTo>
                  <a:pt x="66123" y="301752"/>
                </a:lnTo>
                <a:lnTo>
                  <a:pt x="66008" y="301752"/>
                </a:lnTo>
                <a:lnTo>
                  <a:pt x="65894" y="301752"/>
                </a:lnTo>
                <a:lnTo>
                  <a:pt x="65780" y="301752"/>
                </a:lnTo>
                <a:lnTo>
                  <a:pt x="65665" y="301752"/>
                </a:lnTo>
                <a:lnTo>
                  <a:pt x="65551" y="301752"/>
                </a:lnTo>
                <a:lnTo>
                  <a:pt x="65437" y="301752"/>
                </a:lnTo>
                <a:lnTo>
                  <a:pt x="65322" y="301752"/>
                </a:lnTo>
                <a:lnTo>
                  <a:pt x="65208" y="301752"/>
                </a:lnTo>
                <a:lnTo>
                  <a:pt x="65094" y="301752"/>
                </a:lnTo>
                <a:lnTo>
                  <a:pt x="64980" y="301752"/>
                </a:lnTo>
                <a:lnTo>
                  <a:pt x="64865" y="301752"/>
                </a:lnTo>
                <a:lnTo>
                  <a:pt x="64751" y="301752"/>
                </a:lnTo>
                <a:lnTo>
                  <a:pt x="64637" y="301752"/>
                </a:lnTo>
                <a:lnTo>
                  <a:pt x="64522" y="301752"/>
                </a:lnTo>
                <a:lnTo>
                  <a:pt x="64408" y="301752"/>
                </a:lnTo>
                <a:lnTo>
                  <a:pt x="64294" y="301752"/>
                </a:lnTo>
                <a:lnTo>
                  <a:pt x="64179" y="301752"/>
                </a:lnTo>
                <a:lnTo>
                  <a:pt x="64065" y="301752"/>
                </a:lnTo>
                <a:lnTo>
                  <a:pt x="63951" y="301752"/>
                </a:lnTo>
                <a:lnTo>
                  <a:pt x="63837" y="301752"/>
                </a:lnTo>
                <a:lnTo>
                  <a:pt x="63722" y="301752"/>
                </a:lnTo>
                <a:lnTo>
                  <a:pt x="63608" y="301752"/>
                </a:lnTo>
                <a:lnTo>
                  <a:pt x="63494" y="301752"/>
                </a:lnTo>
                <a:lnTo>
                  <a:pt x="63379" y="301752"/>
                </a:lnTo>
                <a:lnTo>
                  <a:pt x="63265" y="301752"/>
                </a:lnTo>
                <a:lnTo>
                  <a:pt x="63151" y="301752"/>
                </a:lnTo>
                <a:lnTo>
                  <a:pt x="63036" y="301752"/>
                </a:lnTo>
                <a:lnTo>
                  <a:pt x="62922" y="301752"/>
                </a:lnTo>
                <a:lnTo>
                  <a:pt x="62808" y="301752"/>
                </a:lnTo>
                <a:lnTo>
                  <a:pt x="62694" y="301752"/>
                </a:lnTo>
                <a:lnTo>
                  <a:pt x="62579" y="301752"/>
                </a:lnTo>
                <a:lnTo>
                  <a:pt x="62465" y="301752"/>
                </a:lnTo>
                <a:lnTo>
                  <a:pt x="62351" y="301752"/>
                </a:lnTo>
                <a:lnTo>
                  <a:pt x="62236" y="301752"/>
                </a:lnTo>
                <a:lnTo>
                  <a:pt x="62122" y="301752"/>
                </a:lnTo>
                <a:lnTo>
                  <a:pt x="62008" y="301752"/>
                </a:lnTo>
                <a:lnTo>
                  <a:pt x="61893" y="301752"/>
                </a:lnTo>
                <a:lnTo>
                  <a:pt x="61779" y="301752"/>
                </a:lnTo>
                <a:lnTo>
                  <a:pt x="61665" y="301752"/>
                </a:lnTo>
                <a:lnTo>
                  <a:pt x="61551" y="301752"/>
                </a:lnTo>
                <a:lnTo>
                  <a:pt x="61436" y="301752"/>
                </a:lnTo>
                <a:lnTo>
                  <a:pt x="61322" y="301752"/>
                </a:lnTo>
                <a:lnTo>
                  <a:pt x="61208" y="301752"/>
                </a:lnTo>
                <a:lnTo>
                  <a:pt x="61093" y="301752"/>
                </a:lnTo>
                <a:lnTo>
                  <a:pt x="60979" y="301752"/>
                </a:lnTo>
                <a:lnTo>
                  <a:pt x="60865" y="301752"/>
                </a:lnTo>
                <a:lnTo>
                  <a:pt x="60750" y="301752"/>
                </a:lnTo>
                <a:lnTo>
                  <a:pt x="60636" y="301752"/>
                </a:lnTo>
                <a:lnTo>
                  <a:pt x="60522" y="301752"/>
                </a:lnTo>
                <a:lnTo>
                  <a:pt x="60408" y="301752"/>
                </a:lnTo>
                <a:lnTo>
                  <a:pt x="60293" y="301752"/>
                </a:lnTo>
                <a:lnTo>
                  <a:pt x="60179" y="301752"/>
                </a:lnTo>
                <a:lnTo>
                  <a:pt x="60065" y="301752"/>
                </a:lnTo>
                <a:lnTo>
                  <a:pt x="59950" y="301752"/>
                </a:lnTo>
                <a:lnTo>
                  <a:pt x="59836" y="301752"/>
                </a:lnTo>
                <a:lnTo>
                  <a:pt x="59722" y="301752"/>
                </a:lnTo>
                <a:lnTo>
                  <a:pt x="59607" y="301752"/>
                </a:lnTo>
                <a:lnTo>
                  <a:pt x="59493" y="301752"/>
                </a:lnTo>
                <a:lnTo>
                  <a:pt x="59379" y="301752"/>
                </a:lnTo>
                <a:lnTo>
                  <a:pt x="59265" y="301752"/>
                </a:lnTo>
                <a:lnTo>
                  <a:pt x="59150" y="301752"/>
                </a:lnTo>
                <a:lnTo>
                  <a:pt x="59036" y="301752"/>
                </a:lnTo>
                <a:lnTo>
                  <a:pt x="58922" y="301752"/>
                </a:lnTo>
                <a:lnTo>
                  <a:pt x="58807" y="301752"/>
                </a:lnTo>
                <a:lnTo>
                  <a:pt x="58693" y="301752"/>
                </a:lnTo>
                <a:lnTo>
                  <a:pt x="58579" y="301752"/>
                </a:lnTo>
                <a:lnTo>
                  <a:pt x="58464" y="301752"/>
                </a:lnTo>
                <a:lnTo>
                  <a:pt x="58350" y="301752"/>
                </a:lnTo>
                <a:lnTo>
                  <a:pt x="58236" y="301752"/>
                </a:lnTo>
                <a:lnTo>
                  <a:pt x="58122" y="301752"/>
                </a:lnTo>
                <a:lnTo>
                  <a:pt x="58007" y="301752"/>
                </a:lnTo>
                <a:lnTo>
                  <a:pt x="57893" y="301752"/>
                </a:lnTo>
                <a:lnTo>
                  <a:pt x="57779" y="301752"/>
                </a:lnTo>
                <a:lnTo>
                  <a:pt x="57664" y="301752"/>
                </a:lnTo>
                <a:lnTo>
                  <a:pt x="57550" y="301752"/>
                </a:lnTo>
                <a:lnTo>
                  <a:pt x="57436" y="301752"/>
                </a:lnTo>
                <a:lnTo>
                  <a:pt x="57321" y="301752"/>
                </a:lnTo>
                <a:lnTo>
                  <a:pt x="57207" y="301752"/>
                </a:lnTo>
                <a:lnTo>
                  <a:pt x="57093" y="301752"/>
                </a:lnTo>
                <a:lnTo>
                  <a:pt x="56979" y="301752"/>
                </a:lnTo>
                <a:lnTo>
                  <a:pt x="56864" y="301752"/>
                </a:lnTo>
                <a:lnTo>
                  <a:pt x="56750" y="301752"/>
                </a:lnTo>
                <a:lnTo>
                  <a:pt x="56636" y="301752"/>
                </a:lnTo>
                <a:lnTo>
                  <a:pt x="56521" y="301752"/>
                </a:lnTo>
                <a:lnTo>
                  <a:pt x="56407" y="301752"/>
                </a:lnTo>
                <a:lnTo>
                  <a:pt x="56293" y="301752"/>
                </a:lnTo>
                <a:lnTo>
                  <a:pt x="56178" y="301752"/>
                </a:lnTo>
                <a:lnTo>
                  <a:pt x="56064" y="301752"/>
                </a:lnTo>
                <a:lnTo>
                  <a:pt x="55950" y="301752"/>
                </a:lnTo>
                <a:lnTo>
                  <a:pt x="55836" y="301752"/>
                </a:lnTo>
                <a:lnTo>
                  <a:pt x="55721" y="301752"/>
                </a:lnTo>
                <a:lnTo>
                  <a:pt x="55607" y="301752"/>
                </a:lnTo>
                <a:lnTo>
                  <a:pt x="55493" y="301752"/>
                </a:lnTo>
                <a:lnTo>
                  <a:pt x="55378" y="301752"/>
                </a:lnTo>
                <a:lnTo>
                  <a:pt x="55264" y="301752"/>
                </a:lnTo>
                <a:lnTo>
                  <a:pt x="55150" y="301752"/>
                </a:lnTo>
                <a:lnTo>
                  <a:pt x="55035" y="301752"/>
                </a:lnTo>
                <a:lnTo>
                  <a:pt x="54921" y="301752"/>
                </a:lnTo>
                <a:lnTo>
                  <a:pt x="54807" y="301752"/>
                </a:lnTo>
                <a:lnTo>
                  <a:pt x="54693" y="301752"/>
                </a:lnTo>
                <a:lnTo>
                  <a:pt x="54578" y="301752"/>
                </a:lnTo>
                <a:lnTo>
                  <a:pt x="54464" y="301752"/>
                </a:lnTo>
                <a:lnTo>
                  <a:pt x="54350" y="301752"/>
                </a:lnTo>
                <a:lnTo>
                  <a:pt x="54235" y="301752"/>
                </a:lnTo>
                <a:lnTo>
                  <a:pt x="54121" y="301752"/>
                </a:lnTo>
                <a:lnTo>
                  <a:pt x="54007" y="301752"/>
                </a:lnTo>
                <a:lnTo>
                  <a:pt x="53892" y="301752"/>
                </a:lnTo>
                <a:lnTo>
                  <a:pt x="53778" y="301752"/>
                </a:lnTo>
                <a:lnTo>
                  <a:pt x="53664" y="301752"/>
                </a:lnTo>
                <a:lnTo>
                  <a:pt x="53550" y="301752"/>
                </a:lnTo>
                <a:lnTo>
                  <a:pt x="53435" y="301752"/>
                </a:lnTo>
                <a:lnTo>
                  <a:pt x="53321" y="301752"/>
                </a:lnTo>
                <a:lnTo>
                  <a:pt x="53207" y="301752"/>
                </a:lnTo>
                <a:lnTo>
                  <a:pt x="53092" y="301752"/>
                </a:lnTo>
                <a:lnTo>
                  <a:pt x="52978" y="301752"/>
                </a:lnTo>
                <a:lnTo>
                  <a:pt x="52864" y="301752"/>
                </a:lnTo>
                <a:lnTo>
                  <a:pt x="52749" y="301752"/>
                </a:lnTo>
                <a:lnTo>
                  <a:pt x="52635" y="301752"/>
                </a:lnTo>
                <a:lnTo>
                  <a:pt x="52521" y="301752"/>
                </a:lnTo>
                <a:lnTo>
                  <a:pt x="52407" y="301752"/>
                </a:lnTo>
                <a:lnTo>
                  <a:pt x="52292" y="301752"/>
                </a:lnTo>
                <a:lnTo>
                  <a:pt x="52178" y="301752"/>
                </a:lnTo>
                <a:lnTo>
                  <a:pt x="52064" y="301752"/>
                </a:lnTo>
                <a:lnTo>
                  <a:pt x="51949" y="301752"/>
                </a:lnTo>
                <a:lnTo>
                  <a:pt x="51835" y="301752"/>
                </a:lnTo>
                <a:lnTo>
                  <a:pt x="51721" y="301752"/>
                </a:lnTo>
                <a:lnTo>
                  <a:pt x="51606" y="301752"/>
                </a:lnTo>
                <a:lnTo>
                  <a:pt x="51492" y="301752"/>
                </a:lnTo>
                <a:lnTo>
                  <a:pt x="51378" y="301752"/>
                </a:lnTo>
                <a:lnTo>
                  <a:pt x="51264" y="301752"/>
                </a:lnTo>
                <a:lnTo>
                  <a:pt x="51149" y="301752"/>
                </a:lnTo>
                <a:lnTo>
                  <a:pt x="51035" y="301752"/>
                </a:lnTo>
                <a:lnTo>
                  <a:pt x="50921" y="301752"/>
                </a:lnTo>
                <a:lnTo>
                  <a:pt x="50806" y="301752"/>
                </a:lnTo>
                <a:lnTo>
                  <a:pt x="50692" y="301752"/>
                </a:lnTo>
                <a:lnTo>
                  <a:pt x="50578" y="301752"/>
                </a:lnTo>
                <a:lnTo>
                  <a:pt x="50463" y="301752"/>
                </a:lnTo>
                <a:lnTo>
                  <a:pt x="50349" y="301752"/>
                </a:lnTo>
                <a:lnTo>
                  <a:pt x="50235" y="301752"/>
                </a:lnTo>
                <a:lnTo>
                  <a:pt x="50121" y="301752"/>
                </a:lnTo>
                <a:lnTo>
                  <a:pt x="50006" y="301752"/>
                </a:lnTo>
                <a:lnTo>
                  <a:pt x="49892" y="301752"/>
                </a:lnTo>
                <a:lnTo>
                  <a:pt x="49778" y="301752"/>
                </a:lnTo>
                <a:lnTo>
                  <a:pt x="49663" y="301752"/>
                </a:lnTo>
                <a:lnTo>
                  <a:pt x="49549" y="301752"/>
                </a:lnTo>
                <a:lnTo>
                  <a:pt x="49435" y="301752"/>
                </a:lnTo>
                <a:lnTo>
                  <a:pt x="49320" y="301752"/>
                </a:lnTo>
                <a:lnTo>
                  <a:pt x="49206" y="301752"/>
                </a:lnTo>
                <a:lnTo>
                  <a:pt x="49092" y="301752"/>
                </a:lnTo>
                <a:lnTo>
                  <a:pt x="48978" y="301752"/>
                </a:lnTo>
                <a:lnTo>
                  <a:pt x="48863" y="301752"/>
                </a:lnTo>
                <a:lnTo>
                  <a:pt x="48749" y="301752"/>
                </a:lnTo>
                <a:lnTo>
                  <a:pt x="48635" y="301752"/>
                </a:lnTo>
                <a:lnTo>
                  <a:pt x="48520" y="301752"/>
                </a:lnTo>
                <a:lnTo>
                  <a:pt x="48406" y="301752"/>
                </a:lnTo>
                <a:lnTo>
                  <a:pt x="48292" y="301752"/>
                </a:lnTo>
                <a:lnTo>
                  <a:pt x="48177" y="301752"/>
                </a:lnTo>
                <a:lnTo>
                  <a:pt x="48063" y="301752"/>
                </a:lnTo>
                <a:lnTo>
                  <a:pt x="47949" y="301752"/>
                </a:lnTo>
                <a:lnTo>
                  <a:pt x="47835" y="301752"/>
                </a:lnTo>
                <a:lnTo>
                  <a:pt x="47720" y="301752"/>
                </a:lnTo>
                <a:lnTo>
                  <a:pt x="47606" y="301752"/>
                </a:lnTo>
                <a:lnTo>
                  <a:pt x="47492" y="301752"/>
                </a:lnTo>
                <a:lnTo>
                  <a:pt x="47377" y="301752"/>
                </a:lnTo>
                <a:lnTo>
                  <a:pt x="47263" y="301752"/>
                </a:lnTo>
                <a:lnTo>
                  <a:pt x="47149" y="301752"/>
                </a:lnTo>
                <a:lnTo>
                  <a:pt x="47034" y="301752"/>
                </a:lnTo>
                <a:cubicBezTo>
                  <a:pt x="39491" y="301752"/>
                  <a:pt x="33318" y="295637"/>
                  <a:pt x="33318" y="288036"/>
                </a:cubicBezTo>
                <a:lnTo>
                  <a:pt x="33318" y="228600"/>
                </a:lnTo>
                <a:lnTo>
                  <a:pt x="65322" y="228600"/>
                </a:lnTo>
                <a:cubicBezTo>
                  <a:pt x="72923" y="228600"/>
                  <a:pt x="79038" y="222485"/>
                  <a:pt x="79038" y="214884"/>
                </a:cubicBezTo>
                <a:cubicBezTo>
                  <a:pt x="79038" y="207283"/>
                  <a:pt x="72923" y="201168"/>
                  <a:pt x="65322" y="201168"/>
                </a:cubicBezTo>
                <a:lnTo>
                  <a:pt x="33318" y="201168"/>
                </a:lnTo>
                <a:lnTo>
                  <a:pt x="33318" y="173736"/>
                </a:lnTo>
                <a:lnTo>
                  <a:pt x="65322" y="173736"/>
                </a:lnTo>
                <a:cubicBezTo>
                  <a:pt x="72923" y="173736"/>
                  <a:pt x="79038" y="167621"/>
                  <a:pt x="79038" y="160020"/>
                </a:cubicBezTo>
                <a:cubicBezTo>
                  <a:pt x="79038" y="152419"/>
                  <a:pt x="72923" y="146304"/>
                  <a:pt x="65322" y="146304"/>
                </a:cubicBezTo>
                <a:lnTo>
                  <a:pt x="33318" y="146304"/>
                </a:lnTo>
                <a:lnTo>
                  <a:pt x="33318" y="123444"/>
                </a:lnTo>
                <a:cubicBezTo>
                  <a:pt x="33318" y="115843"/>
                  <a:pt x="39434" y="109728"/>
                  <a:pt x="47034" y="109728"/>
                </a:cubicBezTo>
                <a:lnTo>
                  <a:pt x="43891" y="109728"/>
                </a:lnTo>
                <a:moveTo>
                  <a:pt x="121615" y="77724"/>
                </a:moveTo>
                <a:cubicBezTo>
                  <a:pt x="121615" y="70123"/>
                  <a:pt x="127730" y="64008"/>
                  <a:pt x="135331" y="64008"/>
                </a:cubicBezTo>
                <a:lnTo>
                  <a:pt x="235915" y="64008"/>
                </a:lnTo>
                <a:cubicBezTo>
                  <a:pt x="243516" y="64008"/>
                  <a:pt x="249631" y="70123"/>
                  <a:pt x="249631" y="77724"/>
                </a:cubicBezTo>
                <a:lnTo>
                  <a:pt x="249631" y="228600"/>
                </a:lnTo>
                <a:lnTo>
                  <a:pt x="249631" y="301752"/>
                </a:lnTo>
                <a:lnTo>
                  <a:pt x="213055" y="301752"/>
                </a:lnTo>
                <a:lnTo>
                  <a:pt x="213055" y="265176"/>
                </a:lnTo>
                <a:cubicBezTo>
                  <a:pt x="213055" y="250031"/>
                  <a:pt x="200768" y="237744"/>
                  <a:pt x="185623" y="237744"/>
                </a:cubicBezTo>
                <a:cubicBezTo>
                  <a:pt x="170478" y="237744"/>
                  <a:pt x="158191" y="250031"/>
                  <a:pt x="158191" y="265176"/>
                </a:cubicBezTo>
                <a:lnTo>
                  <a:pt x="158191" y="301752"/>
                </a:lnTo>
                <a:lnTo>
                  <a:pt x="121615" y="301752"/>
                </a:lnTo>
                <a:lnTo>
                  <a:pt x="121615" y="77724"/>
                </a:lnTo>
                <a:moveTo>
                  <a:pt x="171907" y="91440"/>
                </a:moveTo>
                <a:lnTo>
                  <a:pt x="171907" y="105156"/>
                </a:lnTo>
                <a:lnTo>
                  <a:pt x="158191" y="105156"/>
                </a:lnTo>
                <a:cubicBezTo>
                  <a:pt x="153162" y="105156"/>
                  <a:pt x="149047" y="109271"/>
                  <a:pt x="149047" y="114300"/>
                </a:cubicBezTo>
                <a:lnTo>
                  <a:pt x="149047" y="123444"/>
                </a:lnTo>
                <a:cubicBezTo>
                  <a:pt x="149047" y="128473"/>
                  <a:pt x="153162" y="132588"/>
                  <a:pt x="158191" y="132588"/>
                </a:cubicBezTo>
                <a:lnTo>
                  <a:pt x="171907" y="132588"/>
                </a:lnTo>
                <a:lnTo>
                  <a:pt x="171907" y="146304"/>
                </a:lnTo>
                <a:cubicBezTo>
                  <a:pt x="171907" y="151333"/>
                  <a:pt x="176022" y="155448"/>
                  <a:pt x="181051" y="155448"/>
                </a:cubicBezTo>
                <a:lnTo>
                  <a:pt x="190195" y="155448"/>
                </a:lnTo>
                <a:cubicBezTo>
                  <a:pt x="195224" y="155448"/>
                  <a:pt x="199339" y="151333"/>
                  <a:pt x="199339" y="146304"/>
                </a:cubicBezTo>
                <a:lnTo>
                  <a:pt x="199339" y="132588"/>
                </a:lnTo>
                <a:lnTo>
                  <a:pt x="213055" y="132588"/>
                </a:lnTo>
                <a:cubicBezTo>
                  <a:pt x="218084" y="132588"/>
                  <a:pt x="222199" y="128473"/>
                  <a:pt x="222199" y="123444"/>
                </a:cubicBezTo>
                <a:lnTo>
                  <a:pt x="222199" y="114300"/>
                </a:lnTo>
                <a:cubicBezTo>
                  <a:pt x="222199" y="109271"/>
                  <a:pt x="218084" y="105156"/>
                  <a:pt x="213055" y="105156"/>
                </a:cubicBezTo>
                <a:lnTo>
                  <a:pt x="199339" y="105156"/>
                </a:lnTo>
                <a:lnTo>
                  <a:pt x="199339" y="91440"/>
                </a:lnTo>
                <a:cubicBezTo>
                  <a:pt x="199339" y="86411"/>
                  <a:pt x="195224" y="82296"/>
                  <a:pt x="190195" y="82296"/>
                </a:cubicBezTo>
                <a:lnTo>
                  <a:pt x="181051" y="82296"/>
                </a:lnTo>
                <a:cubicBezTo>
                  <a:pt x="176022" y="82296"/>
                  <a:pt x="171907" y="86411"/>
                  <a:pt x="171907" y="91440"/>
                </a:cubicBezTo>
                <a:lnTo>
                  <a:pt x="171907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Teachers can provide a list of recommended readings to supplement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readings offer deeper insights into key concepts and theories.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34308"/>
                </a:moveTo>
                <a:cubicBezTo>
                  <a:pt x="45720" y="15377"/>
                  <a:pt x="61079" y="18"/>
                  <a:pt x="80010" y="18"/>
                </a:cubicBezTo>
                <a:lnTo>
                  <a:pt x="80010" y="34308"/>
                </a:lnTo>
                <a:lnTo>
                  <a:pt x="80010" y="315343"/>
                </a:lnTo>
                <a:lnTo>
                  <a:pt x="172950" y="248977"/>
                </a:lnTo>
                <a:cubicBezTo>
                  <a:pt x="178879" y="244691"/>
                  <a:pt x="186952" y="244691"/>
                  <a:pt x="192881" y="248977"/>
                </a:cubicBezTo>
                <a:lnTo>
                  <a:pt x="285750" y="315343"/>
                </a:lnTo>
                <a:lnTo>
                  <a:pt x="285750" y="34308"/>
                </a:lnTo>
                <a:lnTo>
                  <a:pt x="80010" y="34308"/>
                </a:lnTo>
                <a:lnTo>
                  <a:pt x="80010" y="18"/>
                </a:lnTo>
                <a:lnTo>
                  <a:pt x="285750" y="18"/>
                </a:lnTo>
                <a:cubicBezTo>
                  <a:pt x="304681" y="18"/>
                  <a:pt x="320040" y="15377"/>
                  <a:pt x="320040" y="34308"/>
                </a:cubicBezTo>
                <a:lnTo>
                  <a:pt x="320040" y="348633"/>
                </a:lnTo>
                <a:cubicBezTo>
                  <a:pt x="320040" y="355062"/>
                  <a:pt x="316468" y="360920"/>
                  <a:pt x="310753" y="363849"/>
                </a:cubicBezTo>
                <a:cubicBezTo>
                  <a:pt x="305038" y="366778"/>
                  <a:pt x="298180" y="366278"/>
                  <a:pt x="292965" y="362563"/>
                </a:cubicBezTo>
                <a:lnTo>
                  <a:pt x="182880" y="283982"/>
                </a:lnTo>
                <a:lnTo>
                  <a:pt x="72795" y="362563"/>
                </a:lnTo>
                <a:cubicBezTo>
                  <a:pt x="67580" y="366278"/>
                  <a:pt x="60722" y="366778"/>
                  <a:pt x="55007" y="363849"/>
                </a:cubicBezTo>
                <a:cubicBezTo>
                  <a:pt x="49292" y="360920"/>
                  <a:pt x="45720" y="355062"/>
                  <a:pt x="45720" y="348633"/>
                </a:cubicBezTo>
                <a:lnTo>
                  <a:pt x="45720" y="343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access interactive online tutorials that enhance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tutorials provide engaging content and practical exercises.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Teamwork and communication are vital in healthcare settings.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Collaboration enhances patient care quality.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Collaboration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acquire essential skills for healthcare careers.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training prepares them for industry challenges.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Preparation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hospital team roles is crucial for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role definitions foster effective teamwork.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Roles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Credits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Special thanks to our guest speakers for their valuable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contributions greatly enhanced the quality of this lesson.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Contributor Acknowledgment</a:t>
            </a:r>
            <a:endParaRPr lang="en-US" sz="1378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Images and videos used in this presentation are credited to their respective creators.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 media is sourced from licensed platforms to ensure proper attribution.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Media Credits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2232" y="22860"/>
                </a:moveTo>
                <a:cubicBezTo>
                  <a:pt x="125016" y="22860"/>
                  <a:pt x="109728" y="33861"/>
                  <a:pt x="104299" y="50221"/>
                </a:cubicBezTo>
                <a:lnTo>
                  <a:pt x="120587" y="55650"/>
                </a:lnTo>
                <a:lnTo>
                  <a:pt x="104299" y="50221"/>
                </a:lnTo>
                <a:lnTo>
                  <a:pt x="98155" y="68580"/>
                </a:lnTo>
                <a:lnTo>
                  <a:pt x="45720" y="68580"/>
                </a:lnTo>
                <a:cubicBezTo>
                  <a:pt x="20503" y="68580"/>
                  <a:pt x="0" y="89083"/>
                  <a:pt x="0" y="114300"/>
                </a:cubicBez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114300"/>
                </a:lnTo>
                <a:cubicBezTo>
                  <a:pt x="365760" y="89083"/>
                  <a:pt x="345257" y="68580"/>
                  <a:pt x="320040" y="68580"/>
                </a:cubicBezTo>
                <a:lnTo>
                  <a:pt x="267605" y="68580"/>
                </a:lnTo>
                <a:lnTo>
                  <a:pt x="261461" y="50221"/>
                </a:lnTo>
                <a:cubicBezTo>
                  <a:pt x="256032" y="33861"/>
                  <a:pt x="240744" y="22860"/>
                  <a:pt x="223528" y="22860"/>
                </a:cubicBezTo>
                <a:lnTo>
                  <a:pt x="142232" y="22860"/>
                </a:lnTo>
                <a:moveTo>
                  <a:pt x="136803" y="61079"/>
                </a:moveTo>
                <a:cubicBezTo>
                  <a:pt x="137589" y="58722"/>
                  <a:pt x="139732" y="57150"/>
                  <a:pt x="142232" y="57150"/>
                </a:cubicBezTo>
                <a:lnTo>
                  <a:pt x="223599" y="57150"/>
                </a:lnTo>
                <a:cubicBezTo>
                  <a:pt x="226028" y="57150"/>
                  <a:pt x="228243" y="58722"/>
                  <a:pt x="229029" y="61079"/>
                </a:cubicBezTo>
                <a:lnTo>
                  <a:pt x="239030" y="91154"/>
                </a:lnTo>
                <a:cubicBezTo>
                  <a:pt x="241387" y="98155"/>
                  <a:pt x="247888" y="102870"/>
                  <a:pt x="255318" y="102870"/>
                </a:cubicBezTo>
                <a:lnTo>
                  <a:pt x="320111" y="102870"/>
                </a:lnTo>
                <a:cubicBezTo>
                  <a:pt x="326398" y="102870"/>
                  <a:pt x="331541" y="108014"/>
                  <a:pt x="331541" y="114300"/>
                </a:cubicBezTo>
                <a:lnTo>
                  <a:pt x="331541" y="297180"/>
                </a:lnTo>
                <a:cubicBezTo>
                  <a:pt x="331541" y="303467"/>
                  <a:pt x="326398" y="308610"/>
                  <a:pt x="320111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114300"/>
                </a:lnTo>
                <a:cubicBezTo>
                  <a:pt x="34290" y="108014"/>
                  <a:pt x="39434" y="102870"/>
                  <a:pt x="45720" y="102870"/>
                </a:cubicBezTo>
                <a:lnTo>
                  <a:pt x="110514" y="102870"/>
                </a:lnTo>
                <a:cubicBezTo>
                  <a:pt x="117872" y="102870"/>
                  <a:pt x="124444" y="98155"/>
                  <a:pt x="126802" y="91154"/>
                </a:cubicBezTo>
                <a:lnTo>
                  <a:pt x="136803" y="61079"/>
                </a:lnTo>
                <a:moveTo>
                  <a:pt x="182880" y="285750"/>
                </a:moveTo>
                <a:cubicBezTo>
                  <a:pt x="227068" y="285750"/>
                  <a:pt x="262890" y="249928"/>
                  <a:pt x="262890" y="205740"/>
                </a:cubicBezTo>
                <a:cubicBezTo>
                  <a:pt x="262890" y="161552"/>
                  <a:pt x="227068" y="125730"/>
                  <a:pt x="182880" y="125730"/>
                </a:cubicBezTo>
                <a:cubicBezTo>
                  <a:pt x="138692" y="125730"/>
                  <a:pt x="102870" y="161552"/>
                  <a:pt x="102870" y="205740"/>
                </a:cubicBezTo>
                <a:cubicBezTo>
                  <a:pt x="102870" y="249928"/>
                  <a:pt x="138692" y="285750"/>
                  <a:pt x="182880" y="285750"/>
                </a:cubicBezTo>
                <a:lnTo>
                  <a:pt x="182880" y="285750"/>
                </a:lnTo>
                <a:moveTo>
                  <a:pt x="137160" y="205740"/>
                </a:moveTo>
                <a:cubicBezTo>
                  <a:pt x="137160" y="180490"/>
                  <a:pt x="157630" y="160020"/>
                  <a:pt x="182880" y="160020"/>
                </a:cubicBezTo>
                <a:cubicBezTo>
                  <a:pt x="208130" y="160020"/>
                  <a:pt x="228600" y="180490"/>
                  <a:pt x="228600" y="205740"/>
                </a:cubicBezTo>
                <a:cubicBezTo>
                  <a:pt x="228600" y="230990"/>
                  <a:pt x="208130" y="251460"/>
                  <a:pt x="182880" y="251460"/>
                </a:cubicBezTo>
                <a:cubicBezTo>
                  <a:pt x="157630" y="251460"/>
                  <a:pt x="137160" y="230990"/>
                  <a:pt x="137160" y="205740"/>
                </a:cubicBezTo>
                <a:lnTo>
                  <a:pt x="137160" y="2057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references used in this lesson include academic journals and articles.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sources provide foundational knowledge and support for the content presented.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 List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more hands-on activities to enhance student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Schedule regular feedback sessions to address learning gaps promptly.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Recommendations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achieved its objectives, reflected in the high scores on the final assessment.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Feedback highlighted that students found the examples relatable and the pace appropriate.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Effectiveness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assessment indicates understanding of core concepts such as algebra and critical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Most students demonstrated proficiency in skills like problem-solving and analysis.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Understanding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073" r="360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Summary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Participating in group activities highlighted the dynamics of teamwork.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Empathy plays a crucial role in fostering patient relationships.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Reflections &amp; Insights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Collaboration is key to achieving positive results.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cohesive team environment improves overall efficiency.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Essentials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is vital in healthcare settings.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teamwork principles enhances patient outcomes.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Completion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your learning and seek additional resources to deepen your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Continuing education will significantly enhance your career prospects.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Development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have acquired essential skills in teamwork and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foundation will support their future endeavors in healthcare.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 Gained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Congratulations on completing the lesson on understanding hospital teams.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are now ready to pursue careers in healthcare.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Healthcare Careers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Recommendations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various healthcare careers can provide insights into different roles and opportunities.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Networking with professionals in the field can open doors to mentorship and career advancement.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Exploration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Continuous professional development is essential for adapting to the evolving healthcare landscape.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workshops and training can enhance skills and knowledge in specific areas of healthcare.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teamwork is crucial in hospital settings to ensure patient safety and quality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communication among team members enhances collaboration and reduces errors.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Essentials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Farewell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 to develop your skills and knowledge in your professional journeys.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Wishing you success in your future healthcare endeavors.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Aspirations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7920" y="40640"/>
                </a:moveTo>
                <a:cubicBezTo>
                  <a:pt x="98615" y="40640"/>
                  <a:pt x="81407" y="52705"/>
                  <a:pt x="74930" y="70866"/>
                </a:cubicBezTo>
                <a:lnTo>
                  <a:pt x="5461" y="263906"/>
                </a:lnTo>
                <a:cubicBezTo>
                  <a:pt x="-5270" y="293688"/>
                  <a:pt x="16764" y="325120"/>
                  <a:pt x="48451" y="325120"/>
                </a:cubicBezTo>
                <a:lnTo>
                  <a:pt x="317310" y="325120"/>
                </a:lnTo>
                <a:cubicBezTo>
                  <a:pt x="348996" y="325120"/>
                  <a:pt x="371031" y="293688"/>
                  <a:pt x="360299" y="263906"/>
                </a:cubicBezTo>
                <a:lnTo>
                  <a:pt x="290830" y="70866"/>
                </a:lnTo>
                <a:cubicBezTo>
                  <a:pt x="284290" y="52705"/>
                  <a:pt x="267081" y="40640"/>
                  <a:pt x="247841" y="40640"/>
                </a:cubicBezTo>
                <a:lnTo>
                  <a:pt x="117920" y="40640"/>
                </a:lnTo>
                <a:moveTo>
                  <a:pt x="103632" y="81217"/>
                </a:moveTo>
                <a:cubicBezTo>
                  <a:pt x="105791" y="75184"/>
                  <a:pt x="111569" y="71120"/>
                  <a:pt x="117983" y="71120"/>
                </a:cubicBezTo>
                <a:lnTo>
                  <a:pt x="167640" y="71120"/>
                </a:lnTo>
                <a:lnTo>
                  <a:pt x="167640" y="86360"/>
                </a:lnTo>
                <a:cubicBezTo>
                  <a:pt x="167640" y="94806"/>
                  <a:pt x="174434" y="101600"/>
                  <a:pt x="182880" y="101600"/>
                </a:cubicBezTo>
                <a:cubicBezTo>
                  <a:pt x="191326" y="101600"/>
                  <a:pt x="198120" y="94806"/>
                  <a:pt x="198120" y="86360"/>
                </a:cubicBezTo>
                <a:lnTo>
                  <a:pt x="198120" y="71120"/>
                </a:lnTo>
                <a:lnTo>
                  <a:pt x="247841" y="71120"/>
                </a:lnTo>
                <a:cubicBezTo>
                  <a:pt x="254254" y="71120"/>
                  <a:pt x="260033" y="75121"/>
                  <a:pt x="262192" y="81217"/>
                </a:cubicBezTo>
                <a:lnTo>
                  <a:pt x="331661" y="274257"/>
                </a:lnTo>
                <a:cubicBezTo>
                  <a:pt x="335216" y="284163"/>
                  <a:pt x="327851" y="294640"/>
                  <a:pt x="317309" y="294640"/>
                </a:cubicBezTo>
                <a:lnTo>
                  <a:pt x="198120" y="294640"/>
                </a:lnTo>
                <a:lnTo>
                  <a:pt x="198120" y="279400"/>
                </a:lnTo>
                <a:cubicBezTo>
                  <a:pt x="198120" y="270955"/>
                  <a:pt x="191326" y="264160"/>
                  <a:pt x="182880" y="264160"/>
                </a:cubicBezTo>
                <a:cubicBezTo>
                  <a:pt x="174434" y="264160"/>
                  <a:pt x="167640" y="270955"/>
                  <a:pt x="167640" y="279400"/>
                </a:cubicBezTo>
                <a:lnTo>
                  <a:pt x="167640" y="294640"/>
                </a:lnTo>
                <a:lnTo>
                  <a:pt x="48451" y="294640"/>
                </a:lnTo>
                <a:cubicBezTo>
                  <a:pt x="37909" y="294640"/>
                  <a:pt x="30544" y="284163"/>
                  <a:pt x="34099" y="274257"/>
                </a:cubicBezTo>
                <a:lnTo>
                  <a:pt x="103568" y="81217"/>
                </a:lnTo>
                <a:lnTo>
                  <a:pt x="103632" y="81217"/>
                </a:lnTo>
                <a:moveTo>
                  <a:pt x="198120" y="157480"/>
                </a:moveTo>
                <a:cubicBezTo>
                  <a:pt x="198120" y="149034"/>
                  <a:pt x="191326" y="142240"/>
                  <a:pt x="182880" y="142240"/>
                </a:cubicBezTo>
                <a:cubicBezTo>
                  <a:pt x="174434" y="142240"/>
                  <a:pt x="167640" y="149034"/>
                  <a:pt x="167640" y="157480"/>
                </a:cubicBezTo>
                <a:lnTo>
                  <a:pt x="167640" y="208280"/>
                </a:lnTo>
                <a:cubicBezTo>
                  <a:pt x="167640" y="216725"/>
                  <a:pt x="174434" y="223520"/>
                  <a:pt x="182880" y="223520"/>
                </a:cubicBezTo>
                <a:cubicBezTo>
                  <a:pt x="191326" y="223520"/>
                  <a:pt x="198120" y="216725"/>
                  <a:pt x="198120" y="208280"/>
                </a:cubicBezTo>
                <a:lnTo>
                  <a:pt x="198120" y="1574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for your engagement in this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contributions enriched our discussions.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Expressed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5664" y="31718"/>
                </a:moveTo>
                <a:cubicBezTo>
                  <a:pt x="154091" y="12073"/>
                  <a:pt x="132945" y="0"/>
                  <a:pt x="110157" y="0"/>
                </a:cubicBezTo>
                <a:lnTo>
                  <a:pt x="108585" y="0"/>
                </a:lnTo>
                <a:cubicBezTo>
                  <a:pt x="73866" y="0"/>
                  <a:pt x="45720" y="28146"/>
                  <a:pt x="45720" y="62865"/>
                </a:cubicBezTo>
                <a:cubicBezTo>
                  <a:pt x="45720" y="73152"/>
                  <a:pt x="48220" y="82868"/>
                  <a:pt x="52578" y="91440"/>
                </a:cubicBezTo>
                <a:lnTo>
                  <a:pt x="34290" y="91440"/>
                </a:lnTo>
                <a:cubicBezTo>
                  <a:pt x="15359" y="91440"/>
                  <a:pt x="0" y="106799"/>
                  <a:pt x="0" y="125730"/>
                </a:cubicBezTo>
                <a:lnTo>
                  <a:pt x="0" y="171450"/>
                </a:lnTo>
                <a:cubicBezTo>
                  <a:pt x="0" y="186380"/>
                  <a:pt x="9573" y="199096"/>
                  <a:pt x="22860" y="203811"/>
                </a:cubicBezTo>
                <a:lnTo>
                  <a:pt x="22860" y="20574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205740"/>
                </a:lnTo>
                <a:lnTo>
                  <a:pt x="342900" y="203811"/>
                </a:lnTo>
                <a:cubicBezTo>
                  <a:pt x="356187" y="199096"/>
                  <a:pt x="365760" y="186380"/>
                  <a:pt x="365760" y="171450"/>
                </a:cubicBezTo>
                <a:lnTo>
                  <a:pt x="365760" y="125730"/>
                </a:lnTo>
                <a:cubicBezTo>
                  <a:pt x="365760" y="106799"/>
                  <a:pt x="350401" y="91440"/>
                  <a:pt x="331470" y="91440"/>
                </a:cubicBezTo>
                <a:lnTo>
                  <a:pt x="313182" y="91440"/>
                </a:lnTo>
                <a:cubicBezTo>
                  <a:pt x="317540" y="82868"/>
                  <a:pt x="320040" y="73152"/>
                  <a:pt x="320040" y="62865"/>
                </a:cubicBezTo>
                <a:cubicBezTo>
                  <a:pt x="320040" y="28146"/>
                  <a:pt x="291894" y="0"/>
                  <a:pt x="257175" y="0"/>
                </a:cubicBezTo>
                <a:lnTo>
                  <a:pt x="255603" y="0"/>
                </a:lnTo>
                <a:cubicBezTo>
                  <a:pt x="232815" y="0"/>
                  <a:pt x="211669" y="12073"/>
                  <a:pt x="200096" y="31718"/>
                </a:cubicBezTo>
                <a:lnTo>
                  <a:pt x="182880" y="61079"/>
                </a:lnTo>
                <a:lnTo>
                  <a:pt x="165664" y="31790"/>
                </a:lnTo>
                <a:lnTo>
                  <a:pt x="165664" y="31718"/>
                </a:lnTo>
                <a:moveTo>
                  <a:pt x="331470" y="125730"/>
                </a:moveTo>
                <a:lnTo>
                  <a:pt x="331470" y="171450"/>
                </a:lnTo>
                <a:lnTo>
                  <a:pt x="308610" y="171450"/>
                </a:lnTo>
                <a:lnTo>
                  <a:pt x="205740" y="171450"/>
                </a:lnTo>
                <a:lnTo>
                  <a:pt x="205740" y="125730"/>
                </a:lnTo>
                <a:lnTo>
                  <a:pt x="257175" y="125730"/>
                </a:lnTo>
                <a:lnTo>
                  <a:pt x="331470" y="125730"/>
                </a:lnTo>
                <a:moveTo>
                  <a:pt x="160020" y="125730"/>
                </a:moveTo>
                <a:lnTo>
                  <a:pt x="160020" y="171450"/>
                </a:lnTo>
                <a:lnTo>
                  <a:pt x="57150" y="171450"/>
                </a:lnTo>
                <a:lnTo>
                  <a:pt x="34290" y="171450"/>
                </a:lnTo>
                <a:lnTo>
                  <a:pt x="34290" y="125730"/>
                </a:lnTo>
                <a:lnTo>
                  <a:pt x="108585" y="125730"/>
                </a:lnTo>
                <a:lnTo>
                  <a:pt x="160020" y="125730"/>
                </a:lnTo>
                <a:moveTo>
                  <a:pt x="160020" y="205740"/>
                </a:moveTo>
                <a:lnTo>
                  <a:pt x="160020" y="331470"/>
                </a:lnTo>
                <a:lnTo>
                  <a:pt x="68580" y="331470"/>
                </a:lnTo>
                <a:cubicBezTo>
                  <a:pt x="62294" y="331470"/>
                  <a:pt x="57150" y="326327"/>
                  <a:pt x="57150" y="320040"/>
                </a:cubicBezTo>
                <a:lnTo>
                  <a:pt x="57150" y="205740"/>
                </a:lnTo>
                <a:lnTo>
                  <a:pt x="160020" y="205740"/>
                </a:lnTo>
                <a:moveTo>
                  <a:pt x="205740" y="331470"/>
                </a:moveTo>
                <a:lnTo>
                  <a:pt x="205740" y="205740"/>
                </a:lnTo>
                <a:lnTo>
                  <a:pt x="308610" y="205740"/>
                </a:lnTo>
                <a:lnTo>
                  <a:pt x="308610" y="320040"/>
                </a:lnTo>
                <a:cubicBezTo>
                  <a:pt x="308610" y="326326"/>
                  <a:pt x="303467" y="331470"/>
                  <a:pt x="297180" y="331470"/>
                </a:cubicBezTo>
                <a:lnTo>
                  <a:pt x="205740" y="331470"/>
                </a:lnTo>
                <a:moveTo>
                  <a:pt x="257175" y="91440"/>
                </a:moveTo>
                <a:lnTo>
                  <a:pt x="205740" y="91440"/>
                </a:lnTo>
                <a:lnTo>
                  <a:pt x="204811" y="91440"/>
                </a:lnTo>
                <a:lnTo>
                  <a:pt x="229672" y="49149"/>
                </a:lnTo>
                <a:cubicBezTo>
                  <a:pt x="235101" y="39934"/>
                  <a:pt x="244959" y="34290"/>
                  <a:pt x="255603" y="34290"/>
                </a:cubicBezTo>
                <a:lnTo>
                  <a:pt x="257175" y="34290"/>
                </a:lnTo>
                <a:cubicBezTo>
                  <a:pt x="272963" y="34290"/>
                  <a:pt x="285750" y="47077"/>
                  <a:pt x="285750" y="62865"/>
                </a:cubicBezTo>
                <a:cubicBezTo>
                  <a:pt x="285750" y="78653"/>
                  <a:pt x="272963" y="91440"/>
                  <a:pt x="257175" y="91440"/>
                </a:cubicBezTo>
                <a:moveTo>
                  <a:pt x="160020" y="91440"/>
                </a:moveTo>
                <a:lnTo>
                  <a:pt x="108585" y="91440"/>
                </a:lnTo>
                <a:cubicBezTo>
                  <a:pt x="92797" y="91440"/>
                  <a:pt x="80010" y="78653"/>
                  <a:pt x="80010" y="62865"/>
                </a:cubicBezTo>
                <a:cubicBezTo>
                  <a:pt x="80010" y="47077"/>
                  <a:pt x="92797" y="34290"/>
                  <a:pt x="108585" y="34290"/>
                </a:cubicBezTo>
                <a:lnTo>
                  <a:pt x="110157" y="34290"/>
                </a:lnTo>
                <a:cubicBezTo>
                  <a:pt x="120801" y="34290"/>
                  <a:pt x="130731" y="39934"/>
                  <a:pt x="136088" y="49149"/>
                </a:cubicBezTo>
                <a:lnTo>
                  <a:pt x="160949" y="91440"/>
                </a:lnTo>
                <a:lnTo>
                  <a:pt x="16002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explored hospital team dynamics and their critical role in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understanding fosters better collaboration in healthcare.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 and Additional Materials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 the glossary for key term definitions.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Grasping these terms is crucial for understanding the subject.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Terms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 to the appendix for extra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documents that support the main content.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Supplementary Info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68580"/>
                </a:moveTo>
                <a:cubicBezTo>
                  <a:pt x="0" y="43363"/>
                  <a:pt x="20503" y="22860"/>
                  <a:pt x="45720" y="22860"/>
                </a:cubicBezTo>
                <a:lnTo>
                  <a:pt x="140089" y="22860"/>
                </a:lnTo>
                <a:cubicBezTo>
                  <a:pt x="153734" y="22860"/>
                  <a:pt x="166807" y="28289"/>
                  <a:pt x="176451" y="37933"/>
                </a:cubicBezTo>
                <a:lnTo>
                  <a:pt x="207097" y="68580"/>
                </a:lnTo>
                <a:lnTo>
                  <a:pt x="320040" y="68580"/>
                </a:lnTo>
                <a:cubicBezTo>
                  <a:pt x="345257" y="68580"/>
                  <a:pt x="365760" y="89083"/>
                  <a:pt x="365760" y="114300"/>
                </a:cubicBezTo>
                <a:lnTo>
                  <a:pt x="365760" y="297180"/>
                </a:lnTo>
                <a:cubicBezTo>
                  <a:pt x="365760" y="322397"/>
                  <a:pt x="345257" y="342900"/>
                  <a:pt x="320040" y="342900"/>
                </a:cubicBezTo>
                <a:lnTo>
                  <a:pt x="45720" y="342900"/>
                </a:lnTo>
                <a:cubicBezTo>
                  <a:pt x="20503" y="342900"/>
                  <a:pt x="0" y="322397"/>
                  <a:pt x="0" y="297180"/>
                </a:cubicBezTo>
                <a:lnTo>
                  <a:pt x="0" y="68580"/>
                </a:lnTo>
                <a:moveTo>
                  <a:pt x="45720" y="57150"/>
                </a:moveTo>
                <a:cubicBezTo>
                  <a:pt x="39434" y="57150"/>
                  <a:pt x="34290" y="62294"/>
                  <a:pt x="34290" y="68580"/>
                </a:cubicBezTo>
                <a:lnTo>
                  <a:pt x="34290" y="297180"/>
                </a:lnTo>
                <a:cubicBezTo>
                  <a:pt x="34290" y="303467"/>
                  <a:pt x="39434" y="308610"/>
                  <a:pt x="45720" y="308610"/>
                </a:cubicBezTo>
                <a:lnTo>
                  <a:pt x="320040" y="308610"/>
                </a:lnTo>
                <a:cubicBezTo>
                  <a:pt x="326327" y="308610"/>
                  <a:pt x="331470" y="303467"/>
                  <a:pt x="331470" y="297180"/>
                </a:cubicBezTo>
                <a:lnTo>
                  <a:pt x="331470" y="114300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04740" y="102870"/>
                </a:lnTo>
                <a:cubicBezTo>
                  <a:pt x="197167" y="102870"/>
                  <a:pt x="189881" y="99870"/>
                  <a:pt x="184523" y="94512"/>
                </a:cubicBezTo>
                <a:lnTo>
                  <a:pt x="152233" y="62151"/>
                </a:lnTo>
                <a:cubicBezTo>
                  <a:pt x="149019" y="58936"/>
                  <a:pt x="144661" y="57150"/>
                  <a:pt x="140089" y="57150"/>
                </a:cubicBezTo>
                <a:lnTo>
                  <a:pt x="45720" y="571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online platforms for learning materials.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libraries for additional resources.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Resources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 and Key Terms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overview serves as a reference for understanding hospital teams.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details the roles and responsibilities of various healthcare professionals.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Hospital Teams Overview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5331" y="36576"/>
                </a:moveTo>
                <a:cubicBezTo>
                  <a:pt x="112586" y="36576"/>
                  <a:pt x="94183" y="54978"/>
                  <a:pt x="94183" y="77724"/>
                </a:cubicBezTo>
                <a:lnTo>
                  <a:pt x="94183" y="82296"/>
                </a:lnTo>
                <a:lnTo>
                  <a:pt x="43891" y="82296"/>
                </a:lnTo>
                <a:cubicBezTo>
                  <a:pt x="21145" y="82296"/>
                  <a:pt x="2743" y="100698"/>
                  <a:pt x="2743" y="123444"/>
                </a:cubicBezTo>
                <a:lnTo>
                  <a:pt x="2743" y="288036"/>
                </a:lnTo>
                <a:cubicBezTo>
                  <a:pt x="2743" y="310782"/>
                  <a:pt x="21145" y="329184"/>
                  <a:pt x="43891" y="329184"/>
                </a:cubicBezTo>
                <a:lnTo>
                  <a:pt x="44005" y="329184"/>
                </a:lnTo>
                <a:lnTo>
                  <a:pt x="44120" y="329184"/>
                </a:lnTo>
                <a:lnTo>
                  <a:pt x="44234" y="329184"/>
                </a:lnTo>
                <a:lnTo>
                  <a:pt x="44348" y="329184"/>
                </a:lnTo>
                <a:lnTo>
                  <a:pt x="44463" y="329184"/>
                </a:lnTo>
                <a:lnTo>
                  <a:pt x="44577" y="329184"/>
                </a:lnTo>
                <a:lnTo>
                  <a:pt x="44691" y="329184"/>
                </a:lnTo>
                <a:lnTo>
                  <a:pt x="44806" y="329184"/>
                </a:lnTo>
                <a:lnTo>
                  <a:pt x="44920" y="329184"/>
                </a:lnTo>
                <a:lnTo>
                  <a:pt x="45034" y="329184"/>
                </a:lnTo>
                <a:lnTo>
                  <a:pt x="45148" y="329184"/>
                </a:lnTo>
                <a:lnTo>
                  <a:pt x="45263" y="329184"/>
                </a:lnTo>
                <a:lnTo>
                  <a:pt x="45377" y="329184"/>
                </a:lnTo>
                <a:lnTo>
                  <a:pt x="45491" y="329184"/>
                </a:lnTo>
                <a:lnTo>
                  <a:pt x="45606" y="329184"/>
                </a:lnTo>
                <a:lnTo>
                  <a:pt x="45720" y="329184"/>
                </a:lnTo>
                <a:lnTo>
                  <a:pt x="45834" y="329184"/>
                </a:lnTo>
                <a:lnTo>
                  <a:pt x="45949" y="329184"/>
                </a:lnTo>
                <a:lnTo>
                  <a:pt x="46063" y="329184"/>
                </a:lnTo>
                <a:lnTo>
                  <a:pt x="46177" y="329184"/>
                </a:lnTo>
                <a:lnTo>
                  <a:pt x="46291" y="329184"/>
                </a:lnTo>
                <a:lnTo>
                  <a:pt x="46406" y="329184"/>
                </a:lnTo>
                <a:lnTo>
                  <a:pt x="46520" y="329184"/>
                </a:lnTo>
                <a:lnTo>
                  <a:pt x="46634" y="329184"/>
                </a:lnTo>
                <a:lnTo>
                  <a:pt x="46749" y="329184"/>
                </a:lnTo>
                <a:lnTo>
                  <a:pt x="46863" y="329184"/>
                </a:lnTo>
                <a:lnTo>
                  <a:pt x="46977" y="329184"/>
                </a:lnTo>
                <a:lnTo>
                  <a:pt x="47092" y="329184"/>
                </a:lnTo>
                <a:lnTo>
                  <a:pt x="47206" y="329184"/>
                </a:lnTo>
                <a:lnTo>
                  <a:pt x="47320" y="329184"/>
                </a:lnTo>
                <a:lnTo>
                  <a:pt x="47434" y="329184"/>
                </a:lnTo>
                <a:lnTo>
                  <a:pt x="47549" y="329184"/>
                </a:lnTo>
                <a:lnTo>
                  <a:pt x="47663" y="329184"/>
                </a:lnTo>
                <a:lnTo>
                  <a:pt x="47777" y="329184"/>
                </a:lnTo>
                <a:lnTo>
                  <a:pt x="47892" y="329184"/>
                </a:lnTo>
                <a:lnTo>
                  <a:pt x="48006" y="329184"/>
                </a:lnTo>
                <a:lnTo>
                  <a:pt x="48120" y="329184"/>
                </a:lnTo>
                <a:lnTo>
                  <a:pt x="48235" y="329184"/>
                </a:lnTo>
                <a:lnTo>
                  <a:pt x="48349" y="329184"/>
                </a:lnTo>
                <a:lnTo>
                  <a:pt x="48463" y="329184"/>
                </a:lnTo>
                <a:lnTo>
                  <a:pt x="48577" y="329184"/>
                </a:lnTo>
                <a:lnTo>
                  <a:pt x="48692" y="329184"/>
                </a:lnTo>
                <a:lnTo>
                  <a:pt x="48806" y="329184"/>
                </a:lnTo>
                <a:lnTo>
                  <a:pt x="48920" y="329184"/>
                </a:lnTo>
                <a:lnTo>
                  <a:pt x="49035" y="329184"/>
                </a:lnTo>
                <a:lnTo>
                  <a:pt x="49149" y="329184"/>
                </a:lnTo>
                <a:lnTo>
                  <a:pt x="49263" y="329184"/>
                </a:lnTo>
                <a:lnTo>
                  <a:pt x="49378" y="329184"/>
                </a:lnTo>
                <a:lnTo>
                  <a:pt x="49492" y="329184"/>
                </a:lnTo>
                <a:lnTo>
                  <a:pt x="49606" y="329184"/>
                </a:lnTo>
                <a:lnTo>
                  <a:pt x="49720" y="329184"/>
                </a:lnTo>
                <a:lnTo>
                  <a:pt x="49835" y="329184"/>
                </a:lnTo>
                <a:lnTo>
                  <a:pt x="49949" y="329184"/>
                </a:lnTo>
                <a:lnTo>
                  <a:pt x="50063" y="329184"/>
                </a:lnTo>
                <a:lnTo>
                  <a:pt x="50178" y="329184"/>
                </a:lnTo>
                <a:lnTo>
                  <a:pt x="50292" y="329184"/>
                </a:lnTo>
                <a:lnTo>
                  <a:pt x="50406" y="329184"/>
                </a:lnTo>
                <a:lnTo>
                  <a:pt x="50521" y="329184"/>
                </a:lnTo>
                <a:lnTo>
                  <a:pt x="50635" y="329184"/>
                </a:lnTo>
                <a:lnTo>
                  <a:pt x="50749" y="329184"/>
                </a:lnTo>
                <a:lnTo>
                  <a:pt x="50863" y="329184"/>
                </a:lnTo>
                <a:lnTo>
                  <a:pt x="50978" y="329184"/>
                </a:lnTo>
                <a:lnTo>
                  <a:pt x="51092" y="329184"/>
                </a:lnTo>
                <a:lnTo>
                  <a:pt x="51206" y="329184"/>
                </a:lnTo>
                <a:lnTo>
                  <a:pt x="51321" y="329184"/>
                </a:lnTo>
                <a:lnTo>
                  <a:pt x="51435" y="329184"/>
                </a:lnTo>
                <a:lnTo>
                  <a:pt x="51549" y="329184"/>
                </a:lnTo>
                <a:lnTo>
                  <a:pt x="51664" y="329184"/>
                </a:lnTo>
                <a:lnTo>
                  <a:pt x="51778" y="329184"/>
                </a:lnTo>
                <a:lnTo>
                  <a:pt x="51892" y="329184"/>
                </a:lnTo>
                <a:lnTo>
                  <a:pt x="52006" y="329184"/>
                </a:lnTo>
                <a:lnTo>
                  <a:pt x="52121" y="329184"/>
                </a:lnTo>
                <a:lnTo>
                  <a:pt x="52235" y="329184"/>
                </a:lnTo>
                <a:lnTo>
                  <a:pt x="52349" y="329184"/>
                </a:lnTo>
                <a:lnTo>
                  <a:pt x="52464" y="329184"/>
                </a:lnTo>
                <a:lnTo>
                  <a:pt x="52578" y="329184"/>
                </a:lnTo>
                <a:lnTo>
                  <a:pt x="52692" y="329184"/>
                </a:lnTo>
                <a:lnTo>
                  <a:pt x="52807" y="329184"/>
                </a:lnTo>
                <a:lnTo>
                  <a:pt x="52921" y="329184"/>
                </a:lnTo>
                <a:lnTo>
                  <a:pt x="53035" y="329184"/>
                </a:lnTo>
                <a:lnTo>
                  <a:pt x="53149" y="329184"/>
                </a:lnTo>
                <a:lnTo>
                  <a:pt x="53264" y="329184"/>
                </a:lnTo>
                <a:lnTo>
                  <a:pt x="53378" y="329184"/>
                </a:lnTo>
                <a:lnTo>
                  <a:pt x="53492" y="329184"/>
                </a:lnTo>
                <a:lnTo>
                  <a:pt x="53607" y="329184"/>
                </a:lnTo>
                <a:lnTo>
                  <a:pt x="53721" y="329184"/>
                </a:lnTo>
                <a:lnTo>
                  <a:pt x="53835" y="329184"/>
                </a:lnTo>
                <a:lnTo>
                  <a:pt x="53950" y="329184"/>
                </a:lnTo>
                <a:lnTo>
                  <a:pt x="54064" y="329184"/>
                </a:lnTo>
                <a:lnTo>
                  <a:pt x="54178" y="329184"/>
                </a:lnTo>
                <a:lnTo>
                  <a:pt x="54292" y="329184"/>
                </a:lnTo>
                <a:lnTo>
                  <a:pt x="54407" y="329184"/>
                </a:lnTo>
                <a:lnTo>
                  <a:pt x="54521" y="329184"/>
                </a:lnTo>
                <a:lnTo>
                  <a:pt x="54635" y="329184"/>
                </a:lnTo>
                <a:lnTo>
                  <a:pt x="54750" y="329184"/>
                </a:lnTo>
                <a:lnTo>
                  <a:pt x="54864" y="329184"/>
                </a:lnTo>
                <a:lnTo>
                  <a:pt x="54978" y="329184"/>
                </a:lnTo>
                <a:lnTo>
                  <a:pt x="55093" y="329184"/>
                </a:lnTo>
                <a:lnTo>
                  <a:pt x="55207" y="329184"/>
                </a:lnTo>
                <a:lnTo>
                  <a:pt x="55321" y="329184"/>
                </a:lnTo>
                <a:lnTo>
                  <a:pt x="55435" y="329184"/>
                </a:lnTo>
                <a:lnTo>
                  <a:pt x="55550" y="329184"/>
                </a:lnTo>
                <a:lnTo>
                  <a:pt x="55664" y="329184"/>
                </a:lnTo>
                <a:lnTo>
                  <a:pt x="55778" y="329184"/>
                </a:lnTo>
                <a:lnTo>
                  <a:pt x="55893" y="329184"/>
                </a:lnTo>
                <a:lnTo>
                  <a:pt x="56007" y="329184"/>
                </a:lnTo>
                <a:lnTo>
                  <a:pt x="56121" y="329184"/>
                </a:lnTo>
                <a:lnTo>
                  <a:pt x="56236" y="329184"/>
                </a:lnTo>
                <a:lnTo>
                  <a:pt x="56350" y="329184"/>
                </a:lnTo>
                <a:lnTo>
                  <a:pt x="56464" y="329184"/>
                </a:lnTo>
                <a:lnTo>
                  <a:pt x="56578" y="329184"/>
                </a:lnTo>
                <a:lnTo>
                  <a:pt x="56693" y="329184"/>
                </a:lnTo>
                <a:lnTo>
                  <a:pt x="56807" y="329184"/>
                </a:lnTo>
                <a:lnTo>
                  <a:pt x="56921" y="329184"/>
                </a:lnTo>
                <a:lnTo>
                  <a:pt x="57036" y="329184"/>
                </a:lnTo>
                <a:lnTo>
                  <a:pt x="57150" y="329184"/>
                </a:lnTo>
                <a:lnTo>
                  <a:pt x="57264" y="329184"/>
                </a:lnTo>
                <a:lnTo>
                  <a:pt x="57379" y="329184"/>
                </a:lnTo>
                <a:lnTo>
                  <a:pt x="57493" y="329184"/>
                </a:lnTo>
                <a:lnTo>
                  <a:pt x="57607" y="329184"/>
                </a:lnTo>
                <a:lnTo>
                  <a:pt x="57721" y="329184"/>
                </a:lnTo>
                <a:lnTo>
                  <a:pt x="57836" y="329184"/>
                </a:lnTo>
                <a:lnTo>
                  <a:pt x="57950" y="329184"/>
                </a:lnTo>
                <a:lnTo>
                  <a:pt x="58064" y="329184"/>
                </a:lnTo>
                <a:lnTo>
                  <a:pt x="58179" y="329184"/>
                </a:lnTo>
                <a:lnTo>
                  <a:pt x="58293" y="329184"/>
                </a:lnTo>
                <a:lnTo>
                  <a:pt x="58407" y="329184"/>
                </a:lnTo>
                <a:lnTo>
                  <a:pt x="58522" y="329184"/>
                </a:lnTo>
                <a:lnTo>
                  <a:pt x="58636" y="329184"/>
                </a:lnTo>
                <a:lnTo>
                  <a:pt x="58750" y="329184"/>
                </a:lnTo>
                <a:lnTo>
                  <a:pt x="58864" y="329184"/>
                </a:lnTo>
                <a:lnTo>
                  <a:pt x="58979" y="329184"/>
                </a:lnTo>
                <a:lnTo>
                  <a:pt x="59093" y="329184"/>
                </a:lnTo>
                <a:lnTo>
                  <a:pt x="59207" y="329184"/>
                </a:lnTo>
                <a:lnTo>
                  <a:pt x="59322" y="329184"/>
                </a:lnTo>
                <a:lnTo>
                  <a:pt x="59436" y="329184"/>
                </a:lnTo>
                <a:lnTo>
                  <a:pt x="59550" y="329184"/>
                </a:lnTo>
                <a:lnTo>
                  <a:pt x="59665" y="329184"/>
                </a:lnTo>
                <a:lnTo>
                  <a:pt x="59779" y="329184"/>
                </a:lnTo>
                <a:lnTo>
                  <a:pt x="59893" y="329184"/>
                </a:lnTo>
                <a:lnTo>
                  <a:pt x="60007" y="329184"/>
                </a:lnTo>
                <a:lnTo>
                  <a:pt x="60122" y="329184"/>
                </a:lnTo>
                <a:lnTo>
                  <a:pt x="60236" y="329184"/>
                </a:lnTo>
                <a:lnTo>
                  <a:pt x="60350" y="329184"/>
                </a:lnTo>
                <a:lnTo>
                  <a:pt x="60465" y="329184"/>
                </a:lnTo>
                <a:lnTo>
                  <a:pt x="60579" y="329184"/>
                </a:lnTo>
                <a:lnTo>
                  <a:pt x="60693" y="329184"/>
                </a:lnTo>
                <a:lnTo>
                  <a:pt x="60808" y="329184"/>
                </a:lnTo>
                <a:lnTo>
                  <a:pt x="60922" y="329184"/>
                </a:lnTo>
                <a:lnTo>
                  <a:pt x="61036" y="329184"/>
                </a:lnTo>
                <a:lnTo>
                  <a:pt x="61150" y="329184"/>
                </a:lnTo>
                <a:lnTo>
                  <a:pt x="61265" y="329184"/>
                </a:lnTo>
                <a:lnTo>
                  <a:pt x="61379" y="329184"/>
                </a:lnTo>
                <a:lnTo>
                  <a:pt x="61493" y="329184"/>
                </a:lnTo>
                <a:lnTo>
                  <a:pt x="61608" y="329184"/>
                </a:lnTo>
                <a:lnTo>
                  <a:pt x="61722" y="329184"/>
                </a:lnTo>
                <a:lnTo>
                  <a:pt x="61836" y="329184"/>
                </a:lnTo>
                <a:lnTo>
                  <a:pt x="61951" y="329184"/>
                </a:lnTo>
                <a:lnTo>
                  <a:pt x="62065" y="329184"/>
                </a:lnTo>
                <a:lnTo>
                  <a:pt x="62179" y="329184"/>
                </a:lnTo>
                <a:lnTo>
                  <a:pt x="62293" y="329184"/>
                </a:lnTo>
                <a:lnTo>
                  <a:pt x="62408" y="329184"/>
                </a:lnTo>
                <a:lnTo>
                  <a:pt x="62522" y="329184"/>
                </a:lnTo>
                <a:lnTo>
                  <a:pt x="62636" y="329184"/>
                </a:lnTo>
                <a:lnTo>
                  <a:pt x="62751" y="329184"/>
                </a:lnTo>
                <a:lnTo>
                  <a:pt x="62865" y="329184"/>
                </a:lnTo>
                <a:lnTo>
                  <a:pt x="62979" y="329184"/>
                </a:lnTo>
                <a:lnTo>
                  <a:pt x="63094" y="329184"/>
                </a:lnTo>
                <a:lnTo>
                  <a:pt x="63208" y="329184"/>
                </a:lnTo>
                <a:lnTo>
                  <a:pt x="63322" y="329184"/>
                </a:lnTo>
                <a:lnTo>
                  <a:pt x="63436" y="329184"/>
                </a:lnTo>
                <a:lnTo>
                  <a:pt x="63551" y="329184"/>
                </a:lnTo>
                <a:lnTo>
                  <a:pt x="63665" y="329184"/>
                </a:lnTo>
                <a:lnTo>
                  <a:pt x="63779" y="329184"/>
                </a:lnTo>
                <a:lnTo>
                  <a:pt x="63894" y="329184"/>
                </a:lnTo>
                <a:lnTo>
                  <a:pt x="64008" y="329184"/>
                </a:lnTo>
                <a:lnTo>
                  <a:pt x="64122" y="329184"/>
                </a:lnTo>
                <a:lnTo>
                  <a:pt x="64237" y="329184"/>
                </a:lnTo>
                <a:lnTo>
                  <a:pt x="64351" y="329184"/>
                </a:lnTo>
                <a:lnTo>
                  <a:pt x="64465" y="329184"/>
                </a:lnTo>
                <a:lnTo>
                  <a:pt x="64579" y="329184"/>
                </a:lnTo>
                <a:lnTo>
                  <a:pt x="64694" y="329184"/>
                </a:lnTo>
                <a:lnTo>
                  <a:pt x="64808" y="329184"/>
                </a:lnTo>
                <a:lnTo>
                  <a:pt x="64922" y="329184"/>
                </a:lnTo>
                <a:lnTo>
                  <a:pt x="65037" y="329184"/>
                </a:lnTo>
                <a:lnTo>
                  <a:pt x="65151" y="329184"/>
                </a:lnTo>
                <a:lnTo>
                  <a:pt x="65265" y="329184"/>
                </a:lnTo>
                <a:lnTo>
                  <a:pt x="65380" y="329184"/>
                </a:lnTo>
                <a:lnTo>
                  <a:pt x="65494" y="329184"/>
                </a:lnTo>
                <a:lnTo>
                  <a:pt x="65608" y="329184"/>
                </a:lnTo>
                <a:lnTo>
                  <a:pt x="65722" y="329184"/>
                </a:lnTo>
                <a:lnTo>
                  <a:pt x="65837" y="329184"/>
                </a:lnTo>
                <a:lnTo>
                  <a:pt x="65951" y="329184"/>
                </a:lnTo>
                <a:lnTo>
                  <a:pt x="66065" y="329184"/>
                </a:lnTo>
                <a:lnTo>
                  <a:pt x="66180" y="329184"/>
                </a:lnTo>
                <a:lnTo>
                  <a:pt x="66294" y="329184"/>
                </a:lnTo>
                <a:lnTo>
                  <a:pt x="66408" y="329184"/>
                </a:lnTo>
                <a:lnTo>
                  <a:pt x="66523" y="329184"/>
                </a:lnTo>
                <a:lnTo>
                  <a:pt x="66637" y="329184"/>
                </a:lnTo>
                <a:lnTo>
                  <a:pt x="66751" y="329184"/>
                </a:lnTo>
                <a:lnTo>
                  <a:pt x="66865" y="329184"/>
                </a:lnTo>
                <a:lnTo>
                  <a:pt x="66980" y="329184"/>
                </a:lnTo>
                <a:lnTo>
                  <a:pt x="67094" y="329184"/>
                </a:lnTo>
                <a:lnTo>
                  <a:pt x="67208" y="329184"/>
                </a:lnTo>
                <a:lnTo>
                  <a:pt x="67323" y="329184"/>
                </a:lnTo>
                <a:lnTo>
                  <a:pt x="67437" y="329184"/>
                </a:lnTo>
                <a:lnTo>
                  <a:pt x="67551" y="329184"/>
                </a:lnTo>
                <a:lnTo>
                  <a:pt x="67666" y="329184"/>
                </a:lnTo>
                <a:lnTo>
                  <a:pt x="67780" y="329184"/>
                </a:lnTo>
                <a:lnTo>
                  <a:pt x="67894" y="329184"/>
                </a:lnTo>
                <a:lnTo>
                  <a:pt x="68008" y="329184"/>
                </a:lnTo>
                <a:lnTo>
                  <a:pt x="68123" y="329184"/>
                </a:lnTo>
                <a:lnTo>
                  <a:pt x="68237" y="329184"/>
                </a:lnTo>
                <a:lnTo>
                  <a:pt x="68351" y="329184"/>
                </a:lnTo>
                <a:lnTo>
                  <a:pt x="68466" y="329184"/>
                </a:lnTo>
                <a:lnTo>
                  <a:pt x="68580" y="329184"/>
                </a:lnTo>
                <a:lnTo>
                  <a:pt x="68694" y="329184"/>
                </a:lnTo>
                <a:lnTo>
                  <a:pt x="68809" y="329184"/>
                </a:lnTo>
                <a:lnTo>
                  <a:pt x="68923" y="329184"/>
                </a:lnTo>
                <a:lnTo>
                  <a:pt x="69037" y="329184"/>
                </a:lnTo>
                <a:lnTo>
                  <a:pt x="69151" y="329184"/>
                </a:lnTo>
                <a:lnTo>
                  <a:pt x="69266" y="329184"/>
                </a:lnTo>
                <a:lnTo>
                  <a:pt x="69380" y="329184"/>
                </a:lnTo>
                <a:lnTo>
                  <a:pt x="69494" y="329184"/>
                </a:lnTo>
                <a:lnTo>
                  <a:pt x="69609" y="329184"/>
                </a:lnTo>
                <a:lnTo>
                  <a:pt x="69723" y="329184"/>
                </a:lnTo>
                <a:lnTo>
                  <a:pt x="69837" y="329184"/>
                </a:lnTo>
                <a:lnTo>
                  <a:pt x="69952" y="329184"/>
                </a:lnTo>
                <a:lnTo>
                  <a:pt x="70066" y="329184"/>
                </a:lnTo>
                <a:lnTo>
                  <a:pt x="70180" y="329184"/>
                </a:lnTo>
                <a:lnTo>
                  <a:pt x="70294" y="329184"/>
                </a:lnTo>
                <a:lnTo>
                  <a:pt x="70409" y="329184"/>
                </a:lnTo>
                <a:lnTo>
                  <a:pt x="70523" y="329184"/>
                </a:lnTo>
                <a:lnTo>
                  <a:pt x="70637" y="329184"/>
                </a:lnTo>
                <a:lnTo>
                  <a:pt x="70752" y="329184"/>
                </a:lnTo>
                <a:lnTo>
                  <a:pt x="70866" y="329184"/>
                </a:lnTo>
                <a:lnTo>
                  <a:pt x="70980" y="329184"/>
                </a:lnTo>
                <a:lnTo>
                  <a:pt x="71095" y="329184"/>
                </a:lnTo>
                <a:lnTo>
                  <a:pt x="71209" y="329184"/>
                </a:lnTo>
                <a:lnTo>
                  <a:pt x="71323" y="329184"/>
                </a:lnTo>
                <a:lnTo>
                  <a:pt x="71437" y="329184"/>
                </a:lnTo>
                <a:lnTo>
                  <a:pt x="71552" y="329184"/>
                </a:lnTo>
                <a:lnTo>
                  <a:pt x="71666" y="329184"/>
                </a:lnTo>
                <a:lnTo>
                  <a:pt x="71780" y="329184"/>
                </a:lnTo>
                <a:lnTo>
                  <a:pt x="71895" y="329184"/>
                </a:lnTo>
                <a:lnTo>
                  <a:pt x="72009" y="329184"/>
                </a:lnTo>
                <a:lnTo>
                  <a:pt x="72123" y="329184"/>
                </a:lnTo>
                <a:lnTo>
                  <a:pt x="72238" y="329184"/>
                </a:lnTo>
                <a:lnTo>
                  <a:pt x="72352" y="329184"/>
                </a:lnTo>
                <a:lnTo>
                  <a:pt x="72466" y="329184"/>
                </a:lnTo>
                <a:lnTo>
                  <a:pt x="72580" y="329184"/>
                </a:lnTo>
                <a:lnTo>
                  <a:pt x="72695" y="329184"/>
                </a:lnTo>
                <a:lnTo>
                  <a:pt x="72809" y="329184"/>
                </a:lnTo>
                <a:lnTo>
                  <a:pt x="72923" y="329184"/>
                </a:lnTo>
                <a:lnTo>
                  <a:pt x="73038" y="329184"/>
                </a:lnTo>
                <a:lnTo>
                  <a:pt x="73152" y="329184"/>
                </a:lnTo>
                <a:lnTo>
                  <a:pt x="73266" y="329184"/>
                </a:lnTo>
                <a:lnTo>
                  <a:pt x="73381" y="329184"/>
                </a:lnTo>
                <a:lnTo>
                  <a:pt x="73495" y="329184"/>
                </a:lnTo>
                <a:lnTo>
                  <a:pt x="73609" y="329184"/>
                </a:lnTo>
                <a:lnTo>
                  <a:pt x="73723" y="329184"/>
                </a:lnTo>
                <a:lnTo>
                  <a:pt x="73838" y="329184"/>
                </a:lnTo>
                <a:lnTo>
                  <a:pt x="73952" y="329184"/>
                </a:lnTo>
                <a:lnTo>
                  <a:pt x="74066" y="329184"/>
                </a:lnTo>
                <a:lnTo>
                  <a:pt x="74181" y="329184"/>
                </a:lnTo>
                <a:lnTo>
                  <a:pt x="74295" y="329184"/>
                </a:lnTo>
                <a:lnTo>
                  <a:pt x="74409" y="329184"/>
                </a:lnTo>
                <a:lnTo>
                  <a:pt x="74524" y="329184"/>
                </a:lnTo>
                <a:lnTo>
                  <a:pt x="74638" y="329184"/>
                </a:lnTo>
                <a:lnTo>
                  <a:pt x="74752" y="329184"/>
                </a:lnTo>
                <a:lnTo>
                  <a:pt x="74866" y="329184"/>
                </a:lnTo>
                <a:lnTo>
                  <a:pt x="74981" y="329184"/>
                </a:lnTo>
                <a:lnTo>
                  <a:pt x="75095" y="329184"/>
                </a:lnTo>
                <a:lnTo>
                  <a:pt x="75209" y="329184"/>
                </a:lnTo>
                <a:lnTo>
                  <a:pt x="75324" y="329184"/>
                </a:lnTo>
                <a:lnTo>
                  <a:pt x="75438" y="329184"/>
                </a:lnTo>
                <a:lnTo>
                  <a:pt x="75552" y="329184"/>
                </a:lnTo>
                <a:lnTo>
                  <a:pt x="75667" y="329184"/>
                </a:lnTo>
                <a:lnTo>
                  <a:pt x="75781" y="329184"/>
                </a:lnTo>
                <a:lnTo>
                  <a:pt x="75895" y="329184"/>
                </a:lnTo>
                <a:lnTo>
                  <a:pt x="76009" y="329184"/>
                </a:lnTo>
                <a:lnTo>
                  <a:pt x="76124" y="329184"/>
                </a:lnTo>
                <a:lnTo>
                  <a:pt x="76238" y="329184"/>
                </a:lnTo>
                <a:lnTo>
                  <a:pt x="76352" y="329184"/>
                </a:lnTo>
                <a:lnTo>
                  <a:pt x="76467" y="329184"/>
                </a:lnTo>
                <a:lnTo>
                  <a:pt x="76581" y="329184"/>
                </a:lnTo>
                <a:lnTo>
                  <a:pt x="76695" y="329184"/>
                </a:lnTo>
                <a:lnTo>
                  <a:pt x="76810" y="329184"/>
                </a:lnTo>
                <a:lnTo>
                  <a:pt x="76924" y="329184"/>
                </a:lnTo>
                <a:lnTo>
                  <a:pt x="77038" y="329184"/>
                </a:lnTo>
                <a:lnTo>
                  <a:pt x="77152" y="329184"/>
                </a:lnTo>
                <a:lnTo>
                  <a:pt x="77267" y="329184"/>
                </a:lnTo>
                <a:lnTo>
                  <a:pt x="77381" y="329184"/>
                </a:lnTo>
                <a:lnTo>
                  <a:pt x="77495" y="329184"/>
                </a:lnTo>
                <a:lnTo>
                  <a:pt x="77610" y="329184"/>
                </a:lnTo>
                <a:lnTo>
                  <a:pt x="77724" y="329184"/>
                </a:lnTo>
                <a:lnTo>
                  <a:pt x="77838" y="329184"/>
                </a:lnTo>
                <a:lnTo>
                  <a:pt x="77953" y="329184"/>
                </a:lnTo>
                <a:lnTo>
                  <a:pt x="78067" y="329184"/>
                </a:lnTo>
                <a:lnTo>
                  <a:pt x="78181" y="329184"/>
                </a:lnTo>
                <a:lnTo>
                  <a:pt x="78295" y="329184"/>
                </a:lnTo>
                <a:lnTo>
                  <a:pt x="78410" y="329184"/>
                </a:lnTo>
                <a:lnTo>
                  <a:pt x="78524" y="329184"/>
                </a:lnTo>
                <a:lnTo>
                  <a:pt x="78638" y="329184"/>
                </a:lnTo>
                <a:lnTo>
                  <a:pt x="78753" y="329184"/>
                </a:lnTo>
                <a:lnTo>
                  <a:pt x="78867" y="329184"/>
                </a:lnTo>
                <a:lnTo>
                  <a:pt x="78981" y="329184"/>
                </a:lnTo>
                <a:lnTo>
                  <a:pt x="79096" y="329184"/>
                </a:lnTo>
                <a:lnTo>
                  <a:pt x="79210" y="329184"/>
                </a:lnTo>
                <a:lnTo>
                  <a:pt x="79324" y="329184"/>
                </a:lnTo>
                <a:lnTo>
                  <a:pt x="79438" y="329184"/>
                </a:lnTo>
                <a:lnTo>
                  <a:pt x="79553" y="329184"/>
                </a:lnTo>
                <a:lnTo>
                  <a:pt x="79667" y="329184"/>
                </a:lnTo>
                <a:lnTo>
                  <a:pt x="79781" y="329184"/>
                </a:lnTo>
                <a:lnTo>
                  <a:pt x="79896" y="329184"/>
                </a:lnTo>
                <a:lnTo>
                  <a:pt x="80010" y="329184"/>
                </a:lnTo>
                <a:lnTo>
                  <a:pt x="80124" y="329184"/>
                </a:lnTo>
                <a:lnTo>
                  <a:pt x="80239" y="329184"/>
                </a:lnTo>
                <a:lnTo>
                  <a:pt x="80353" y="329184"/>
                </a:lnTo>
                <a:lnTo>
                  <a:pt x="80467" y="329184"/>
                </a:lnTo>
                <a:lnTo>
                  <a:pt x="80581" y="329184"/>
                </a:lnTo>
                <a:lnTo>
                  <a:pt x="80696" y="329184"/>
                </a:lnTo>
                <a:lnTo>
                  <a:pt x="80810" y="329184"/>
                </a:lnTo>
                <a:lnTo>
                  <a:pt x="80924" y="329184"/>
                </a:lnTo>
                <a:lnTo>
                  <a:pt x="81039" y="329184"/>
                </a:lnTo>
                <a:lnTo>
                  <a:pt x="81153" y="329184"/>
                </a:lnTo>
                <a:lnTo>
                  <a:pt x="81267" y="329184"/>
                </a:lnTo>
                <a:lnTo>
                  <a:pt x="81382" y="329184"/>
                </a:lnTo>
                <a:lnTo>
                  <a:pt x="81496" y="329184"/>
                </a:lnTo>
                <a:lnTo>
                  <a:pt x="81610" y="329184"/>
                </a:lnTo>
                <a:lnTo>
                  <a:pt x="81724" y="329184"/>
                </a:lnTo>
                <a:lnTo>
                  <a:pt x="81839" y="329184"/>
                </a:lnTo>
                <a:lnTo>
                  <a:pt x="81953" y="329184"/>
                </a:lnTo>
                <a:lnTo>
                  <a:pt x="82067" y="329184"/>
                </a:lnTo>
                <a:lnTo>
                  <a:pt x="82182" y="329184"/>
                </a:lnTo>
                <a:lnTo>
                  <a:pt x="82296" y="329184"/>
                </a:lnTo>
                <a:lnTo>
                  <a:pt x="82410" y="329184"/>
                </a:lnTo>
                <a:lnTo>
                  <a:pt x="82525" y="329184"/>
                </a:lnTo>
                <a:lnTo>
                  <a:pt x="82639" y="329184"/>
                </a:lnTo>
                <a:lnTo>
                  <a:pt x="82753" y="329184"/>
                </a:lnTo>
                <a:lnTo>
                  <a:pt x="82867" y="329184"/>
                </a:lnTo>
                <a:lnTo>
                  <a:pt x="82982" y="329184"/>
                </a:lnTo>
                <a:lnTo>
                  <a:pt x="83096" y="329184"/>
                </a:lnTo>
                <a:lnTo>
                  <a:pt x="83210" y="329184"/>
                </a:lnTo>
                <a:lnTo>
                  <a:pt x="83325" y="329184"/>
                </a:lnTo>
                <a:lnTo>
                  <a:pt x="83439" y="329184"/>
                </a:lnTo>
                <a:lnTo>
                  <a:pt x="83553" y="329184"/>
                </a:lnTo>
                <a:lnTo>
                  <a:pt x="83668" y="329184"/>
                </a:lnTo>
                <a:lnTo>
                  <a:pt x="83782" y="329184"/>
                </a:lnTo>
                <a:lnTo>
                  <a:pt x="83896" y="329184"/>
                </a:lnTo>
                <a:lnTo>
                  <a:pt x="84010" y="329184"/>
                </a:lnTo>
                <a:lnTo>
                  <a:pt x="84125" y="329184"/>
                </a:lnTo>
                <a:lnTo>
                  <a:pt x="84239" y="329184"/>
                </a:lnTo>
                <a:lnTo>
                  <a:pt x="84353" y="329184"/>
                </a:lnTo>
                <a:lnTo>
                  <a:pt x="84468" y="329184"/>
                </a:lnTo>
                <a:lnTo>
                  <a:pt x="84582" y="329184"/>
                </a:lnTo>
                <a:lnTo>
                  <a:pt x="84696" y="329184"/>
                </a:lnTo>
                <a:lnTo>
                  <a:pt x="84811" y="329184"/>
                </a:lnTo>
                <a:lnTo>
                  <a:pt x="84925" y="329184"/>
                </a:lnTo>
                <a:lnTo>
                  <a:pt x="85039" y="329184"/>
                </a:lnTo>
                <a:lnTo>
                  <a:pt x="85153" y="329184"/>
                </a:lnTo>
                <a:lnTo>
                  <a:pt x="85268" y="329184"/>
                </a:lnTo>
                <a:lnTo>
                  <a:pt x="85382" y="329184"/>
                </a:lnTo>
                <a:lnTo>
                  <a:pt x="85496" y="329184"/>
                </a:lnTo>
                <a:lnTo>
                  <a:pt x="85611" y="329184"/>
                </a:lnTo>
                <a:lnTo>
                  <a:pt x="85725" y="329184"/>
                </a:lnTo>
                <a:lnTo>
                  <a:pt x="85839" y="329184"/>
                </a:lnTo>
                <a:lnTo>
                  <a:pt x="85954" y="329184"/>
                </a:lnTo>
                <a:lnTo>
                  <a:pt x="86068" y="329184"/>
                </a:lnTo>
                <a:lnTo>
                  <a:pt x="86182" y="329184"/>
                </a:lnTo>
                <a:lnTo>
                  <a:pt x="86296" y="329184"/>
                </a:lnTo>
                <a:lnTo>
                  <a:pt x="86411" y="329184"/>
                </a:lnTo>
                <a:lnTo>
                  <a:pt x="86525" y="329184"/>
                </a:lnTo>
                <a:lnTo>
                  <a:pt x="86639" y="329184"/>
                </a:lnTo>
                <a:lnTo>
                  <a:pt x="86754" y="329184"/>
                </a:lnTo>
                <a:lnTo>
                  <a:pt x="86868" y="329184"/>
                </a:lnTo>
                <a:lnTo>
                  <a:pt x="86982" y="329184"/>
                </a:lnTo>
                <a:lnTo>
                  <a:pt x="87097" y="329184"/>
                </a:lnTo>
                <a:lnTo>
                  <a:pt x="87211" y="329184"/>
                </a:lnTo>
                <a:lnTo>
                  <a:pt x="87325" y="329184"/>
                </a:lnTo>
                <a:lnTo>
                  <a:pt x="87439" y="329184"/>
                </a:lnTo>
                <a:lnTo>
                  <a:pt x="87554" y="329184"/>
                </a:lnTo>
                <a:lnTo>
                  <a:pt x="87668" y="329184"/>
                </a:lnTo>
                <a:lnTo>
                  <a:pt x="87782" y="329184"/>
                </a:lnTo>
                <a:lnTo>
                  <a:pt x="87897" y="329184"/>
                </a:lnTo>
                <a:lnTo>
                  <a:pt x="88011" y="329184"/>
                </a:lnTo>
                <a:lnTo>
                  <a:pt x="88125" y="329184"/>
                </a:lnTo>
                <a:lnTo>
                  <a:pt x="88240" y="329184"/>
                </a:lnTo>
                <a:lnTo>
                  <a:pt x="88354" y="329184"/>
                </a:lnTo>
                <a:lnTo>
                  <a:pt x="88468" y="329184"/>
                </a:lnTo>
                <a:lnTo>
                  <a:pt x="88582" y="329184"/>
                </a:lnTo>
                <a:lnTo>
                  <a:pt x="88697" y="329184"/>
                </a:lnTo>
                <a:lnTo>
                  <a:pt x="88811" y="329184"/>
                </a:lnTo>
                <a:lnTo>
                  <a:pt x="88925" y="329184"/>
                </a:lnTo>
                <a:lnTo>
                  <a:pt x="89040" y="329184"/>
                </a:lnTo>
                <a:lnTo>
                  <a:pt x="89154" y="329184"/>
                </a:lnTo>
                <a:lnTo>
                  <a:pt x="89268" y="329184"/>
                </a:lnTo>
                <a:lnTo>
                  <a:pt x="89383" y="329184"/>
                </a:lnTo>
                <a:lnTo>
                  <a:pt x="89497" y="329184"/>
                </a:lnTo>
                <a:lnTo>
                  <a:pt x="89611" y="329184"/>
                </a:lnTo>
                <a:lnTo>
                  <a:pt x="89725" y="329184"/>
                </a:lnTo>
                <a:lnTo>
                  <a:pt x="89840" y="329184"/>
                </a:lnTo>
                <a:lnTo>
                  <a:pt x="89954" y="329184"/>
                </a:lnTo>
                <a:lnTo>
                  <a:pt x="90068" y="329184"/>
                </a:lnTo>
                <a:lnTo>
                  <a:pt x="90183" y="329184"/>
                </a:lnTo>
                <a:lnTo>
                  <a:pt x="90297" y="329184"/>
                </a:lnTo>
                <a:lnTo>
                  <a:pt x="90411" y="329184"/>
                </a:lnTo>
                <a:lnTo>
                  <a:pt x="90526" y="329184"/>
                </a:lnTo>
                <a:lnTo>
                  <a:pt x="90640" y="329184"/>
                </a:lnTo>
                <a:lnTo>
                  <a:pt x="90754" y="329184"/>
                </a:lnTo>
                <a:lnTo>
                  <a:pt x="90868" y="329184"/>
                </a:lnTo>
                <a:lnTo>
                  <a:pt x="90983" y="329184"/>
                </a:lnTo>
                <a:lnTo>
                  <a:pt x="91097" y="329184"/>
                </a:lnTo>
                <a:lnTo>
                  <a:pt x="91211" y="329184"/>
                </a:lnTo>
                <a:lnTo>
                  <a:pt x="91326" y="329184"/>
                </a:lnTo>
                <a:lnTo>
                  <a:pt x="91440" y="329184"/>
                </a:lnTo>
                <a:lnTo>
                  <a:pt x="91554" y="329184"/>
                </a:lnTo>
                <a:lnTo>
                  <a:pt x="91669" y="329184"/>
                </a:lnTo>
                <a:lnTo>
                  <a:pt x="91783" y="329184"/>
                </a:lnTo>
                <a:lnTo>
                  <a:pt x="91897" y="329184"/>
                </a:lnTo>
                <a:lnTo>
                  <a:pt x="92011" y="329184"/>
                </a:lnTo>
                <a:lnTo>
                  <a:pt x="92126" y="329184"/>
                </a:lnTo>
                <a:lnTo>
                  <a:pt x="92240" y="329184"/>
                </a:lnTo>
                <a:lnTo>
                  <a:pt x="92354" y="329184"/>
                </a:lnTo>
                <a:lnTo>
                  <a:pt x="92469" y="329184"/>
                </a:lnTo>
                <a:lnTo>
                  <a:pt x="92583" y="329184"/>
                </a:lnTo>
                <a:lnTo>
                  <a:pt x="92697" y="329184"/>
                </a:lnTo>
                <a:lnTo>
                  <a:pt x="92812" y="329184"/>
                </a:lnTo>
                <a:lnTo>
                  <a:pt x="92926" y="329184"/>
                </a:lnTo>
                <a:lnTo>
                  <a:pt x="93040" y="329184"/>
                </a:lnTo>
                <a:lnTo>
                  <a:pt x="93154" y="329184"/>
                </a:lnTo>
                <a:lnTo>
                  <a:pt x="93269" y="329184"/>
                </a:lnTo>
                <a:lnTo>
                  <a:pt x="93383" y="329184"/>
                </a:lnTo>
                <a:lnTo>
                  <a:pt x="93497" y="329184"/>
                </a:lnTo>
                <a:lnTo>
                  <a:pt x="93612" y="329184"/>
                </a:lnTo>
                <a:lnTo>
                  <a:pt x="93726" y="329184"/>
                </a:lnTo>
                <a:lnTo>
                  <a:pt x="93840" y="329184"/>
                </a:lnTo>
                <a:lnTo>
                  <a:pt x="93955" y="329184"/>
                </a:lnTo>
                <a:lnTo>
                  <a:pt x="94069" y="329184"/>
                </a:lnTo>
                <a:lnTo>
                  <a:pt x="94183" y="329184"/>
                </a:lnTo>
                <a:lnTo>
                  <a:pt x="94297" y="329184"/>
                </a:lnTo>
                <a:lnTo>
                  <a:pt x="94412" y="329184"/>
                </a:lnTo>
                <a:lnTo>
                  <a:pt x="94526" y="329184"/>
                </a:lnTo>
                <a:lnTo>
                  <a:pt x="94640" y="329184"/>
                </a:lnTo>
                <a:lnTo>
                  <a:pt x="94755" y="329184"/>
                </a:lnTo>
                <a:lnTo>
                  <a:pt x="94869" y="329184"/>
                </a:lnTo>
                <a:lnTo>
                  <a:pt x="94983" y="329184"/>
                </a:lnTo>
                <a:lnTo>
                  <a:pt x="95098" y="329184"/>
                </a:lnTo>
                <a:lnTo>
                  <a:pt x="95212" y="329184"/>
                </a:lnTo>
                <a:lnTo>
                  <a:pt x="95326" y="329184"/>
                </a:lnTo>
                <a:lnTo>
                  <a:pt x="95440" y="329184"/>
                </a:lnTo>
                <a:lnTo>
                  <a:pt x="95555" y="329184"/>
                </a:lnTo>
                <a:lnTo>
                  <a:pt x="95669" y="329184"/>
                </a:lnTo>
                <a:lnTo>
                  <a:pt x="95783" y="329184"/>
                </a:lnTo>
                <a:lnTo>
                  <a:pt x="95898" y="329184"/>
                </a:lnTo>
                <a:lnTo>
                  <a:pt x="96012" y="329184"/>
                </a:lnTo>
                <a:lnTo>
                  <a:pt x="96126" y="329184"/>
                </a:lnTo>
                <a:lnTo>
                  <a:pt x="96241" y="329184"/>
                </a:lnTo>
                <a:lnTo>
                  <a:pt x="96355" y="329184"/>
                </a:lnTo>
                <a:lnTo>
                  <a:pt x="96469" y="329184"/>
                </a:lnTo>
                <a:lnTo>
                  <a:pt x="96583" y="329184"/>
                </a:lnTo>
                <a:lnTo>
                  <a:pt x="96698" y="329184"/>
                </a:lnTo>
                <a:lnTo>
                  <a:pt x="96812" y="329184"/>
                </a:lnTo>
                <a:lnTo>
                  <a:pt x="96926" y="329184"/>
                </a:lnTo>
                <a:lnTo>
                  <a:pt x="97041" y="329184"/>
                </a:lnTo>
                <a:lnTo>
                  <a:pt x="97155" y="329184"/>
                </a:lnTo>
                <a:lnTo>
                  <a:pt x="97269" y="329184"/>
                </a:lnTo>
                <a:lnTo>
                  <a:pt x="97384" y="329184"/>
                </a:lnTo>
                <a:lnTo>
                  <a:pt x="97498" y="329184"/>
                </a:lnTo>
                <a:lnTo>
                  <a:pt x="97612" y="329184"/>
                </a:lnTo>
                <a:lnTo>
                  <a:pt x="97726" y="329184"/>
                </a:lnTo>
                <a:lnTo>
                  <a:pt x="97841" y="329184"/>
                </a:lnTo>
                <a:lnTo>
                  <a:pt x="97955" y="329184"/>
                </a:lnTo>
                <a:lnTo>
                  <a:pt x="98069" y="329184"/>
                </a:lnTo>
                <a:lnTo>
                  <a:pt x="98184" y="329184"/>
                </a:lnTo>
                <a:lnTo>
                  <a:pt x="98298" y="329184"/>
                </a:lnTo>
                <a:lnTo>
                  <a:pt x="98412" y="329184"/>
                </a:lnTo>
                <a:lnTo>
                  <a:pt x="98527" y="329184"/>
                </a:lnTo>
                <a:lnTo>
                  <a:pt x="98641" y="329184"/>
                </a:lnTo>
                <a:lnTo>
                  <a:pt x="98755" y="329184"/>
                </a:lnTo>
                <a:lnTo>
                  <a:pt x="98869" y="329184"/>
                </a:lnTo>
                <a:lnTo>
                  <a:pt x="98984" y="329184"/>
                </a:lnTo>
                <a:lnTo>
                  <a:pt x="99098" y="329184"/>
                </a:lnTo>
                <a:lnTo>
                  <a:pt x="99212" y="329184"/>
                </a:lnTo>
                <a:lnTo>
                  <a:pt x="99327" y="329184"/>
                </a:lnTo>
                <a:lnTo>
                  <a:pt x="99441" y="329184"/>
                </a:lnTo>
                <a:lnTo>
                  <a:pt x="99555" y="329184"/>
                </a:lnTo>
                <a:lnTo>
                  <a:pt x="99670" y="329184"/>
                </a:lnTo>
                <a:lnTo>
                  <a:pt x="99784" y="329184"/>
                </a:lnTo>
                <a:lnTo>
                  <a:pt x="99898" y="329184"/>
                </a:lnTo>
                <a:lnTo>
                  <a:pt x="100012" y="329184"/>
                </a:lnTo>
                <a:lnTo>
                  <a:pt x="100127" y="329184"/>
                </a:lnTo>
                <a:lnTo>
                  <a:pt x="100241" y="329184"/>
                </a:lnTo>
                <a:lnTo>
                  <a:pt x="100355" y="329184"/>
                </a:lnTo>
                <a:lnTo>
                  <a:pt x="100470" y="329184"/>
                </a:lnTo>
                <a:lnTo>
                  <a:pt x="100584" y="329184"/>
                </a:lnTo>
                <a:lnTo>
                  <a:pt x="100698" y="329184"/>
                </a:lnTo>
                <a:lnTo>
                  <a:pt x="100813" y="329184"/>
                </a:lnTo>
                <a:lnTo>
                  <a:pt x="100927" y="329184"/>
                </a:lnTo>
                <a:lnTo>
                  <a:pt x="101041" y="329184"/>
                </a:lnTo>
                <a:lnTo>
                  <a:pt x="101155" y="329184"/>
                </a:lnTo>
                <a:lnTo>
                  <a:pt x="101270" y="329184"/>
                </a:lnTo>
                <a:lnTo>
                  <a:pt x="101384" y="329184"/>
                </a:lnTo>
                <a:lnTo>
                  <a:pt x="101498" y="329184"/>
                </a:lnTo>
                <a:lnTo>
                  <a:pt x="101613" y="329184"/>
                </a:lnTo>
                <a:lnTo>
                  <a:pt x="101727" y="329184"/>
                </a:lnTo>
                <a:lnTo>
                  <a:pt x="101841" y="329184"/>
                </a:lnTo>
                <a:lnTo>
                  <a:pt x="101956" y="329184"/>
                </a:lnTo>
                <a:lnTo>
                  <a:pt x="102070" y="329184"/>
                </a:lnTo>
                <a:lnTo>
                  <a:pt x="102184" y="329184"/>
                </a:lnTo>
                <a:lnTo>
                  <a:pt x="102298" y="329184"/>
                </a:lnTo>
                <a:lnTo>
                  <a:pt x="102413" y="329184"/>
                </a:lnTo>
                <a:lnTo>
                  <a:pt x="102413" y="329184"/>
                </a:lnTo>
                <a:lnTo>
                  <a:pt x="257861" y="329184"/>
                </a:lnTo>
                <a:lnTo>
                  <a:pt x="262433" y="329184"/>
                </a:lnTo>
                <a:lnTo>
                  <a:pt x="262433" y="329184"/>
                </a:lnTo>
                <a:lnTo>
                  <a:pt x="321869" y="329184"/>
                </a:lnTo>
                <a:cubicBezTo>
                  <a:pt x="344614" y="329184"/>
                  <a:pt x="363017" y="310782"/>
                  <a:pt x="363017" y="288036"/>
                </a:cubicBezTo>
                <a:lnTo>
                  <a:pt x="363017" y="123444"/>
                </a:lnTo>
                <a:cubicBezTo>
                  <a:pt x="363017" y="100698"/>
                  <a:pt x="344614" y="82296"/>
                  <a:pt x="321869" y="82296"/>
                </a:cubicBezTo>
                <a:lnTo>
                  <a:pt x="271577" y="82296"/>
                </a:lnTo>
                <a:lnTo>
                  <a:pt x="271577" y="77724"/>
                </a:lnTo>
                <a:cubicBezTo>
                  <a:pt x="271577" y="54978"/>
                  <a:pt x="253174" y="36576"/>
                  <a:pt x="230429" y="36576"/>
                </a:cubicBezTo>
                <a:lnTo>
                  <a:pt x="135331" y="36576"/>
                </a:lnTo>
                <a:moveTo>
                  <a:pt x="277063" y="109728"/>
                </a:moveTo>
                <a:lnTo>
                  <a:pt x="327355" y="109728"/>
                </a:lnTo>
                <a:cubicBezTo>
                  <a:pt x="334956" y="109728"/>
                  <a:pt x="341071" y="115843"/>
                  <a:pt x="341071" y="123444"/>
                </a:cubicBezTo>
                <a:lnTo>
                  <a:pt x="341071" y="146304"/>
                </a:lnTo>
                <a:lnTo>
                  <a:pt x="309067" y="146304"/>
                </a:lnTo>
                <a:cubicBezTo>
                  <a:pt x="301466" y="146304"/>
                  <a:pt x="295351" y="152419"/>
                  <a:pt x="295351" y="160020"/>
                </a:cubicBezTo>
                <a:cubicBezTo>
                  <a:pt x="295351" y="167621"/>
                  <a:pt x="301466" y="173736"/>
                  <a:pt x="309067" y="173736"/>
                </a:cubicBezTo>
                <a:lnTo>
                  <a:pt x="341071" y="173736"/>
                </a:lnTo>
                <a:lnTo>
                  <a:pt x="341071" y="201168"/>
                </a:lnTo>
                <a:lnTo>
                  <a:pt x="309067" y="201168"/>
                </a:lnTo>
                <a:cubicBezTo>
                  <a:pt x="301466" y="201168"/>
                  <a:pt x="295351" y="207283"/>
                  <a:pt x="295351" y="214884"/>
                </a:cubicBezTo>
                <a:cubicBezTo>
                  <a:pt x="295351" y="222485"/>
                  <a:pt x="301466" y="228600"/>
                  <a:pt x="309067" y="228600"/>
                </a:cubicBezTo>
                <a:lnTo>
                  <a:pt x="341071" y="228600"/>
                </a:lnTo>
                <a:lnTo>
                  <a:pt x="341071" y="288036"/>
                </a:lnTo>
                <a:cubicBezTo>
                  <a:pt x="341071" y="295637"/>
                  <a:pt x="334956" y="301752"/>
                  <a:pt x="327355" y="301752"/>
                </a:cubicBezTo>
                <a:lnTo>
                  <a:pt x="277063" y="301752"/>
                </a:lnTo>
                <a:lnTo>
                  <a:pt x="277063" y="228600"/>
                </a:lnTo>
                <a:lnTo>
                  <a:pt x="277063" y="109728"/>
                </a:lnTo>
                <a:moveTo>
                  <a:pt x="43891" y="109728"/>
                </a:moveTo>
                <a:lnTo>
                  <a:pt x="94183" y="109728"/>
                </a:lnTo>
                <a:lnTo>
                  <a:pt x="94183" y="301752"/>
                </a:lnTo>
                <a:cubicBezTo>
                  <a:pt x="94183" y="301752"/>
                  <a:pt x="94183" y="301752"/>
                  <a:pt x="94126" y="301752"/>
                </a:cubicBezTo>
                <a:lnTo>
                  <a:pt x="94012" y="301752"/>
                </a:lnTo>
                <a:lnTo>
                  <a:pt x="93897" y="301752"/>
                </a:lnTo>
                <a:lnTo>
                  <a:pt x="93783" y="301752"/>
                </a:lnTo>
                <a:lnTo>
                  <a:pt x="93669" y="301752"/>
                </a:lnTo>
                <a:lnTo>
                  <a:pt x="93555" y="301752"/>
                </a:lnTo>
                <a:lnTo>
                  <a:pt x="93440" y="301752"/>
                </a:lnTo>
                <a:lnTo>
                  <a:pt x="93326" y="301752"/>
                </a:lnTo>
                <a:lnTo>
                  <a:pt x="93212" y="301752"/>
                </a:lnTo>
                <a:lnTo>
                  <a:pt x="93097" y="301752"/>
                </a:lnTo>
                <a:lnTo>
                  <a:pt x="92983" y="301752"/>
                </a:lnTo>
                <a:lnTo>
                  <a:pt x="92869" y="301752"/>
                </a:lnTo>
                <a:lnTo>
                  <a:pt x="92754" y="301752"/>
                </a:lnTo>
                <a:lnTo>
                  <a:pt x="92640" y="301752"/>
                </a:lnTo>
                <a:lnTo>
                  <a:pt x="92526" y="301752"/>
                </a:lnTo>
                <a:lnTo>
                  <a:pt x="92412" y="301752"/>
                </a:lnTo>
                <a:lnTo>
                  <a:pt x="92297" y="301752"/>
                </a:lnTo>
                <a:lnTo>
                  <a:pt x="92183" y="301752"/>
                </a:lnTo>
                <a:lnTo>
                  <a:pt x="92069" y="301752"/>
                </a:lnTo>
                <a:lnTo>
                  <a:pt x="91954" y="301752"/>
                </a:lnTo>
                <a:lnTo>
                  <a:pt x="91840" y="301752"/>
                </a:lnTo>
                <a:lnTo>
                  <a:pt x="91726" y="301752"/>
                </a:lnTo>
                <a:lnTo>
                  <a:pt x="91611" y="301752"/>
                </a:lnTo>
                <a:lnTo>
                  <a:pt x="91497" y="301752"/>
                </a:lnTo>
                <a:lnTo>
                  <a:pt x="91383" y="301752"/>
                </a:lnTo>
                <a:lnTo>
                  <a:pt x="91269" y="301752"/>
                </a:lnTo>
                <a:lnTo>
                  <a:pt x="91154" y="301752"/>
                </a:lnTo>
                <a:lnTo>
                  <a:pt x="91040" y="301752"/>
                </a:lnTo>
                <a:lnTo>
                  <a:pt x="90926" y="301752"/>
                </a:lnTo>
                <a:lnTo>
                  <a:pt x="90811" y="301752"/>
                </a:lnTo>
                <a:lnTo>
                  <a:pt x="90697" y="301752"/>
                </a:lnTo>
                <a:lnTo>
                  <a:pt x="90583" y="301752"/>
                </a:lnTo>
                <a:lnTo>
                  <a:pt x="90468" y="301752"/>
                </a:lnTo>
                <a:lnTo>
                  <a:pt x="90354" y="301752"/>
                </a:lnTo>
                <a:lnTo>
                  <a:pt x="90240" y="301752"/>
                </a:lnTo>
                <a:lnTo>
                  <a:pt x="90126" y="301752"/>
                </a:lnTo>
                <a:lnTo>
                  <a:pt x="90011" y="301752"/>
                </a:lnTo>
                <a:lnTo>
                  <a:pt x="89897" y="301752"/>
                </a:lnTo>
                <a:lnTo>
                  <a:pt x="89783" y="301752"/>
                </a:lnTo>
                <a:lnTo>
                  <a:pt x="89668" y="301752"/>
                </a:lnTo>
                <a:lnTo>
                  <a:pt x="89554" y="301752"/>
                </a:lnTo>
                <a:lnTo>
                  <a:pt x="89440" y="301752"/>
                </a:lnTo>
                <a:lnTo>
                  <a:pt x="89325" y="301752"/>
                </a:lnTo>
                <a:lnTo>
                  <a:pt x="89211" y="301752"/>
                </a:lnTo>
                <a:lnTo>
                  <a:pt x="89097" y="301752"/>
                </a:lnTo>
                <a:lnTo>
                  <a:pt x="88983" y="301752"/>
                </a:lnTo>
                <a:lnTo>
                  <a:pt x="88868" y="301752"/>
                </a:lnTo>
                <a:lnTo>
                  <a:pt x="88754" y="301752"/>
                </a:lnTo>
                <a:lnTo>
                  <a:pt x="88640" y="301752"/>
                </a:lnTo>
                <a:lnTo>
                  <a:pt x="88525" y="301752"/>
                </a:lnTo>
                <a:lnTo>
                  <a:pt x="88411" y="301752"/>
                </a:lnTo>
                <a:lnTo>
                  <a:pt x="88297" y="301752"/>
                </a:lnTo>
                <a:lnTo>
                  <a:pt x="88182" y="301752"/>
                </a:lnTo>
                <a:lnTo>
                  <a:pt x="88068" y="301752"/>
                </a:lnTo>
                <a:lnTo>
                  <a:pt x="87954" y="301752"/>
                </a:lnTo>
                <a:lnTo>
                  <a:pt x="87840" y="301752"/>
                </a:lnTo>
                <a:lnTo>
                  <a:pt x="87725" y="301752"/>
                </a:lnTo>
                <a:lnTo>
                  <a:pt x="87611" y="301752"/>
                </a:lnTo>
                <a:lnTo>
                  <a:pt x="87497" y="301752"/>
                </a:lnTo>
                <a:lnTo>
                  <a:pt x="87382" y="301752"/>
                </a:lnTo>
                <a:lnTo>
                  <a:pt x="87268" y="301752"/>
                </a:lnTo>
                <a:lnTo>
                  <a:pt x="87154" y="301752"/>
                </a:lnTo>
                <a:lnTo>
                  <a:pt x="87039" y="301752"/>
                </a:lnTo>
                <a:lnTo>
                  <a:pt x="86925" y="301752"/>
                </a:lnTo>
                <a:lnTo>
                  <a:pt x="86811" y="301752"/>
                </a:lnTo>
                <a:lnTo>
                  <a:pt x="86697" y="301752"/>
                </a:lnTo>
                <a:lnTo>
                  <a:pt x="86582" y="301752"/>
                </a:lnTo>
                <a:lnTo>
                  <a:pt x="86468" y="301752"/>
                </a:lnTo>
                <a:lnTo>
                  <a:pt x="86354" y="301752"/>
                </a:lnTo>
                <a:lnTo>
                  <a:pt x="86239" y="301752"/>
                </a:lnTo>
                <a:lnTo>
                  <a:pt x="86125" y="301752"/>
                </a:lnTo>
                <a:lnTo>
                  <a:pt x="86011" y="301752"/>
                </a:lnTo>
                <a:lnTo>
                  <a:pt x="85896" y="301752"/>
                </a:lnTo>
                <a:lnTo>
                  <a:pt x="85782" y="301752"/>
                </a:lnTo>
                <a:lnTo>
                  <a:pt x="85668" y="301752"/>
                </a:lnTo>
                <a:lnTo>
                  <a:pt x="85554" y="301752"/>
                </a:lnTo>
                <a:lnTo>
                  <a:pt x="85439" y="301752"/>
                </a:lnTo>
                <a:lnTo>
                  <a:pt x="85325" y="301752"/>
                </a:lnTo>
                <a:lnTo>
                  <a:pt x="85211" y="301752"/>
                </a:lnTo>
                <a:lnTo>
                  <a:pt x="85096" y="301752"/>
                </a:lnTo>
                <a:lnTo>
                  <a:pt x="84982" y="301752"/>
                </a:lnTo>
                <a:lnTo>
                  <a:pt x="84868" y="301752"/>
                </a:lnTo>
                <a:lnTo>
                  <a:pt x="84753" y="301752"/>
                </a:lnTo>
                <a:lnTo>
                  <a:pt x="84639" y="301752"/>
                </a:lnTo>
                <a:lnTo>
                  <a:pt x="84525" y="301752"/>
                </a:lnTo>
                <a:lnTo>
                  <a:pt x="84411" y="301752"/>
                </a:lnTo>
                <a:lnTo>
                  <a:pt x="84296" y="301752"/>
                </a:lnTo>
                <a:lnTo>
                  <a:pt x="84182" y="301752"/>
                </a:lnTo>
                <a:lnTo>
                  <a:pt x="84068" y="301752"/>
                </a:lnTo>
                <a:lnTo>
                  <a:pt x="83953" y="301752"/>
                </a:lnTo>
                <a:lnTo>
                  <a:pt x="83839" y="301752"/>
                </a:lnTo>
                <a:lnTo>
                  <a:pt x="83725" y="301752"/>
                </a:lnTo>
                <a:lnTo>
                  <a:pt x="83610" y="301752"/>
                </a:lnTo>
                <a:lnTo>
                  <a:pt x="83496" y="301752"/>
                </a:lnTo>
                <a:lnTo>
                  <a:pt x="83382" y="301752"/>
                </a:lnTo>
                <a:lnTo>
                  <a:pt x="83268" y="301752"/>
                </a:lnTo>
                <a:lnTo>
                  <a:pt x="83153" y="301752"/>
                </a:lnTo>
                <a:lnTo>
                  <a:pt x="83039" y="301752"/>
                </a:lnTo>
                <a:lnTo>
                  <a:pt x="82925" y="301752"/>
                </a:lnTo>
                <a:lnTo>
                  <a:pt x="82810" y="301752"/>
                </a:lnTo>
                <a:lnTo>
                  <a:pt x="82696" y="301752"/>
                </a:lnTo>
                <a:lnTo>
                  <a:pt x="82582" y="301752"/>
                </a:lnTo>
                <a:lnTo>
                  <a:pt x="82467" y="301752"/>
                </a:lnTo>
                <a:lnTo>
                  <a:pt x="82353" y="301752"/>
                </a:lnTo>
                <a:lnTo>
                  <a:pt x="82239" y="301752"/>
                </a:lnTo>
                <a:lnTo>
                  <a:pt x="82125" y="301752"/>
                </a:lnTo>
                <a:lnTo>
                  <a:pt x="82010" y="301752"/>
                </a:lnTo>
                <a:lnTo>
                  <a:pt x="81896" y="301752"/>
                </a:lnTo>
                <a:lnTo>
                  <a:pt x="81782" y="301752"/>
                </a:lnTo>
                <a:lnTo>
                  <a:pt x="81667" y="301752"/>
                </a:lnTo>
                <a:lnTo>
                  <a:pt x="81553" y="301752"/>
                </a:lnTo>
                <a:lnTo>
                  <a:pt x="81439" y="301752"/>
                </a:lnTo>
                <a:lnTo>
                  <a:pt x="81324" y="301752"/>
                </a:lnTo>
                <a:lnTo>
                  <a:pt x="81210" y="301752"/>
                </a:lnTo>
                <a:lnTo>
                  <a:pt x="81096" y="301752"/>
                </a:lnTo>
                <a:lnTo>
                  <a:pt x="80982" y="301752"/>
                </a:lnTo>
                <a:lnTo>
                  <a:pt x="80867" y="301752"/>
                </a:lnTo>
                <a:lnTo>
                  <a:pt x="80753" y="301752"/>
                </a:lnTo>
                <a:lnTo>
                  <a:pt x="80639" y="301752"/>
                </a:lnTo>
                <a:lnTo>
                  <a:pt x="80524" y="301752"/>
                </a:lnTo>
                <a:lnTo>
                  <a:pt x="80410" y="301752"/>
                </a:lnTo>
                <a:lnTo>
                  <a:pt x="80296" y="301752"/>
                </a:lnTo>
                <a:lnTo>
                  <a:pt x="80181" y="301752"/>
                </a:lnTo>
                <a:lnTo>
                  <a:pt x="80067" y="301752"/>
                </a:lnTo>
                <a:lnTo>
                  <a:pt x="79953" y="301752"/>
                </a:lnTo>
                <a:lnTo>
                  <a:pt x="79839" y="301752"/>
                </a:lnTo>
                <a:lnTo>
                  <a:pt x="79724" y="301752"/>
                </a:lnTo>
                <a:lnTo>
                  <a:pt x="79610" y="301752"/>
                </a:lnTo>
                <a:lnTo>
                  <a:pt x="79496" y="301752"/>
                </a:lnTo>
                <a:lnTo>
                  <a:pt x="79381" y="301752"/>
                </a:lnTo>
                <a:lnTo>
                  <a:pt x="79267" y="301752"/>
                </a:lnTo>
                <a:lnTo>
                  <a:pt x="79153" y="301752"/>
                </a:lnTo>
                <a:lnTo>
                  <a:pt x="79038" y="301752"/>
                </a:lnTo>
                <a:lnTo>
                  <a:pt x="78924" y="301752"/>
                </a:lnTo>
                <a:lnTo>
                  <a:pt x="78810" y="301752"/>
                </a:lnTo>
                <a:lnTo>
                  <a:pt x="78696" y="301752"/>
                </a:lnTo>
                <a:lnTo>
                  <a:pt x="78581" y="301752"/>
                </a:lnTo>
                <a:lnTo>
                  <a:pt x="78467" y="301752"/>
                </a:lnTo>
                <a:lnTo>
                  <a:pt x="78353" y="301752"/>
                </a:lnTo>
                <a:lnTo>
                  <a:pt x="78238" y="301752"/>
                </a:lnTo>
                <a:lnTo>
                  <a:pt x="78124" y="301752"/>
                </a:lnTo>
                <a:lnTo>
                  <a:pt x="78010" y="301752"/>
                </a:lnTo>
                <a:lnTo>
                  <a:pt x="77895" y="301752"/>
                </a:lnTo>
                <a:lnTo>
                  <a:pt x="77781" y="301752"/>
                </a:lnTo>
                <a:lnTo>
                  <a:pt x="77667" y="301752"/>
                </a:lnTo>
                <a:lnTo>
                  <a:pt x="77553" y="301752"/>
                </a:lnTo>
                <a:lnTo>
                  <a:pt x="77438" y="301752"/>
                </a:lnTo>
                <a:lnTo>
                  <a:pt x="77324" y="301752"/>
                </a:lnTo>
                <a:lnTo>
                  <a:pt x="77210" y="301752"/>
                </a:lnTo>
                <a:lnTo>
                  <a:pt x="77095" y="301752"/>
                </a:lnTo>
                <a:lnTo>
                  <a:pt x="76981" y="301752"/>
                </a:lnTo>
                <a:lnTo>
                  <a:pt x="76867" y="301752"/>
                </a:lnTo>
                <a:lnTo>
                  <a:pt x="76752" y="301752"/>
                </a:lnTo>
                <a:lnTo>
                  <a:pt x="76638" y="301752"/>
                </a:lnTo>
                <a:lnTo>
                  <a:pt x="76524" y="301752"/>
                </a:lnTo>
                <a:lnTo>
                  <a:pt x="76410" y="301752"/>
                </a:lnTo>
                <a:lnTo>
                  <a:pt x="76295" y="301752"/>
                </a:lnTo>
                <a:lnTo>
                  <a:pt x="76181" y="301752"/>
                </a:lnTo>
                <a:lnTo>
                  <a:pt x="76067" y="301752"/>
                </a:lnTo>
                <a:lnTo>
                  <a:pt x="75952" y="301752"/>
                </a:lnTo>
                <a:lnTo>
                  <a:pt x="75838" y="301752"/>
                </a:lnTo>
                <a:lnTo>
                  <a:pt x="75724" y="301752"/>
                </a:lnTo>
                <a:lnTo>
                  <a:pt x="75609" y="301752"/>
                </a:lnTo>
                <a:lnTo>
                  <a:pt x="75495" y="301752"/>
                </a:lnTo>
                <a:lnTo>
                  <a:pt x="75381" y="301752"/>
                </a:lnTo>
                <a:lnTo>
                  <a:pt x="75267" y="301752"/>
                </a:lnTo>
                <a:lnTo>
                  <a:pt x="75152" y="301752"/>
                </a:lnTo>
                <a:lnTo>
                  <a:pt x="75038" y="301752"/>
                </a:lnTo>
                <a:lnTo>
                  <a:pt x="74924" y="301752"/>
                </a:lnTo>
                <a:lnTo>
                  <a:pt x="74809" y="301752"/>
                </a:lnTo>
                <a:lnTo>
                  <a:pt x="74695" y="301752"/>
                </a:lnTo>
                <a:lnTo>
                  <a:pt x="74581" y="301752"/>
                </a:lnTo>
                <a:lnTo>
                  <a:pt x="74466" y="301752"/>
                </a:lnTo>
                <a:lnTo>
                  <a:pt x="74352" y="301752"/>
                </a:lnTo>
                <a:lnTo>
                  <a:pt x="74238" y="301752"/>
                </a:lnTo>
                <a:lnTo>
                  <a:pt x="74124" y="301752"/>
                </a:lnTo>
                <a:lnTo>
                  <a:pt x="74009" y="301752"/>
                </a:lnTo>
                <a:lnTo>
                  <a:pt x="73895" y="301752"/>
                </a:lnTo>
                <a:lnTo>
                  <a:pt x="73781" y="301752"/>
                </a:lnTo>
                <a:lnTo>
                  <a:pt x="73666" y="301752"/>
                </a:lnTo>
                <a:lnTo>
                  <a:pt x="73552" y="301752"/>
                </a:lnTo>
                <a:lnTo>
                  <a:pt x="73438" y="301752"/>
                </a:lnTo>
                <a:lnTo>
                  <a:pt x="73323" y="301752"/>
                </a:lnTo>
                <a:lnTo>
                  <a:pt x="73209" y="301752"/>
                </a:lnTo>
                <a:lnTo>
                  <a:pt x="73095" y="301752"/>
                </a:lnTo>
                <a:lnTo>
                  <a:pt x="72981" y="301752"/>
                </a:lnTo>
                <a:lnTo>
                  <a:pt x="72866" y="301752"/>
                </a:lnTo>
                <a:lnTo>
                  <a:pt x="72752" y="301752"/>
                </a:lnTo>
                <a:lnTo>
                  <a:pt x="72638" y="301752"/>
                </a:lnTo>
                <a:lnTo>
                  <a:pt x="72523" y="301752"/>
                </a:lnTo>
                <a:lnTo>
                  <a:pt x="72409" y="301752"/>
                </a:lnTo>
                <a:lnTo>
                  <a:pt x="72295" y="301752"/>
                </a:lnTo>
                <a:lnTo>
                  <a:pt x="72180" y="301752"/>
                </a:lnTo>
                <a:lnTo>
                  <a:pt x="72066" y="301752"/>
                </a:lnTo>
                <a:lnTo>
                  <a:pt x="71952" y="301752"/>
                </a:lnTo>
                <a:lnTo>
                  <a:pt x="71838" y="301752"/>
                </a:lnTo>
                <a:lnTo>
                  <a:pt x="71723" y="301752"/>
                </a:lnTo>
                <a:lnTo>
                  <a:pt x="71609" y="301752"/>
                </a:lnTo>
                <a:lnTo>
                  <a:pt x="71495" y="301752"/>
                </a:lnTo>
                <a:lnTo>
                  <a:pt x="71380" y="301752"/>
                </a:lnTo>
                <a:lnTo>
                  <a:pt x="71266" y="301752"/>
                </a:lnTo>
                <a:lnTo>
                  <a:pt x="71152" y="301752"/>
                </a:lnTo>
                <a:lnTo>
                  <a:pt x="71037" y="301752"/>
                </a:lnTo>
                <a:lnTo>
                  <a:pt x="70923" y="301752"/>
                </a:lnTo>
                <a:lnTo>
                  <a:pt x="70809" y="301752"/>
                </a:lnTo>
                <a:lnTo>
                  <a:pt x="70695" y="301752"/>
                </a:lnTo>
                <a:lnTo>
                  <a:pt x="70580" y="301752"/>
                </a:lnTo>
                <a:lnTo>
                  <a:pt x="70466" y="301752"/>
                </a:lnTo>
                <a:lnTo>
                  <a:pt x="70352" y="301752"/>
                </a:lnTo>
                <a:lnTo>
                  <a:pt x="70237" y="301752"/>
                </a:lnTo>
                <a:lnTo>
                  <a:pt x="70123" y="301752"/>
                </a:lnTo>
                <a:lnTo>
                  <a:pt x="70009" y="301752"/>
                </a:lnTo>
                <a:lnTo>
                  <a:pt x="69894" y="301752"/>
                </a:lnTo>
                <a:lnTo>
                  <a:pt x="69780" y="301752"/>
                </a:lnTo>
                <a:lnTo>
                  <a:pt x="69666" y="301752"/>
                </a:lnTo>
                <a:lnTo>
                  <a:pt x="69552" y="301752"/>
                </a:lnTo>
                <a:lnTo>
                  <a:pt x="69437" y="301752"/>
                </a:lnTo>
                <a:lnTo>
                  <a:pt x="69323" y="301752"/>
                </a:lnTo>
                <a:lnTo>
                  <a:pt x="69209" y="301752"/>
                </a:lnTo>
                <a:lnTo>
                  <a:pt x="69094" y="301752"/>
                </a:lnTo>
                <a:lnTo>
                  <a:pt x="68980" y="301752"/>
                </a:lnTo>
                <a:lnTo>
                  <a:pt x="68866" y="301752"/>
                </a:lnTo>
                <a:lnTo>
                  <a:pt x="68751" y="301752"/>
                </a:lnTo>
                <a:lnTo>
                  <a:pt x="68637" y="301752"/>
                </a:lnTo>
                <a:lnTo>
                  <a:pt x="68523" y="301752"/>
                </a:lnTo>
                <a:lnTo>
                  <a:pt x="68409" y="301752"/>
                </a:lnTo>
                <a:lnTo>
                  <a:pt x="68294" y="301752"/>
                </a:lnTo>
                <a:lnTo>
                  <a:pt x="68180" y="301752"/>
                </a:lnTo>
                <a:lnTo>
                  <a:pt x="68066" y="301752"/>
                </a:lnTo>
                <a:lnTo>
                  <a:pt x="67951" y="301752"/>
                </a:lnTo>
                <a:lnTo>
                  <a:pt x="67837" y="301752"/>
                </a:lnTo>
                <a:lnTo>
                  <a:pt x="67723" y="301752"/>
                </a:lnTo>
                <a:lnTo>
                  <a:pt x="67608" y="301752"/>
                </a:lnTo>
                <a:lnTo>
                  <a:pt x="67494" y="301752"/>
                </a:lnTo>
                <a:lnTo>
                  <a:pt x="67380" y="301752"/>
                </a:lnTo>
                <a:lnTo>
                  <a:pt x="67266" y="301752"/>
                </a:lnTo>
                <a:lnTo>
                  <a:pt x="67151" y="301752"/>
                </a:lnTo>
                <a:lnTo>
                  <a:pt x="67037" y="301752"/>
                </a:lnTo>
                <a:lnTo>
                  <a:pt x="66923" y="301752"/>
                </a:lnTo>
                <a:lnTo>
                  <a:pt x="66808" y="301752"/>
                </a:lnTo>
                <a:lnTo>
                  <a:pt x="66694" y="301752"/>
                </a:lnTo>
                <a:lnTo>
                  <a:pt x="66580" y="301752"/>
                </a:lnTo>
                <a:lnTo>
                  <a:pt x="66465" y="301752"/>
                </a:lnTo>
                <a:lnTo>
                  <a:pt x="66351" y="301752"/>
                </a:lnTo>
                <a:lnTo>
                  <a:pt x="66237" y="301752"/>
                </a:lnTo>
                <a:lnTo>
                  <a:pt x="66123" y="301752"/>
                </a:lnTo>
                <a:lnTo>
                  <a:pt x="66008" y="301752"/>
                </a:lnTo>
                <a:lnTo>
                  <a:pt x="65894" y="301752"/>
                </a:lnTo>
                <a:lnTo>
                  <a:pt x="65780" y="301752"/>
                </a:lnTo>
                <a:lnTo>
                  <a:pt x="65665" y="301752"/>
                </a:lnTo>
                <a:lnTo>
                  <a:pt x="65551" y="301752"/>
                </a:lnTo>
                <a:lnTo>
                  <a:pt x="65437" y="301752"/>
                </a:lnTo>
                <a:lnTo>
                  <a:pt x="65322" y="301752"/>
                </a:lnTo>
                <a:lnTo>
                  <a:pt x="65208" y="301752"/>
                </a:lnTo>
                <a:lnTo>
                  <a:pt x="65094" y="301752"/>
                </a:lnTo>
                <a:lnTo>
                  <a:pt x="64980" y="301752"/>
                </a:lnTo>
                <a:lnTo>
                  <a:pt x="64865" y="301752"/>
                </a:lnTo>
                <a:lnTo>
                  <a:pt x="64751" y="301752"/>
                </a:lnTo>
                <a:lnTo>
                  <a:pt x="64637" y="301752"/>
                </a:lnTo>
                <a:lnTo>
                  <a:pt x="64522" y="301752"/>
                </a:lnTo>
                <a:lnTo>
                  <a:pt x="64408" y="301752"/>
                </a:lnTo>
                <a:lnTo>
                  <a:pt x="64294" y="301752"/>
                </a:lnTo>
                <a:lnTo>
                  <a:pt x="64179" y="301752"/>
                </a:lnTo>
                <a:lnTo>
                  <a:pt x="64065" y="301752"/>
                </a:lnTo>
                <a:lnTo>
                  <a:pt x="63951" y="301752"/>
                </a:lnTo>
                <a:lnTo>
                  <a:pt x="63837" y="301752"/>
                </a:lnTo>
                <a:lnTo>
                  <a:pt x="63722" y="301752"/>
                </a:lnTo>
                <a:lnTo>
                  <a:pt x="63608" y="301752"/>
                </a:lnTo>
                <a:lnTo>
                  <a:pt x="63494" y="301752"/>
                </a:lnTo>
                <a:lnTo>
                  <a:pt x="63379" y="301752"/>
                </a:lnTo>
                <a:lnTo>
                  <a:pt x="63265" y="301752"/>
                </a:lnTo>
                <a:lnTo>
                  <a:pt x="63151" y="301752"/>
                </a:lnTo>
                <a:lnTo>
                  <a:pt x="63036" y="301752"/>
                </a:lnTo>
                <a:lnTo>
                  <a:pt x="62922" y="301752"/>
                </a:lnTo>
                <a:lnTo>
                  <a:pt x="62808" y="301752"/>
                </a:lnTo>
                <a:lnTo>
                  <a:pt x="62694" y="301752"/>
                </a:lnTo>
                <a:lnTo>
                  <a:pt x="62579" y="301752"/>
                </a:lnTo>
                <a:lnTo>
                  <a:pt x="62465" y="301752"/>
                </a:lnTo>
                <a:lnTo>
                  <a:pt x="62351" y="301752"/>
                </a:lnTo>
                <a:lnTo>
                  <a:pt x="62236" y="301752"/>
                </a:lnTo>
                <a:lnTo>
                  <a:pt x="62122" y="301752"/>
                </a:lnTo>
                <a:lnTo>
                  <a:pt x="62008" y="301752"/>
                </a:lnTo>
                <a:lnTo>
                  <a:pt x="61893" y="301752"/>
                </a:lnTo>
                <a:lnTo>
                  <a:pt x="61779" y="301752"/>
                </a:lnTo>
                <a:lnTo>
                  <a:pt x="61665" y="301752"/>
                </a:lnTo>
                <a:lnTo>
                  <a:pt x="61551" y="301752"/>
                </a:lnTo>
                <a:lnTo>
                  <a:pt x="61436" y="301752"/>
                </a:lnTo>
                <a:lnTo>
                  <a:pt x="61322" y="301752"/>
                </a:lnTo>
                <a:lnTo>
                  <a:pt x="61208" y="301752"/>
                </a:lnTo>
                <a:lnTo>
                  <a:pt x="61093" y="301752"/>
                </a:lnTo>
                <a:lnTo>
                  <a:pt x="60979" y="301752"/>
                </a:lnTo>
                <a:lnTo>
                  <a:pt x="60865" y="301752"/>
                </a:lnTo>
                <a:lnTo>
                  <a:pt x="60750" y="301752"/>
                </a:lnTo>
                <a:lnTo>
                  <a:pt x="60636" y="301752"/>
                </a:lnTo>
                <a:lnTo>
                  <a:pt x="60522" y="301752"/>
                </a:lnTo>
                <a:lnTo>
                  <a:pt x="60408" y="301752"/>
                </a:lnTo>
                <a:lnTo>
                  <a:pt x="60293" y="301752"/>
                </a:lnTo>
                <a:lnTo>
                  <a:pt x="60179" y="301752"/>
                </a:lnTo>
                <a:lnTo>
                  <a:pt x="60065" y="301752"/>
                </a:lnTo>
                <a:lnTo>
                  <a:pt x="59950" y="301752"/>
                </a:lnTo>
                <a:lnTo>
                  <a:pt x="59836" y="301752"/>
                </a:lnTo>
                <a:lnTo>
                  <a:pt x="59722" y="301752"/>
                </a:lnTo>
                <a:lnTo>
                  <a:pt x="59607" y="301752"/>
                </a:lnTo>
                <a:lnTo>
                  <a:pt x="59493" y="301752"/>
                </a:lnTo>
                <a:lnTo>
                  <a:pt x="59379" y="301752"/>
                </a:lnTo>
                <a:lnTo>
                  <a:pt x="59265" y="301752"/>
                </a:lnTo>
                <a:lnTo>
                  <a:pt x="59150" y="301752"/>
                </a:lnTo>
                <a:lnTo>
                  <a:pt x="59036" y="301752"/>
                </a:lnTo>
                <a:lnTo>
                  <a:pt x="58922" y="301752"/>
                </a:lnTo>
                <a:lnTo>
                  <a:pt x="58807" y="301752"/>
                </a:lnTo>
                <a:lnTo>
                  <a:pt x="58693" y="301752"/>
                </a:lnTo>
                <a:lnTo>
                  <a:pt x="58579" y="301752"/>
                </a:lnTo>
                <a:lnTo>
                  <a:pt x="58464" y="301752"/>
                </a:lnTo>
                <a:lnTo>
                  <a:pt x="58350" y="301752"/>
                </a:lnTo>
                <a:lnTo>
                  <a:pt x="58236" y="301752"/>
                </a:lnTo>
                <a:lnTo>
                  <a:pt x="58122" y="301752"/>
                </a:lnTo>
                <a:lnTo>
                  <a:pt x="58007" y="301752"/>
                </a:lnTo>
                <a:lnTo>
                  <a:pt x="57893" y="301752"/>
                </a:lnTo>
                <a:lnTo>
                  <a:pt x="57779" y="301752"/>
                </a:lnTo>
                <a:lnTo>
                  <a:pt x="57664" y="301752"/>
                </a:lnTo>
                <a:lnTo>
                  <a:pt x="57550" y="301752"/>
                </a:lnTo>
                <a:lnTo>
                  <a:pt x="57436" y="301752"/>
                </a:lnTo>
                <a:lnTo>
                  <a:pt x="57321" y="301752"/>
                </a:lnTo>
                <a:lnTo>
                  <a:pt x="57207" y="301752"/>
                </a:lnTo>
                <a:lnTo>
                  <a:pt x="57093" y="301752"/>
                </a:lnTo>
                <a:lnTo>
                  <a:pt x="56979" y="301752"/>
                </a:lnTo>
                <a:lnTo>
                  <a:pt x="56864" y="301752"/>
                </a:lnTo>
                <a:lnTo>
                  <a:pt x="56750" y="301752"/>
                </a:lnTo>
                <a:lnTo>
                  <a:pt x="56636" y="301752"/>
                </a:lnTo>
                <a:lnTo>
                  <a:pt x="56521" y="301752"/>
                </a:lnTo>
                <a:lnTo>
                  <a:pt x="56407" y="301752"/>
                </a:lnTo>
                <a:lnTo>
                  <a:pt x="56293" y="301752"/>
                </a:lnTo>
                <a:lnTo>
                  <a:pt x="56178" y="301752"/>
                </a:lnTo>
                <a:lnTo>
                  <a:pt x="56064" y="301752"/>
                </a:lnTo>
                <a:lnTo>
                  <a:pt x="55950" y="301752"/>
                </a:lnTo>
                <a:lnTo>
                  <a:pt x="55836" y="301752"/>
                </a:lnTo>
                <a:lnTo>
                  <a:pt x="55721" y="301752"/>
                </a:lnTo>
                <a:lnTo>
                  <a:pt x="55607" y="301752"/>
                </a:lnTo>
                <a:lnTo>
                  <a:pt x="55493" y="301752"/>
                </a:lnTo>
                <a:lnTo>
                  <a:pt x="55378" y="301752"/>
                </a:lnTo>
                <a:lnTo>
                  <a:pt x="55264" y="301752"/>
                </a:lnTo>
                <a:lnTo>
                  <a:pt x="55150" y="301752"/>
                </a:lnTo>
                <a:lnTo>
                  <a:pt x="55035" y="301752"/>
                </a:lnTo>
                <a:lnTo>
                  <a:pt x="54921" y="301752"/>
                </a:lnTo>
                <a:lnTo>
                  <a:pt x="54807" y="301752"/>
                </a:lnTo>
                <a:lnTo>
                  <a:pt x="54693" y="301752"/>
                </a:lnTo>
                <a:lnTo>
                  <a:pt x="54578" y="301752"/>
                </a:lnTo>
                <a:lnTo>
                  <a:pt x="54464" y="301752"/>
                </a:lnTo>
                <a:lnTo>
                  <a:pt x="54350" y="301752"/>
                </a:lnTo>
                <a:lnTo>
                  <a:pt x="54235" y="301752"/>
                </a:lnTo>
                <a:lnTo>
                  <a:pt x="54121" y="301752"/>
                </a:lnTo>
                <a:lnTo>
                  <a:pt x="54007" y="301752"/>
                </a:lnTo>
                <a:lnTo>
                  <a:pt x="53892" y="301752"/>
                </a:lnTo>
                <a:lnTo>
                  <a:pt x="53778" y="301752"/>
                </a:lnTo>
                <a:lnTo>
                  <a:pt x="53664" y="301752"/>
                </a:lnTo>
                <a:lnTo>
                  <a:pt x="53550" y="301752"/>
                </a:lnTo>
                <a:lnTo>
                  <a:pt x="53435" y="301752"/>
                </a:lnTo>
                <a:lnTo>
                  <a:pt x="53321" y="301752"/>
                </a:lnTo>
                <a:lnTo>
                  <a:pt x="53207" y="301752"/>
                </a:lnTo>
                <a:lnTo>
                  <a:pt x="53092" y="301752"/>
                </a:lnTo>
                <a:lnTo>
                  <a:pt x="52978" y="301752"/>
                </a:lnTo>
                <a:lnTo>
                  <a:pt x="52864" y="301752"/>
                </a:lnTo>
                <a:lnTo>
                  <a:pt x="52749" y="301752"/>
                </a:lnTo>
                <a:lnTo>
                  <a:pt x="52635" y="301752"/>
                </a:lnTo>
                <a:lnTo>
                  <a:pt x="52521" y="301752"/>
                </a:lnTo>
                <a:lnTo>
                  <a:pt x="52407" y="301752"/>
                </a:lnTo>
                <a:lnTo>
                  <a:pt x="52292" y="301752"/>
                </a:lnTo>
                <a:lnTo>
                  <a:pt x="52178" y="301752"/>
                </a:lnTo>
                <a:lnTo>
                  <a:pt x="52064" y="301752"/>
                </a:lnTo>
                <a:lnTo>
                  <a:pt x="51949" y="301752"/>
                </a:lnTo>
                <a:lnTo>
                  <a:pt x="51835" y="301752"/>
                </a:lnTo>
                <a:lnTo>
                  <a:pt x="51721" y="301752"/>
                </a:lnTo>
                <a:lnTo>
                  <a:pt x="51606" y="301752"/>
                </a:lnTo>
                <a:lnTo>
                  <a:pt x="51492" y="301752"/>
                </a:lnTo>
                <a:lnTo>
                  <a:pt x="51378" y="301752"/>
                </a:lnTo>
                <a:lnTo>
                  <a:pt x="51264" y="301752"/>
                </a:lnTo>
                <a:lnTo>
                  <a:pt x="51149" y="301752"/>
                </a:lnTo>
                <a:lnTo>
                  <a:pt x="51035" y="301752"/>
                </a:lnTo>
                <a:lnTo>
                  <a:pt x="50921" y="301752"/>
                </a:lnTo>
                <a:lnTo>
                  <a:pt x="50806" y="301752"/>
                </a:lnTo>
                <a:lnTo>
                  <a:pt x="50692" y="301752"/>
                </a:lnTo>
                <a:lnTo>
                  <a:pt x="50578" y="301752"/>
                </a:lnTo>
                <a:lnTo>
                  <a:pt x="50463" y="301752"/>
                </a:lnTo>
                <a:lnTo>
                  <a:pt x="50349" y="301752"/>
                </a:lnTo>
                <a:lnTo>
                  <a:pt x="50235" y="301752"/>
                </a:lnTo>
                <a:lnTo>
                  <a:pt x="50121" y="301752"/>
                </a:lnTo>
                <a:lnTo>
                  <a:pt x="50006" y="301752"/>
                </a:lnTo>
                <a:lnTo>
                  <a:pt x="49892" y="301752"/>
                </a:lnTo>
                <a:lnTo>
                  <a:pt x="49778" y="301752"/>
                </a:lnTo>
                <a:lnTo>
                  <a:pt x="49663" y="301752"/>
                </a:lnTo>
                <a:lnTo>
                  <a:pt x="49549" y="301752"/>
                </a:lnTo>
                <a:lnTo>
                  <a:pt x="49435" y="301752"/>
                </a:lnTo>
                <a:lnTo>
                  <a:pt x="49320" y="301752"/>
                </a:lnTo>
                <a:lnTo>
                  <a:pt x="49206" y="301752"/>
                </a:lnTo>
                <a:lnTo>
                  <a:pt x="49092" y="301752"/>
                </a:lnTo>
                <a:lnTo>
                  <a:pt x="48978" y="301752"/>
                </a:lnTo>
                <a:lnTo>
                  <a:pt x="48863" y="301752"/>
                </a:lnTo>
                <a:lnTo>
                  <a:pt x="48749" y="301752"/>
                </a:lnTo>
                <a:lnTo>
                  <a:pt x="48635" y="301752"/>
                </a:lnTo>
                <a:lnTo>
                  <a:pt x="48520" y="301752"/>
                </a:lnTo>
                <a:lnTo>
                  <a:pt x="48406" y="301752"/>
                </a:lnTo>
                <a:lnTo>
                  <a:pt x="48292" y="301752"/>
                </a:lnTo>
                <a:lnTo>
                  <a:pt x="48177" y="301752"/>
                </a:lnTo>
                <a:lnTo>
                  <a:pt x="48063" y="301752"/>
                </a:lnTo>
                <a:lnTo>
                  <a:pt x="47949" y="301752"/>
                </a:lnTo>
                <a:lnTo>
                  <a:pt x="47835" y="301752"/>
                </a:lnTo>
                <a:lnTo>
                  <a:pt x="47720" y="301752"/>
                </a:lnTo>
                <a:lnTo>
                  <a:pt x="47606" y="301752"/>
                </a:lnTo>
                <a:lnTo>
                  <a:pt x="47492" y="301752"/>
                </a:lnTo>
                <a:lnTo>
                  <a:pt x="47377" y="301752"/>
                </a:lnTo>
                <a:lnTo>
                  <a:pt x="47263" y="301752"/>
                </a:lnTo>
                <a:lnTo>
                  <a:pt x="47149" y="301752"/>
                </a:lnTo>
                <a:lnTo>
                  <a:pt x="47034" y="301752"/>
                </a:lnTo>
                <a:cubicBezTo>
                  <a:pt x="39491" y="301752"/>
                  <a:pt x="33318" y="295637"/>
                  <a:pt x="33318" y="288036"/>
                </a:cubicBezTo>
                <a:lnTo>
                  <a:pt x="33318" y="228600"/>
                </a:lnTo>
                <a:lnTo>
                  <a:pt x="65322" y="228600"/>
                </a:lnTo>
                <a:cubicBezTo>
                  <a:pt x="72923" y="228600"/>
                  <a:pt x="79038" y="222485"/>
                  <a:pt x="79038" y="214884"/>
                </a:cubicBezTo>
                <a:cubicBezTo>
                  <a:pt x="79038" y="207283"/>
                  <a:pt x="72923" y="201168"/>
                  <a:pt x="65322" y="201168"/>
                </a:cubicBezTo>
                <a:lnTo>
                  <a:pt x="33318" y="201168"/>
                </a:lnTo>
                <a:lnTo>
                  <a:pt x="33318" y="173736"/>
                </a:lnTo>
                <a:lnTo>
                  <a:pt x="65322" y="173736"/>
                </a:lnTo>
                <a:cubicBezTo>
                  <a:pt x="72923" y="173736"/>
                  <a:pt x="79038" y="167621"/>
                  <a:pt x="79038" y="160020"/>
                </a:cubicBezTo>
                <a:cubicBezTo>
                  <a:pt x="79038" y="152419"/>
                  <a:pt x="72923" y="146304"/>
                  <a:pt x="65322" y="146304"/>
                </a:cubicBezTo>
                <a:lnTo>
                  <a:pt x="33318" y="146304"/>
                </a:lnTo>
                <a:lnTo>
                  <a:pt x="33318" y="123444"/>
                </a:lnTo>
                <a:cubicBezTo>
                  <a:pt x="33318" y="115843"/>
                  <a:pt x="39434" y="109728"/>
                  <a:pt x="47034" y="109728"/>
                </a:cubicBezTo>
                <a:lnTo>
                  <a:pt x="43891" y="109728"/>
                </a:lnTo>
                <a:moveTo>
                  <a:pt x="121615" y="77724"/>
                </a:moveTo>
                <a:cubicBezTo>
                  <a:pt x="121615" y="70123"/>
                  <a:pt x="127730" y="64008"/>
                  <a:pt x="135331" y="64008"/>
                </a:cubicBezTo>
                <a:lnTo>
                  <a:pt x="235915" y="64008"/>
                </a:lnTo>
                <a:cubicBezTo>
                  <a:pt x="243516" y="64008"/>
                  <a:pt x="249631" y="70123"/>
                  <a:pt x="249631" y="77724"/>
                </a:cubicBezTo>
                <a:lnTo>
                  <a:pt x="249631" y="228600"/>
                </a:lnTo>
                <a:lnTo>
                  <a:pt x="249631" y="301752"/>
                </a:lnTo>
                <a:lnTo>
                  <a:pt x="213055" y="301752"/>
                </a:lnTo>
                <a:lnTo>
                  <a:pt x="213055" y="265176"/>
                </a:lnTo>
                <a:cubicBezTo>
                  <a:pt x="213055" y="250031"/>
                  <a:pt x="200768" y="237744"/>
                  <a:pt x="185623" y="237744"/>
                </a:cubicBezTo>
                <a:cubicBezTo>
                  <a:pt x="170478" y="237744"/>
                  <a:pt x="158191" y="250031"/>
                  <a:pt x="158191" y="265176"/>
                </a:cubicBezTo>
                <a:lnTo>
                  <a:pt x="158191" y="301752"/>
                </a:lnTo>
                <a:lnTo>
                  <a:pt x="121615" y="301752"/>
                </a:lnTo>
                <a:lnTo>
                  <a:pt x="121615" y="77724"/>
                </a:lnTo>
                <a:moveTo>
                  <a:pt x="171907" y="91440"/>
                </a:moveTo>
                <a:lnTo>
                  <a:pt x="171907" y="105156"/>
                </a:lnTo>
                <a:lnTo>
                  <a:pt x="158191" y="105156"/>
                </a:lnTo>
                <a:cubicBezTo>
                  <a:pt x="153162" y="105156"/>
                  <a:pt x="149047" y="109271"/>
                  <a:pt x="149047" y="114300"/>
                </a:cubicBezTo>
                <a:lnTo>
                  <a:pt x="149047" y="123444"/>
                </a:lnTo>
                <a:cubicBezTo>
                  <a:pt x="149047" y="128473"/>
                  <a:pt x="153162" y="132588"/>
                  <a:pt x="158191" y="132588"/>
                </a:cubicBezTo>
                <a:lnTo>
                  <a:pt x="171907" y="132588"/>
                </a:lnTo>
                <a:lnTo>
                  <a:pt x="171907" y="146304"/>
                </a:lnTo>
                <a:cubicBezTo>
                  <a:pt x="171907" y="151333"/>
                  <a:pt x="176022" y="155448"/>
                  <a:pt x="181051" y="155448"/>
                </a:cubicBezTo>
                <a:lnTo>
                  <a:pt x="190195" y="155448"/>
                </a:lnTo>
                <a:cubicBezTo>
                  <a:pt x="195224" y="155448"/>
                  <a:pt x="199339" y="151333"/>
                  <a:pt x="199339" y="146304"/>
                </a:cubicBezTo>
                <a:lnTo>
                  <a:pt x="199339" y="132588"/>
                </a:lnTo>
                <a:lnTo>
                  <a:pt x="213055" y="132588"/>
                </a:lnTo>
                <a:cubicBezTo>
                  <a:pt x="218084" y="132588"/>
                  <a:pt x="222199" y="128473"/>
                  <a:pt x="222199" y="123444"/>
                </a:cubicBezTo>
                <a:lnTo>
                  <a:pt x="222199" y="114300"/>
                </a:lnTo>
                <a:cubicBezTo>
                  <a:pt x="222199" y="109271"/>
                  <a:pt x="218084" y="105156"/>
                  <a:pt x="213055" y="105156"/>
                </a:cubicBezTo>
                <a:lnTo>
                  <a:pt x="199339" y="105156"/>
                </a:lnTo>
                <a:lnTo>
                  <a:pt x="199339" y="91440"/>
                </a:lnTo>
                <a:cubicBezTo>
                  <a:pt x="199339" y="86411"/>
                  <a:pt x="195224" y="82296"/>
                  <a:pt x="190195" y="82296"/>
                </a:cubicBezTo>
                <a:lnTo>
                  <a:pt x="181051" y="82296"/>
                </a:lnTo>
                <a:cubicBezTo>
                  <a:pt x="176022" y="82296"/>
                  <a:pt x="171907" y="86411"/>
                  <a:pt x="171907" y="91440"/>
                </a:cubicBezTo>
                <a:lnTo>
                  <a:pt x="171907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section covers key healthcare concepts crucial for effective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Familiarity with these concepts enhances professional interactions.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Healthcare Concepts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glossary includes essential terms used throughout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definitions is vital for grasping healthcare concepts.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Definitions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482" r="324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 and Table of Contents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Quick access to vital information is provided.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Supporting materials enhance your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Important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 to the table of contents for quick navigation.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guide facilitates easy access to specific sections.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Navigation Guide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34308"/>
                </a:moveTo>
                <a:cubicBezTo>
                  <a:pt x="45720" y="15377"/>
                  <a:pt x="61079" y="18"/>
                  <a:pt x="80010" y="18"/>
                </a:cubicBezTo>
                <a:lnTo>
                  <a:pt x="80010" y="34308"/>
                </a:lnTo>
                <a:lnTo>
                  <a:pt x="80010" y="315343"/>
                </a:lnTo>
                <a:lnTo>
                  <a:pt x="172950" y="248977"/>
                </a:lnTo>
                <a:cubicBezTo>
                  <a:pt x="178879" y="244691"/>
                  <a:pt x="186952" y="244691"/>
                  <a:pt x="192881" y="248977"/>
                </a:cubicBezTo>
                <a:lnTo>
                  <a:pt x="285750" y="315343"/>
                </a:lnTo>
                <a:lnTo>
                  <a:pt x="285750" y="34308"/>
                </a:lnTo>
                <a:lnTo>
                  <a:pt x="80010" y="34308"/>
                </a:lnTo>
                <a:lnTo>
                  <a:pt x="80010" y="18"/>
                </a:lnTo>
                <a:lnTo>
                  <a:pt x="285750" y="18"/>
                </a:lnTo>
                <a:cubicBezTo>
                  <a:pt x="304681" y="18"/>
                  <a:pt x="320040" y="15377"/>
                  <a:pt x="320040" y="34308"/>
                </a:cubicBezTo>
                <a:lnTo>
                  <a:pt x="320040" y="348633"/>
                </a:lnTo>
                <a:cubicBezTo>
                  <a:pt x="320040" y="355062"/>
                  <a:pt x="316468" y="360920"/>
                  <a:pt x="310753" y="363849"/>
                </a:cubicBezTo>
                <a:cubicBezTo>
                  <a:pt x="305038" y="366778"/>
                  <a:pt x="298180" y="366278"/>
                  <a:pt x="292965" y="362563"/>
                </a:cubicBezTo>
                <a:lnTo>
                  <a:pt x="182880" y="283982"/>
                </a:lnTo>
                <a:lnTo>
                  <a:pt x="72795" y="362563"/>
                </a:lnTo>
                <a:cubicBezTo>
                  <a:pt x="67580" y="366278"/>
                  <a:pt x="60722" y="366778"/>
                  <a:pt x="55007" y="363849"/>
                </a:cubicBezTo>
                <a:cubicBezTo>
                  <a:pt x="49292" y="360920"/>
                  <a:pt x="45720" y="355062"/>
                  <a:pt x="45720" y="348633"/>
                </a:cubicBezTo>
                <a:lnTo>
                  <a:pt x="45720" y="343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 index of essential concepts covered in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In-depth discussions on each topic are included.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Topics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Credits and Acknowledgments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express our heartfelt gratitude to everyone who supported this project.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assistance was instrumental in bringing this lesson to fruition.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Expression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would like to acknowledge the valuable input from our guest speakers.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insights greatly enriched the content of this lesson.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Contributor Acknowledgment</a:t>
            </a:r>
            <a:endParaRPr lang="en-US" sz="1378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 images used in this lesson are sourced from licensed stock photo websites.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Special thanks to the photographers for their contributions.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 Credits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2232" y="22860"/>
                </a:moveTo>
                <a:cubicBezTo>
                  <a:pt x="125016" y="22860"/>
                  <a:pt x="109728" y="33861"/>
                  <a:pt x="104299" y="50221"/>
                </a:cubicBezTo>
                <a:lnTo>
                  <a:pt x="120587" y="55650"/>
                </a:lnTo>
                <a:lnTo>
                  <a:pt x="104299" y="50221"/>
                </a:lnTo>
                <a:lnTo>
                  <a:pt x="98155" y="68580"/>
                </a:lnTo>
                <a:lnTo>
                  <a:pt x="45720" y="68580"/>
                </a:lnTo>
                <a:cubicBezTo>
                  <a:pt x="20503" y="68580"/>
                  <a:pt x="0" y="89083"/>
                  <a:pt x="0" y="114300"/>
                </a:cubicBez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114300"/>
                </a:lnTo>
                <a:cubicBezTo>
                  <a:pt x="365760" y="89083"/>
                  <a:pt x="345257" y="68580"/>
                  <a:pt x="320040" y="68580"/>
                </a:cubicBezTo>
                <a:lnTo>
                  <a:pt x="267605" y="68580"/>
                </a:lnTo>
                <a:lnTo>
                  <a:pt x="261461" y="50221"/>
                </a:lnTo>
                <a:cubicBezTo>
                  <a:pt x="256032" y="33861"/>
                  <a:pt x="240744" y="22860"/>
                  <a:pt x="223528" y="22860"/>
                </a:cubicBezTo>
                <a:lnTo>
                  <a:pt x="142232" y="22860"/>
                </a:lnTo>
                <a:moveTo>
                  <a:pt x="136803" y="61079"/>
                </a:moveTo>
                <a:cubicBezTo>
                  <a:pt x="137589" y="58722"/>
                  <a:pt x="139732" y="57150"/>
                  <a:pt x="142232" y="57150"/>
                </a:cubicBezTo>
                <a:lnTo>
                  <a:pt x="223599" y="57150"/>
                </a:lnTo>
                <a:cubicBezTo>
                  <a:pt x="226028" y="57150"/>
                  <a:pt x="228243" y="58722"/>
                  <a:pt x="229029" y="61079"/>
                </a:cubicBezTo>
                <a:lnTo>
                  <a:pt x="239030" y="91154"/>
                </a:lnTo>
                <a:cubicBezTo>
                  <a:pt x="241387" y="98155"/>
                  <a:pt x="247888" y="102870"/>
                  <a:pt x="255318" y="102870"/>
                </a:cubicBezTo>
                <a:lnTo>
                  <a:pt x="320111" y="102870"/>
                </a:lnTo>
                <a:cubicBezTo>
                  <a:pt x="326398" y="102870"/>
                  <a:pt x="331541" y="108014"/>
                  <a:pt x="331541" y="114300"/>
                </a:cubicBezTo>
                <a:lnTo>
                  <a:pt x="331541" y="297180"/>
                </a:lnTo>
                <a:cubicBezTo>
                  <a:pt x="331541" y="303467"/>
                  <a:pt x="326398" y="308610"/>
                  <a:pt x="320111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114300"/>
                </a:lnTo>
                <a:cubicBezTo>
                  <a:pt x="34290" y="108014"/>
                  <a:pt x="39434" y="102870"/>
                  <a:pt x="45720" y="102870"/>
                </a:cubicBezTo>
                <a:lnTo>
                  <a:pt x="110514" y="102870"/>
                </a:lnTo>
                <a:cubicBezTo>
                  <a:pt x="117872" y="102870"/>
                  <a:pt x="124444" y="98155"/>
                  <a:pt x="126802" y="91154"/>
                </a:cubicBezTo>
                <a:lnTo>
                  <a:pt x="136803" y="61079"/>
                </a:lnTo>
                <a:moveTo>
                  <a:pt x="182880" y="285750"/>
                </a:moveTo>
                <a:cubicBezTo>
                  <a:pt x="227068" y="285750"/>
                  <a:pt x="262890" y="249928"/>
                  <a:pt x="262890" y="205740"/>
                </a:cubicBezTo>
                <a:cubicBezTo>
                  <a:pt x="262890" y="161552"/>
                  <a:pt x="227068" y="125730"/>
                  <a:pt x="182880" y="125730"/>
                </a:cubicBezTo>
                <a:cubicBezTo>
                  <a:pt x="138692" y="125730"/>
                  <a:pt x="102870" y="161552"/>
                  <a:pt x="102870" y="205740"/>
                </a:cubicBezTo>
                <a:cubicBezTo>
                  <a:pt x="102870" y="249928"/>
                  <a:pt x="138692" y="285750"/>
                  <a:pt x="182880" y="285750"/>
                </a:cubicBezTo>
                <a:lnTo>
                  <a:pt x="182880" y="285750"/>
                </a:lnTo>
                <a:moveTo>
                  <a:pt x="137160" y="205740"/>
                </a:moveTo>
                <a:cubicBezTo>
                  <a:pt x="137160" y="180490"/>
                  <a:pt x="157630" y="160020"/>
                  <a:pt x="182880" y="160020"/>
                </a:cubicBezTo>
                <a:cubicBezTo>
                  <a:pt x="208130" y="160020"/>
                  <a:pt x="228600" y="180490"/>
                  <a:pt x="228600" y="205740"/>
                </a:cubicBezTo>
                <a:cubicBezTo>
                  <a:pt x="228600" y="230990"/>
                  <a:pt x="208130" y="251460"/>
                  <a:pt x="182880" y="251460"/>
                </a:cubicBezTo>
                <a:cubicBezTo>
                  <a:pt x="157630" y="251460"/>
                  <a:pt x="137160" y="230990"/>
                  <a:pt x="137160" y="205740"/>
                </a:cubicBezTo>
                <a:lnTo>
                  <a:pt x="137160" y="2057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Care: Enhancing Healthcare Through Teamwork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495" r="374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 and 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Thank you for your active participation and engagement throughout the course.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Wishing you all the best in your future endeavors in healthcare.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and Farewell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5664" y="31718"/>
                </a:moveTo>
                <a:cubicBezTo>
                  <a:pt x="154091" y="12073"/>
                  <a:pt x="132945" y="0"/>
                  <a:pt x="110157" y="0"/>
                </a:cubicBezTo>
                <a:lnTo>
                  <a:pt x="108585" y="0"/>
                </a:lnTo>
                <a:cubicBezTo>
                  <a:pt x="73866" y="0"/>
                  <a:pt x="45720" y="28146"/>
                  <a:pt x="45720" y="62865"/>
                </a:cubicBezTo>
                <a:cubicBezTo>
                  <a:pt x="45720" y="73152"/>
                  <a:pt x="48220" y="82868"/>
                  <a:pt x="52578" y="91440"/>
                </a:cubicBezTo>
                <a:lnTo>
                  <a:pt x="34290" y="91440"/>
                </a:lnTo>
                <a:cubicBezTo>
                  <a:pt x="15359" y="91440"/>
                  <a:pt x="0" y="106799"/>
                  <a:pt x="0" y="125730"/>
                </a:cubicBezTo>
                <a:lnTo>
                  <a:pt x="0" y="171450"/>
                </a:lnTo>
                <a:cubicBezTo>
                  <a:pt x="0" y="186380"/>
                  <a:pt x="9573" y="199096"/>
                  <a:pt x="22860" y="203811"/>
                </a:cubicBezTo>
                <a:lnTo>
                  <a:pt x="22860" y="20574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205740"/>
                </a:lnTo>
                <a:lnTo>
                  <a:pt x="342900" y="203811"/>
                </a:lnTo>
                <a:cubicBezTo>
                  <a:pt x="356187" y="199096"/>
                  <a:pt x="365760" y="186380"/>
                  <a:pt x="365760" y="171450"/>
                </a:cubicBezTo>
                <a:lnTo>
                  <a:pt x="365760" y="125730"/>
                </a:lnTo>
                <a:cubicBezTo>
                  <a:pt x="365760" y="106799"/>
                  <a:pt x="350401" y="91440"/>
                  <a:pt x="331470" y="91440"/>
                </a:cubicBezTo>
                <a:lnTo>
                  <a:pt x="313182" y="91440"/>
                </a:lnTo>
                <a:cubicBezTo>
                  <a:pt x="317540" y="82868"/>
                  <a:pt x="320040" y="73152"/>
                  <a:pt x="320040" y="62865"/>
                </a:cubicBezTo>
                <a:cubicBezTo>
                  <a:pt x="320040" y="28146"/>
                  <a:pt x="291894" y="0"/>
                  <a:pt x="257175" y="0"/>
                </a:cubicBezTo>
                <a:lnTo>
                  <a:pt x="255603" y="0"/>
                </a:lnTo>
                <a:cubicBezTo>
                  <a:pt x="232815" y="0"/>
                  <a:pt x="211669" y="12073"/>
                  <a:pt x="200096" y="31718"/>
                </a:cubicBezTo>
                <a:lnTo>
                  <a:pt x="182880" y="61079"/>
                </a:lnTo>
                <a:lnTo>
                  <a:pt x="165664" y="31790"/>
                </a:lnTo>
                <a:lnTo>
                  <a:pt x="165664" y="31718"/>
                </a:lnTo>
                <a:moveTo>
                  <a:pt x="331470" y="125730"/>
                </a:moveTo>
                <a:lnTo>
                  <a:pt x="331470" y="171450"/>
                </a:lnTo>
                <a:lnTo>
                  <a:pt x="308610" y="171450"/>
                </a:lnTo>
                <a:lnTo>
                  <a:pt x="205740" y="171450"/>
                </a:lnTo>
                <a:lnTo>
                  <a:pt x="205740" y="125730"/>
                </a:lnTo>
                <a:lnTo>
                  <a:pt x="257175" y="125730"/>
                </a:lnTo>
                <a:lnTo>
                  <a:pt x="331470" y="125730"/>
                </a:lnTo>
                <a:moveTo>
                  <a:pt x="160020" y="125730"/>
                </a:moveTo>
                <a:lnTo>
                  <a:pt x="160020" y="171450"/>
                </a:lnTo>
                <a:lnTo>
                  <a:pt x="57150" y="171450"/>
                </a:lnTo>
                <a:lnTo>
                  <a:pt x="34290" y="171450"/>
                </a:lnTo>
                <a:lnTo>
                  <a:pt x="34290" y="125730"/>
                </a:lnTo>
                <a:lnTo>
                  <a:pt x="108585" y="125730"/>
                </a:lnTo>
                <a:lnTo>
                  <a:pt x="160020" y="125730"/>
                </a:lnTo>
                <a:moveTo>
                  <a:pt x="160020" y="205740"/>
                </a:moveTo>
                <a:lnTo>
                  <a:pt x="160020" y="331470"/>
                </a:lnTo>
                <a:lnTo>
                  <a:pt x="68580" y="331470"/>
                </a:lnTo>
                <a:cubicBezTo>
                  <a:pt x="62294" y="331470"/>
                  <a:pt x="57150" y="326327"/>
                  <a:pt x="57150" y="320040"/>
                </a:cubicBezTo>
                <a:lnTo>
                  <a:pt x="57150" y="205740"/>
                </a:lnTo>
                <a:lnTo>
                  <a:pt x="160020" y="205740"/>
                </a:lnTo>
                <a:moveTo>
                  <a:pt x="205740" y="331470"/>
                </a:moveTo>
                <a:lnTo>
                  <a:pt x="205740" y="205740"/>
                </a:lnTo>
                <a:lnTo>
                  <a:pt x="308610" y="205740"/>
                </a:lnTo>
                <a:lnTo>
                  <a:pt x="308610" y="320040"/>
                </a:lnTo>
                <a:cubicBezTo>
                  <a:pt x="308610" y="326326"/>
                  <a:pt x="303467" y="331470"/>
                  <a:pt x="297180" y="331470"/>
                </a:cubicBezTo>
                <a:lnTo>
                  <a:pt x="205740" y="331470"/>
                </a:lnTo>
                <a:moveTo>
                  <a:pt x="257175" y="91440"/>
                </a:moveTo>
                <a:lnTo>
                  <a:pt x="205740" y="91440"/>
                </a:lnTo>
                <a:lnTo>
                  <a:pt x="204811" y="91440"/>
                </a:lnTo>
                <a:lnTo>
                  <a:pt x="229672" y="49149"/>
                </a:lnTo>
                <a:cubicBezTo>
                  <a:pt x="235101" y="39934"/>
                  <a:pt x="244959" y="34290"/>
                  <a:pt x="255603" y="34290"/>
                </a:cubicBezTo>
                <a:lnTo>
                  <a:pt x="257175" y="34290"/>
                </a:lnTo>
                <a:cubicBezTo>
                  <a:pt x="272963" y="34290"/>
                  <a:pt x="285750" y="47077"/>
                  <a:pt x="285750" y="62865"/>
                </a:cubicBezTo>
                <a:cubicBezTo>
                  <a:pt x="285750" y="78653"/>
                  <a:pt x="272963" y="91440"/>
                  <a:pt x="257175" y="91440"/>
                </a:cubicBezTo>
                <a:moveTo>
                  <a:pt x="160020" y="91440"/>
                </a:moveTo>
                <a:lnTo>
                  <a:pt x="108585" y="91440"/>
                </a:lnTo>
                <a:cubicBezTo>
                  <a:pt x="92797" y="91440"/>
                  <a:pt x="80010" y="78653"/>
                  <a:pt x="80010" y="62865"/>
                </a:cubicBezTo>
                <a:cubicBezTo>
                  <a:pt x="80010" y="47077"/>
                  <a:pt x="92797" y="34290"/>
                  <a:pt x="108585" y="34290"/>
                </a:cubicBezTo>
                <a:lnTo>
                  <a:pt x="110157" y="34290"/>
                </a:lnTo>
                <a:cubicBezTo>
                  <a:pt x="120801" y="34290"/>
                  <a:pt x="130731" y="39934"/>
                  <a:pt x="136088" y="49149"/>
                </a:cubicBezTo>
                <a:lnTo>
                  <a:pt x="160949" y="91440"/>
                </a:lnTo>
                <a:lnTo>
                  <a:pt x="16002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communication is essential in healthcare settings.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prevent errors and ensures everyone is on the same page.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Matters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hospital teams is crucial for effective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Collaboration among team members leads to better outcomes.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2025-03-15T04:43:42Z</dcterms:created>
  <dcterms:modified xsi:type="dcterms:W3CDTF">2025-03-15T04:43:42Z</dcterms:modified>
</cp:coreProperties>
</file>