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notesMasterIdLst>
    <p:notesMasterId r:id="rId3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1229e9476a18ab6c56540d18c1e753558e602fb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7cc1c0d1daaefbacb832ef4ccbbcec8b99ef5e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c17d5c6ca6f4bb3dd7f0a501da2944b689c282b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1fee88628c41871c3f634753de90b24caa5bb79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de8f33c07dd249defa9152b7059c351680f8e00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6c8aaa874f3594363b3f7dd2cd212ef99814b61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6a3ab955fcabe8fb6720f0031f4059eb947eac7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e04de4780b52aaa323bb41a2cfde55a64699d7e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f9a506aa446ce0a5892e351d89a52b02b9a1ec4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b535ba4a235c8a854515a3cfa9b1b4adbd2b2b6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df41c5bdbc4fa168ab231338cbf05fbab5f52e7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cff34d782e831277a3ed80bc4e548fd88fb819b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1081596806646ba141e74c608fb95a691305a1b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d6fce2e4dff9bfb430dfdbecc3c903eba3a77d8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3d9f25d4e9ace3856b1b6f5c0081093b3c842b5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52800" y="4592834"/>
            <a:ext cx="10285200" cy="1327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Fundamental Math Operations and Their Real-World Applications for Young Learners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52800" y="2282400"/>
            <a:ext cx="10285200" cy="162289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Basic Addition and Subtraction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54102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Introduction to Basic Addition and 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Addition and Subtraction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Introduction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Script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Guided Practice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Independent Practice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Subject Knowledge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Extended Knowledge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Errors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FAQ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Objectives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Vocabulary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Resources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30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Prior Knowledge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Differentiation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Cross-Curricular Links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Group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Digital Integration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Review and Assessment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Summative Assessment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Homework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Safety Considerations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31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32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lesson emphasizes interactive and engaging activities to make learning enjoyable.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students grasp the concepts effectively while understanding their practical applications.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 Approach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key learning objectives include recognizing the symbols and terminology associated with addition and subtraction.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apply these operations to solve simple problems and demonstrate an understanding of the relationship between addition and subtraction.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Learning Objectives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plan is designed to introduce 8-year-old students to the fundamental concepts of addition and subtraction.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focusing on interactive and engaging activities, students will develop a solid understanding of these basic operations and their real-world applications.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Basic Operations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Introduction to Basic Addition and Subtraction Concepts</a:t>
            </a:r>
            <a:endParaRPr lang="en-US" sz="2285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Basic Addition and Subtraction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Basic Addition and Subtraction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Addition and Subtraction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operations bridge the gap between academic learning and practical application.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indispensable tools for navigating both educational and everyday scenarios.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Academic and Practical Relevance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37759" y="4028426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243840" y="22859"/>
                </a:moveTo>
                <a:cubicBezTo>
                  <a:pt x="248032" y="22859"/>
                  <a:pt x="251461" y="26288"/>
                  <a:pt x="251461" y="30478"/>
                </a:cubicBezTo>
                <a:lnTo>
                  <a:pt x="251461" y="83818"/>
                </a:lnTo>
                <a:lnTo>
                  <a:pt x="213361" y="83818"/>
                </a:lnTo>
                <a:lnTo>
                  <a:pt x="213361" y="68578"/>
                </a:lnTo>
                <a:lnTo>
                  <a:pt x="217171" y="68578"/>
                </a:lnTo>
                <a:cubicBezTo>
                  <a:pt x="223505" y="68578"/>
                  <a:pt x="228602" y="63483"/>
                  <a:pt x="228602" y="57148"/>
                </a:cubicBezTo>
                <a:cubicBezTo>
                  <a:pt x="228602" y="50814"/>
                  <a:pt x="223505" y="45719"/>
                  <a:pt x="217171" y="45719"/>
                </a:cubicBezTo>
                <a:lnTo>
                  <a:pt x="213361" y="45719"/>
                </a:lnTo>
                <a:lnTo>
                  <a:pt x="213361" y="22859"/>
                </a:lnTo>
                <a:lnTo>
                  <a:pt x="243840" y="22859"/>
                </a:lnTo>
                <a:moveTo>
                  <a:pt x="198119" y="45721"/>
                </a:moveTo>
                <a:lnTo>
                  <a:pt x="194309" y="45721"/>
                </a:lnTo>
                <a:cubicBezTo>
                  <a:pt x="187975" y="45721"/>
                  <a:pt x="182878" y="50816"/>
                  <a:pt x="182878" y="57151"/>
                </a:cubicBezTo>
                <a:cubicBezTo>
                  <a:pt x="182878" y="63485"/>
                  <a:pt x="187975" y="68580"/>
                  <a:pt x="194309" y="68580"/>
                </a:cubicBezTo>
                <a:lnTo>
                  <a:pt x="198119" y="68580"/>
                </a:lnTo>
                <a:lnTo>
                  <a:pt x="198119" y="83821"/>
                </a:lnTo>
                <a:lnTo>
                  <a:pt x="137160" y="83821"/>
                </a:lnTo>
                <a:lnTo>
                  <a:pt x="137160" y="68580"/>
                </a:lnTo>
                <a:lnTo>
                  <a:pt x="140970" y="68580"/>
                </a:lnTo>
                <a:cubicBezTo>
                  <a:pt x="147304" y="68580"/>
                  <a:pt x="152401" y="63485"/>
                  <a:pt x="152401" y="57151"/>
                </a:cubicBezTo>
                <a:cubicBezTo>
                  <a:pt x="152401" y="50816"/>
                  <a:pt x="147304" y="45721"/>
                  <a:pt x="140970" y="45721"/>
                </a:cubicBezTo>
                <a:lnTo>
                  <a:pt x="137160" y="45721"/>
                </a:lnTo>
                <a:lnTo>
                  <a:pt x="137160" y="22862"/>
                </a:lnTo>
                <a:lnTo>
                  <a:pt x="198119" y="22862"/>
                </a:lnTo>
                <a:lnTo>
                  <a:pt x="198119" y="45721"/>
                </a:lnTo>
                <a:moveTo>
                  <a:pt x="121919" y="45721"/>
                </a:moveTo>
                <a:lnTo>
                  <a:pt x="118108" y="45721"/>
                </a:lnTo>
                <a:cubicBezTo>
                  <a:pt x="111774" y="45721"/>
                  <a:pt x="106678" y="50816"/>
                  <a:pt x="106678" y="57151"/>
                </a:cubicBezTo>
                <a:cubicBezTo>
                  <a:pt x="106678" y="63485"/>
                  <a:pt x="111774" y="68580"/>
                  <a:pt x="118108" y="68580"/>
                </a:cubicBezTo>
                <a:lnTo>
                  <a:pt x="121919" y="68580"/>
                </a:lnTo>
                <a:lnTo>
                  <a:pt x="121919" y="83821"/>
                </a:lnTo>
                <a:lnTo>
                  <a:pt x="76198" y="83821"/>
                </a:lnTo>
                <a:lnTo>
                  <a:pt x="76198" y="68580"/>
                </a:lnTo>
                <a:lnTo>
                  <a:pt x="80008" y="68580"/>
                </a:lnTo>
                <a:cubicBezTo>
                  <a:pt x="86342" y="68580"/>
                  <a:pt x="91439" y="63485"/>
                  <a:pt x="91439" y="57151"/>
                </a:cubicBezTo>
                <a:cubicBezTo>
                  <a:pt x="91439" y="50816"/>
                  <a:pt x="86342" y="45721"/>
                  <a:pt x="80008" y="45721"/>
                </a:cubicBezTo>
                <a:lnTo>
                  <a:pt x="76198" y="45721"/>
                </a:lnTo>
                <a:lnTo>
                  <a:pt x="76198" y="22862"/>
                </a:lnTo>
                <a:lnTo>
                  <a:pt x="121919" y="22862"/>
                </a:lnTo>
                <a:lnTo>
                  <a:pt x="121919" y="45721"/>
                </a:lnTo>
                <a:moveTo>
                  <a:pt x="60959" y="45721"/>
                </a:moveTo>
                <a:lnTo>
                  <a:pt x="57149" y="45721"/>
                </a:lnTo>
                <a:cubicBezTo>
                  <a:pt x="50815" y="45721"/>
                  <a:pt x="45718" y="50816"/>
                  <a:pt x="45718" y="57151"/>
                </a:cubicBezTo>
                <a:cubicBezTo>
                  <a:pt x="45718" y="63485"/>
                  <a:pt x="50815" y="68580"/>
                  <a:pt x="57149" y="68580"/>
                </a:cubicBezTo>
                <a:lnTo>
                  <a:pt x="60959" y="68580"/>
                </a:lnTo>
                <a:lnTo>
                  <a:pt x="60959" y="83821"/>
                </a:lnTo>
                <a:lnTo>
                  <a:pt x="22859" y="83821"/>
                </a:lnTo>
                <a:lnTo>
                  <a:pt x="22859" y="30481"/>
                </a:lnTo>
                <a:cubicBezTo>
                  <a:pt x="22859" y="26290"/>
                  <a:pt x="26288" y="22862"/>
                  <a:pt x="30480" y="22862"/>
                </a:cubicBezTo>
                <a:lnTo>
                  <a:pt x="60959" y="22862"/>
                </a:lnTo>
                <a:lnTo>
                  <a:pt x="60959" y="45721"/>
                </a:lnTo>
                <a:moveTo>
                  <a:pt x="22859" y="182879"/>
                </a:moveTo>
                <a:lnTo>
                  <a:pt x="22859" y="99059"/>
                </a:lnTo>
                <a:lnTo>
                  <a:pt x="60959" y="99059"/>
                </a:lnTo>
                <a:lnTo>
                  <a:pt x="60959" y="110489"/>
                </a:lnTo>
                <a:lnTo>
                  <a:pt x="57149" y="110489"/>
                </a:lnTo>
                <a:cubicBezTo>
                  <a:pt x="50815" y="110489"/>
                  <a:pt x="45718" y="115584"/>
                  <a:pt x="45718" y="121918"/>
                </a:cubicBezTo>
                <a:cubicBezTo>
                  <a:pt x="45718" y="128253"/>
                  <a:pt x="50815" y="133348"/>
                  <a:pt x="57149" y="133348"/>
                </a:cubicBezTo>
                <a:lnTo>
                  <a:pt x="60959" y="133348"/>
                </a:lnTo>
                <a:lnTo>
                  <a:pt x="60959" y="144778"/>
                </a:lnTo>
                <a:lnTo>
                  <a:pt x="57149" y="144778"/>
                </a:lnTo>
                <a:cubicBezTo>
                  <a:pt x="50815" y="144778"/>
                  <a:pt x="45718" y="149873"/>
                  <a:pt x="45718" y="156207"/>
                </a:cubicBezTo>
                <a:cubicBezTo>
                  <a:pt x="45718" y="162542"/>
                  <a:pt x="50815" y="167637"/>
                  <a:pt x="57149" y="167637"/>
                </a:cubicBezTo>
                <a:lnTo>
                  <a:pt x="60959" y="167637"/>
                </a:lnTo>
                <a:lnTo>
                  <a:pt x="60959" y="190497"/>
                </a:lnTo>
                <a:lnTo>
                  <a:pt x="30480" y="190497"/>
                </a:lnTo>
                <a:cubicBezTo>
                  <a:pt x="26288" y="190497"/>
                  <a:pt x="22859" y="187068"/>
                  <a:pt x="22859" y="182878"/>
                </a:cubicBezTo>
                <a:lnTo>
                  <a:pt x="22859" y="182879"/>
                </a:lnTo>
                <a:moveTo>
                  <a:pt x="76201" y="167639"/>
                </a:moveTo>
                <a:lnTo>
                  <a:pt x="80011" y="167639"/>
                </a:lnTo>
                <a:cubicBezTo>
                  <a:pt x="86345" y="167639"/>
                  <a:pt x="91442" y="162544"/>
                  <a:pt x="91442" y="156209"/>
                </a:cubicBezTo>
                <a:cubicBezTo>
                  <a:pt x="91442" y="149875"/>
                  <a:pt x="86345" y="144780"/>
                  <a:pt x="80011" y="144780"/>
                </a:cubicBezTo>
                <a:lnTo>
                  <a:pt x="76201" y="144780"/>
                </a:lnTo>
                <a:lnTo>
                  <a:pt x="76201" y="133350"/>
                </a:lnTo>
                <a:lnTo>
                  <a:pt x="80011" y="133350"/>
                </a:lnTo>
                <a:cubicBezTo>
                  <a:pt x="86345" y="133350"/>
                  <a:pt x="91442" y="128255"/>
                  <a:pt x="91442" y="121920"/>
                </a:cubicBezTo>
                <a:cubicBezTo>
                  <a:pt x="91442" y="115585"/>
                  <a:pt x="86345" y="110490"/>
                  <a:pt x="80011" y="110490"/>
                </a:cubicBezTo>
                <a:lnTo>
                  <a:pt x="76201" y="110490"/>
                </a:lnTo>
                <a:lnTo>
                  <a:pt x="76201" y="99061"/>
                </a:lnTo>
                <a:lnTo>
                  <a:pt x="121922" y="99061"/>
                </a:lnTo>
                <a:lnTo>
                  <a:pt x="121922" y="110490"/>
                </a:lnTo>
                <a:lnTo>
                  <a:pt x="118111" y="110490"/>
                </a:lnTo>
                <a:cubicBezTo>
                  <a:pt x="111777" y="110490"/>
                  <a:pt x="106680" y="115585"/>
                  <a:pt x="106680" y="121920"/>
                </a:cubicBezTo>
                <a:cubicBezTo>
                  <a:pt x="106680" y="128255"/>
                  <a:pt x="111777" y="133350"/>
                  <a:pt x="118111" y="133350"/>
                </a:cubicBezTo>
                <a:lnTo>
                  <a:pt x="121922" y="133350"/>
                </a:lnTo>
                <a:lnTo>
                  <a:pt x="121922" y="144780"/>
                </a:lnTo>
                <a:lnTo>
                  <a:pt x="118111" y="144780"/>
                </a:lnTo>
                <a:cubicBezTo>
                  <a:pt x="111777" y="144780"/>
                  <a:pt x="106680" y="149875"/>
                  <a:pt x="106680" y="156209"/>
                </a:cubicBezTo>
                <a:cubicBezTo>
                  <a:pt x="106680" y="162544"/>
                  <a:pt x="111777" y="167639"/>
                  <a:pt x="118111" y="167639"/>
                </a:cubicBezTo>
                <a:lnTo>
                  <a:pt x="121922" y="167639"/>
                </a:lnTo>
                <a:lnTo>
                  <a:pt x="121922" y="190498"/>
                </a:lnTo>
                <a:lnTo>
                  <a:pt x="76201" y="190498"/>
                </a:lnTo>
                <a:lnTo>
                  <a:pt x="76201" y="167639"/>
                </a:lnTo>
                <a:moveTo>
                  <a:pt x="137160" y="133350"/>
                </a:moveTo>
                <a:lnTo>
                  <a:pt x="140970" y="133350"/>
                </a:lnTo>
                <a:cubicBezTo>
                  <a:pt x="147304" y="133350"/>
                  <a:pt x="152401" y="128255"/>
                  <a:pt x="152401" y="121920"/>
                </a:cubicBezTo>
                <a:cubicBezTo>
                  <a:pt x="152401" y="115586"/>
                  <a:pt x="147304" y="110491"/>
                  <a:pt x="140970" y="110491"/>
                </a:cubicBezTo>
                <a:lnTo>
                  <a:pt x="137160" y="110491"/>
                </a:lnTo>
                <a:lnTo>
                  <a:pt x="137160" y="99061"/>
                </a:lnTo>
                <a:lnTo>
                  <a:pt x="198119" y="99061"/>
                </a:lnTo>
                <a:lnTo>
                  <a:pt x="198119" y="144782"/>
                </a:lnTo>
                <a:lnTo>
                  <a:pt x="194309" y="144782"/>
                </a:lnTo>
                <a:cubicBezTo>
                  <a:pt x="187975" y="144782"/>
                  <a:pt x="182878" y="149877"/>
                  <a:pt x="182878" y="156212"/>
                </a:cubicBezTo>
                <a:cubicBezTo>
                  <a:pt x="182878" y="162546"/>
                  <a:pt x="187975" y="167641"/>
                  <a:pt x="194309" y="167641"/>
                </a:cubicBezTo>
                <a:lnTo>
                  <a:pt x="198119" y="167641"/>
                </a:lnTo>
                <a:lnTo>
                  <a:pt x="198119" y="190501"/>
                </a:lnTo>
                <a:lnTo>
                  <a:pt x="137160" y="190501"/>
                </a:lnTo>
                <a:lnTo>
                  <a:pt x="137160" y="167641"/>
                </a:lnTo>
                <a:lnTo>
                  <a:pt x="140970" y="167641"/>
                </a:lnTo>
                <a:cubicBezTo>
                  <a:pt x="147304" y="167641"/>
                  <a:pt x="152401" y="162546"/>
                  <a:pt x="152401" y="156212"/>
                </a:cubicBezTo>
                <a:cubicBezTo>
                  <a:pt x="152401" y="149877"/>
                  <a:pt x="147304" y="144782"/>
                  <a:pt x="140970" y="144782"/>
                </a:cubicBezTo>
                <a:lnTo>
                  <a:pt x="137160" y="144782"/>
                </a:lnTo>
                <a:lnTo>
                  <a:pt x="137160" y="133350"/>
                </a:lnTo>
                <a:moveTo>
                  <a:pt x="213361" y="167639"/>
                </a:moveTo>
                <a:lnTo>
                  <a:pt x="217171" y="167639"/>
                </a:lnTo>
                <a:cubicBezTo>
                  <a:pt x="223505" y="167639"/>
                  <a:pt x="228602" y="162544"/>
                  <a:pt x="228602" y="156209"/>
                </a:cubicBezTo>
                <a:cubicBezTo>
                  <a:pt x="228602" y="149875"/>
                  <a:pt x="223505" y="144780"/>
                  <a:pt x="217171" y="144780"/>
                </a:cubicBezTo>
                <a:lnTo>
                  <a:pt x="213361" y="144780"/>
                </a:lnTo>
                <a:lnTo>
                  <a:pt x="213361" y="99059"/>
                </a:lnTo>
                <a:lnTo>
                  <a:pt x="251461" y="99059"/>
                </a:lnTo>
                <a:lnTo>
                  <a:pt x="251461" y="182879"/>
                </a:lnTo>
                <a:cubicBezTo>
                  <a:pt x="251461" y="187070"/>
                  <a:pt x="248032" y="190498"/>
                  <a:pt x="243840" y="190498"/>
                </a:cubicBezTo>
                <a:lnTo>
                  <a:pt x="213361" y="190498"/>
                </a:lnTo>
                <a:lnTo>
                  <a:pt x="213361" y="167639"/>
                </a:lnTo>
                <a:moveTo>
                  <a:pt x="30480" y="0"/>
                </a:moveTo>
                <a:cubicBezTo>
                  <a:pt x="13669" y="0"/>
                  <a:pt x="0" y="13668"/>
                  <a:pt x="0" y="30481"/>
                </a:cubicBezTo>
                <a:lnTo>
                  <a:pt x="0" y="182882"/>
                </a:lnTo>
                <a:cubicBezTo>
                  <a:pt x="0" y="199692"/>
                  <a:pt x="13669" y="213362"/>
                  <a:pt x="30480" y="213362"/>
                </a:cubicBezTo>
                <a:lnTo>
                  <a:pt x="243840" y="213362"/>
                </a:lnTo>
                <a:cubicBezTo>
                  <a:pt x="260651" y="213362"/>
                  <a:pt x="274320" y="199694"/>
                  <a:pt x="274320" y="182882"/>
                </a:cubicBezTo>
                <a:lnTo>
                  <a:pt x="274320" y="30481"/>
                </a:lnTo>
                <a:cubicBezTo>
                  <a:pt x="274320" y="13670"/>
                  <a:pt x="260651" y="0"/>
                  <a:pt x="243840" y="0"/>
                </a:cubicBezTo>
                <a:lnTo>
                  <a:pt x="30480" y="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 and subtraction lay the groundwork for more complex math concepts that students will encounter in subsequent years.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Mastery of these operations ensures a smoother transition to higher-level mathematics.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Foundation for Advanced Concepts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52986" y="15826"/>
                </a:moveTo>
                <a:cubicBezTo>
                  <a:pt x="152986" y="7055"/>
                  <a:pt x="145930" y="0"/>
                  <a:pt x="137160" y="0"/>
                </a:cubicBezTo>
                <a:cubicBezTo>
                  <a:pt x="128390" y="0"/>
                  <a:pt x="121334" y="7056"/>
                  <a:pt x="121334" y="15826"/>
                </a:cubicBezTo>
                <a:lnTo>
                  <a:pt x="121334" y="121334"/>
                </a:lnTo>
                <a:lnTo>
                  <a:pt x="15826" y="121334"/>
                </a:lnTo>
                <a:cubicBezTo>
                  <a:pt x="7055" y="121334"/>
                  <a:pt x="0" y="128390"/>
                  <a:pt x="0" y="137160"/>
                </a:cubicBezTo>
                <a:cubicBezTo>
                  <a:pt x="0" y="145930"/>
                  <a:pt x="7056" y="152986"/>
                  <a:pt x="15826" y="152986"/>
                </a:cubicBezTo>
                <a:lnTo>
                  <a:pt x="121334" y="152986"/>
                </a:lnTo>
                <a:lnTo>
                  <a:pt x="121334" y="258494"/>
                </a:lnTo>
                <a:cubicBezTo>
                  <a:pt x="121334" y="267265"/>
                  <a:pt x="128390" y="274320"/>
                  <a:pt x="137160" y="274320"/>
                </a:cubicBezTo>
                <a:cubicBezTo>
                  <a:pt x="145930" y="274320"/>
                  <a:pt x="152986" y="267264"/>
                  <a:pt x="152986" y="258494"/>
                </a:cubicBezTo>
                <a:lnTo>
                  <a:pt x="152986" y="152986"/>
                </a:lnTo>
                <a:lnTo>
                  <a:pt x="258494" y="152986"/>
                </a:lnTo>
                <a:cubicBezTo>
                  <a:pt x="267265" y="152986"/>
                  <a:pt x="274320" y="145930"/>
                  <a:pt x="274320" y="137160"/>
                </a:cubicBezTo>
                <a:cubicBezTo>
                  <a:pt x="274320" y="128390"/>
                  <a:pt x="267264" y="121334"/>
                  <a:pt x="258494" y="121334"/>
                </a:cubicBezTo>
                <a:lnTo>
                  <a:pt x="152986" y="121334"/>
                </a:lnTo>
                <a:lnTo>
                  <a:pt x="152986" y="1582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addition and subtraction helps students develop problem-solving skills and critical thinking.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foundational skills are indispensable for tackling real-world challenges effectively.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Development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0030" y="0"/>
                </a:moveTo>
                <a:cubicBezTo>
                  <a:pt x="258944" y="0"/>
                  <a:pt x="274320" y="15376"/>
                  <a:pt x="274320" y="34290"/>
                </a:cubicBezTo>
                <a:lnTo>
                  <a:pt x="274320" y="102870"/>
                </a:lnTo>
                <a:cubicBezTo>
                  <a:pt x="274320" y="107586"/>
                  <a:pt x="270463" y="111443"/>
                  <a:pt x="265748" y="111443"/>
                </a:cubicBezTo>
                <a:lnTo>
                  <a:pt x="237888" y="111443"/>
                </a:lnTo>
                <a:cubicBezTo>
                  <a:pt x="234352" y="111443"/>
                  <a:pt x="231458" y="114337"/>
                  <a:pt x="231458" y="117873"/>
                </a:cubicBezTo>
                <a:lnTo>
                  <a:pt x="231458" y="120015"/>
                </a:lnTo>
                <a:cubicBezTo>
                  <a:pt x="231458" y="129498"/>
                  <a:pt x="223796" y="137160"/>
                  <a:pt x="214313" y="137160"/>
                </a:cubicBezTo>
                <a:cubicBezTo>
                  <a:pt x="204829" y="137160"/>
                  <a:pt x="197167" y="129498"/>
                  <a:pt x="197167" y="120015"/>
                </a:cubicBezTo>
                <a:lnTo>
                  <a:pt x="197167" y="117873"/>
                </a:lnTo>
                <a:cubicBezTo>
                  <a:pt x="197167" y="114337"/>
                  <a:pt x="194273" y="111443"/>
                  <a:pt x="190737" y="111443"/>
                </a:cubicBezTo>
                <a:lnTo>
                  <a:pt x="171450" y="111443"/>
                </a:lnTo>
                <a:cubicBezTo>
                  <a:pt x="166734" y="111443"/>
                  <a:pt x="162877" y="107586"/>
                  <a:pt x="162877" y="102870"/>
                </a:cubicBezTo>
                <a:lnTo>
                  <a:pt x="162877" y="85725"/>
                </a:lnTo>
                <a:cubicBezTo>
                  <a:pt x="162877" y="81009"/>
                  <a:pt x="166734" y="77152"/>
                  <a:pt x="171450" y="77152"/>
                </a:cubicBezTo>
                <a:lnTo>
                  <a:pt x="180022" y="77152"/>
                </a:lnTo>
                <a:cubicBezTo>
                  <a:pt x="189506" y="77152"/>
                  <a:pt x="197167" y="69491"/>
                  <a:pt x="197167" y="60008"/>
                </a:cubicBezTo>
                <a:cubicBezTo>
                  <a:pt x="197167" y="50524"/>
                  <a:pt x="189506" y="42863"/>
                  <a:pt x="180022" y="42863"/>
                </a:cubicBezTo>
                <a:lnTo>
                  <a:pt x="171450" y="42863"/>
                </a:lnTo>
                <a:cubicBezTo>
                  <a:pt x="166734" y="42863"/>
                  <a:pt x="162877" y="39006"/>
                  <a:pt x="162877" y="34290"/>
                </a:cubicBezTo>
                <a:lnTo>
                  <a:pt x="162877" y="8573"/>
                </a:lnTo>
                <a:cubicBezTo>
                  <a:pt x="162877" y="3857"/>
                  <a:pt x="166734" y="0"/>
                  <a:pt x="171450" y="0"/>
                </a:cubicBezTo>
                <a:lnTo>
                  <a:pt x="240030" y="0"/>
                </a:lnTo>
              </a:path>
              <a:path w="274320" h="274320">
                <a:moveTo>
                  <a:pt x="0" y="128588"/>
                </a:moveTo>
                <a:lnTo>
                  <a:pt x="0" y="68580"/>
                </a:lnTo>
                <a:cubicBezTo>
                  <a:pt x="0" y="49666"/>
                  <a:pt x="15376" y="34290"/>
                  <a:pt x="34290" y="34290"/>
                </a:cubicBezTo>
                <a:lnTo>
                  <a:pt x="111443" y="34290"/>
                </a:lnTo>
                <a:cubicBezTo>
                  <a:pt x="116158" y="34290"/>
                  <a:pt x="120015" y="38147"/>
                  <a:pt x="120015" y="42863"/>
                </a:cubicBezTo>
                <a:lnTo>
                  <a:pt x="120015" y="70722"/>
                </a:lnTo>
                <a:cubicBezTo>
                  <a:pt x="120015" y="74258"/>
                  <a:pt x="122909" y="77152"/>
                  <a:pt x="126445" y="77152"/>
                </a:cubicBezTo>
                <a:lnTo>
                  <a:pt x="128588" y="77152"/>
                </a:lnTo>
                <a:cubicBezTo>
                  <a:pt x="138071" y="77152"/>
                  <a:pt x="145733" y="84814"/>
                  <a:pt x="145733" y="94298"/>
                </a:cubicBezTo>
                <a:cubicBezTo>
                  <a:pt x="145733" y="103781"/>
                  <a:pt x="138071" y="111443"/>
                  <a:pt x="128588" y="111443"/>
                </a:cubicBezTo>
                <a:lnTo>
                  <a:pt x="126445" y="111443"/>
                </a:lnTo>
                <a:cubicBezTo>
                  <a:pt x="122909" y="111443"/>
                  <a:pt x="120015" y="114337"/>
                  <a:pt x="120015" y="117873"/>
                </a:cubicBezTo>
                <a:lnTo>
                  <a:pt x="120015" y="145733"/>
                </a:lnTo>
                <a:cubicBezTo>
                  <a:pt x="120015" y="150448"/>
                  <a:pt x="116158" y="154305"/>
                  <a:pt x="111443" y="154305"/>
                </a:cubicBezTo>
                <a:lnTo>
                  <a:pt x="94297" y="154305"/>
                </a:lnTo>
                <a:cubicBezTo>
                  <a:pt x="89582" y="154305"/>
                  <a:pt x="85725" y="150448"/>
                  <a:pt x="85725" y="145733"/>
                </a:cubicBezTo>
                <a:lnTo>
                  <a:pt x="85725" y="137160"/>
                </a:lnTo>
                <a:cubicBezTo>
                  <a:pt x="85725" y="127677"/>
                  <a:pt x="78063" y="120015"/>
                  <a:pt x="68580" y="120015"/>
                </a:cubicBezTo>
                <a:cubicBezTo>
                  <a:pt x="59097" y="120015"/>
                  <a:pt x="51435" y="127677"/>
                  <a:pt x="51435" y="137160"/>
                </a:cubicBezTo>
                <a:lnTo>
                  <a:pt x="51435" y="145733"/>
                </a:lnTo>
                <a:cubicBezTo>
                  <a:pt x="51435" y="150448"/>
                  <a:pt x="47578" y="154305"/>
                  <a:pt x="42862" y="154305"/>
                </a:cubicBezTo>
                <a:lnTo>
                  <a:pt x="25717" y="154305"/>
                </a:lnTo>
                <a:lnTo>
                  <a:pt x="25717" y="235745"/>
                </a:lnTo>
                <a:cubicBezTo>
                  <a:pt x="25717" y="242872"/>
                  <a:pt x="31451" y="248605"/>
                  <a:pt x="38578" y="248605"/>
                </a:cubicBezTo>
                <a:lnTo>
                  <a:pt x="120018" y="248605"/>
                </a:lnTo>
                <a:lnTo>
                  <a:pt x="120018" y="229318"/>
                </a:lnTo>
                <a:cubicBezTo>
                  <a:pt x="120018" y="225782"/>
                  <a:pt x="117124" y="222888"/>
                  <a:pt x="113588" y="222888"/>
                </a:cubicBezTo>
                <a:lnTo>
                  <a:pt x="111445" y="222888"/>
                </a:lnTo>
                <a:cubicBezTo>
                  <a:pt x="101962" y="222888"/>
                  <a:pt x="94300" y="215226"/>
                  <a:pt x="94300" y="205743"/>
                </a:cubicBezTo>
                <a:cubicBezTo>
                  <a:pt x="94300" y="196259"/>
                  <a:pt x="101962" y="188598"/>
                  <a:pt x="111445" y="188598"/>
                </a:cubicBezTo>
                <a:lnTo>
                  <a:pt x="113588" y="188598"/>
                </a:lnTo>
                <a:cubicBezTo>
                  <a:pt x="117124" y="188598"/>
                  <a:pt x="120018" y="185704"/>
                  <a:pt x="120018" y="182168"/>
                </a:cubicBezTo>
                <a:lnTo>
                  <a:pt x="120018" y="162880"/>
                </a:lnTo>
                <a:cubicBezTo>
                  <a:pt x="120018" y="158165"/>
                  <a:pt x="123875" y="154308"/>
                  <a:pt x="128590" y="154308"/>
                </a:cubicBezTo>
                <a:lnTo>
                  <a:pt x="154308" y="154308"/>
                </a:lnTo>
                <a:cubicBezTo>
                  <a:pt x="159023" y="154308"/>
                  <a:pt x="162880" y="158165"/>
                  <a:pt x="162880" y="162880"/>
                </a:cubicBezTo>
                <a:lnTo>
                  <a:pt x="162880" y="171453"/>
                </a:lnTo>
                <a:cubicBezTo>
                  <a:pt x="162880" y="180936"/>
                  <a:pt x="170542" y="188598"/>
                  <a:pt x="180025" y="188598"/>
                </a:cubicBezTo>
                <a:cubicBezTo>
                  <a:pt x="189508" y="188598"/>
                  <a:pt x="197170" y="180936"/>
                  <a:pt x="197170" y="171453"/>
                </a:cubicBezTo>
                <a:lnTo>
                  <a:pt x="197170" y="162880"/>
                </a:lnTo>
                <a:cubicBezTo>
                  <a:pt x="197170" y="158165"/>
                  <a:pt x="201027" y="154308"/>
                  <a:pt x="205743" y="154308"/>
                </a:cubicBezTo>
                <a:lnTo>
                  <a:pt x="231460" y="154308"/>
                </a:lnTo>
                <a:cubicBezTo>
                  <a:pt x="236176" y="154308"/>
                  <a:pt x="240033" y="158165"/>
                  <a:pt x="240033" y="162880"/>
                </a:cubicBezTo>
                <a:lnTo>
                  <a:pt x="240033" y="240033"/>
                </a:lnTo>
                <a:cubicBezTo>
                  <a:pt x="240033" y="258947"/>
                  <a:pt x="224657" y="274323"/>
                  <a:pt x="205743" y="274323"/>
                </a:cubicBezTo>
                <a:lnTo>
                  <a:pt x="137163" y="274323"/>
                </a:lnTo>
                <a:lnTo>
                  <a:pt x="128590" y="274323"/>
                </a:lnTo>
                <a:lnTo>
                  <a:pt x="38580" y="274323"/>
                </a:lnTo>
                <a:cubicBezTo>
                  <a:pt x="17257" y="274323"/>
                  <a:pt x="5" y="257071"/>
                  <a:pt x="5" y="235748"/>
                </a:cubicBezTo>
                <a:lnTo>
                  <a:pt x="5" y="145738"/>
                </a:lnTo>
                <a:lnTo>
                  <a:pt x="0" y="12858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 and subtraction are essential for everyday life, from calculating the total cost of items to determining how much time is left until a favorite TV show starts.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operations are not only crucial for academic success in mathematics but also play a critical role in everyday life.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Everyday Applications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11529" y="1567834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80023" y="94298"/>
                </a:moveTo>
                <a:lnTo>
                  <a:pt x="180023" y="240030"/>
                </a:lnTo>
                <a:cubicBezTo>
                  <a:pt x="180023" y="244746"/>
                  <a:pt x="176165" y="248603"/>
                  <a:pt x="171449" y="248603"/>
                </a:cubicBezTo>
                <a:lnTo>
                  <a:pt x="34289" y="248603"/>
                </a:lnTo>
                <a:cubicBezTo>
                  <a:pt x="29573" y="248603"/>
                  <a:pt x="25715" y="244746"/>
                  <a:pt x="25715" y="240030"/>
                </a:cubicBezTo>
                <a:lnTo>
                  <a:pt x="25715" y="94298"/>
                </a:lnTo>
                <a:lnTo>
                  <a:pt x="180023" y="94298"/>
                </a:lnTo>
                <a:moveTo>
                  <a:pt x="180023" y="68580"/>
                </a:moveTo>
                <a:lnTo>
                  <a:pt x="25717" y="68580"/>
                </a:lnTo>
                <a:lnTo>
                  <a:pt x="25717" y="34290"/>
                </a:lnTo>
                <a:cubicBezTo>
                  <a:pt x="25717" y="29574"/>
                  <a:pt x="29575" y="25718"/>
                  <a:pt x="34291" y="25718"/>
                </a:cubicBezTo>
                <a:lnTo>
                  <a:pt x="171451" y="25718"/>
                </a:lnTo>
                <a:cubicBezTo>
                  <a:pt x="176167" y="25718"/>
                  <a:pt x="180025" y="29574"/>
                  <a:pt x="180025" y="34290"/>
                </a:cubicBezTo>
                <a:lnTo>
                  <a:pt x="180023" y="68580"/>
                </a:lnTo>
                <a:moveTo>
                  <a:pt x="205740" y="68580"/>
                </a:moveTo>
                <a:lnTo>
                  <a:pt x="205740" y="34290"/>
                </a:lnTo>
                <a:cubicBezTo>
                  <a:pt x="205740" y="15376"/>
                  <a:pt x="190363" y="0"/>
                  <a:pt x="171449" y="0"/>
                </a:cubicBezTo>
                <a:lnTo>
                  <a:pt x="34289" y="0"/>
                </a:lnTo>
                <a:cubicBezTo>
                  <a:pt x="15375" y="0"/>
                  <a:pt x="-2" y="15376"/>
                  <a:pt x="-2" y="34290"/>
                </a:cubicBezTo>
                <a:lnTo>
                  <a:pt x="-2" y="68580"/>
                </a:lnTo>
                <a:lnTo>
                  <a:pt x="-2" y="81440"/>
                </a:lnTo>
                <a:lnTo>
                  <a:pt x="-2" y="94300"/>
                </a:lnTo>
                <a:lnTo>
                  <a:pt x="-2" y="240033"/>
                </a:lnTo>
                <a:cubicBezTo>
                  <a:pt x="-2" y="258947"/>
                  <a:pt x="15375" y="274323"/>
                  <a:pt x="34289" y="274323"/>
                </a:cubicBezTo>
                <a:lnTo>
                  <a:pt x="171449" y="274323"/>
                </a:lnTo>
                <a:cubicBezTo>
                  <a:pt x="190363" y="274323"/>
                  <a:pt x="205740" y="258947"/>
                  <a:pt x="205740" y="240033"/>
                </a:cubicBezTo>
                <a:lnTo>
                  <a:pt x="205740" y="94300"/>
                </a:lnTo>
                <a:lnTo>
                  <a:pt x="205740" y="81443"/>
                </a:lnTo>
                <a:lnTo>
                  <a:pt x="205740" y="68580"/>
                </a:lnTo>
                <a:moveTo>
                  <a:pt x="42862" y="124303"/>
                </a:moveTo>
                <a:cubicBezTo>
                  <a:pt x="42862" y="131405"/>
                  <a:pt x="48618" y="137163"/>
                  <a:pt x="55721" y="137163"/>
                </a:cubicBezTo>
                <a:cubicBezTo>
                  <a:pt x="62823" y="137163"/>
                  <a:pt x="68579" y="131405"/>
                  <a:pt x="68579" y="124305"/>
                </a:cubicBezTo>
                <a:cubicBezTo>
                  <a:pt x="68579" y="117203"/>
                  <a:pt x="62823" y="111448"/>
                  <a:pt x="55721" y="111448"/>
                </a:cubicBezTo>
                <a:cubicBezTo>
                  <a:pt x="48618" y="111448"/>
                  <a:pt x="42862" y="117206"/>
                  <a:pt x="42862" y="124308"/>
                </a:cubicBezTo>
                <a:lnTo>
                  <a:pt x="42862" y="124303"/>
                </a:lnTo>
                <a:moveTo>
                  <a:pt x="55721" y="158593"/>
                </a:moveTo>
                <a:cubicBezTo>
                  <a:pt x="48618" y="158593"/>
                  <a:pt x="42862" y="164351"/>
                  <a:pt x="42862" y="171453"/>
                </a:cubicBezTo>
                <a:cubicBezTo>
                  <a:pt x="42862" y="178555"/>
                  <a:pt x="48618" y="184313"/>
                  <a:pt x="55721" y="184313"/>
                </a:cubicBezTo>
                <a:cubicBezTo>
                  <a:pt x="62823" y="184313"/>
                  <a:pt x="68579" y="178555"/>
                  <a:pt x="68579" y="171455"/>
                </a:cubicBezTo>
                <a:cubicBezTo>
                  <a:pt x="68579" y="164353"/>
                  <a:pt x="62823" y="158598"/>
                  <a:pt x="55721" y="158598"/>
                </a:cubicBezTo>
                <a:lnTo>
                  <a:pt x="55721" y="158593"/>
                </a:lnTo>
                <a:moveTo>
                  <a:pt x="42862" y="218600"/>
                </a:moveTo>
                <a:cubicBezTo>
                  <a:pt x="42862" y="225727"/>
                  <a:pt x="48594" y="231460"/>
                  <a:pt x="55721" y="231460"/>
                </a:cubicBezTo>
                <a:lnTo>
                  <a:pt x="102870" y="231460"/>
                </a:lnTo>
                <a:cubicBezTo>
                  <a:pt x="109997" y="231460"/>
                  <a:pt x="115729" y="225727"/>
                  <a:pt x="115729" y="218603"/>
                </a:cubicBezTo>
                <a:cubicBezTo>
                  <a:pt x="115729" y="211476"/>
                  <a:pt x="109997" y="205745"/>
                  <a:pt x="102870" y="205745"/>
                </a:cubicBezTo>
                <a:lnTo>
                  <a:pt x="55721" y="205745"/>
                </a:lnTo>
                <a:cubicBezTo>
                  <a:pt x="48594" y="205745"/>
                  <a:pt x="42862" y="211479"/>
                  <a:pt x="42862" y="218605"/>
                </a:cubicBezTo>
                <a:lnTo>
                  <a:pt x="42862" y="218600"/>
                </a:lnTo>
                <a:moveTo>
                  <a:pt x="102870" y="111443"/>
                </a:moveTo>
                <a:cubicBezTo>
                  <a:pt x="95768" y="111443"/>
                  <a:pt x="90011" y="117200"/>
                  <a:pt x="90011" y="124303"/>
                </a:cubicBezTo>
                <a:cubicBezTo>
                  <a:pt x="90011" y="131405"/>
                  <a:pt x="95768" y="137163"/>
                  <a:pt x="102870" y="137163"/>
                </a:cubicBezTo>
                <a:cubicBezTo>
                  <a:pt x="109972" y="137163"/>
                  <a:pt x="115729" y="131405"/>
                  <a:pt x="115729" y="124305"/>
                </a:cubicBezTo>
                <a:cubicBezTo>
                  <a:pt x="115729" y="117203"/>
                  <a:pt x="109972" y="111448"/>
                  <a:pt x="102870" y="111448"/>
                </a:cubicBezTo>
                <a:lnTo>
                  <a:pt x="102870" y="111443"/>
                </a:lnTo>
                <a:moveTo>
                  <a:pt x="90011" y="171450"/>
                </a:moveTo>
                <a:cubicBezTo>
                  <a:pt x="90011" y="178552"/>
                  <a:pt x="95768" y="184310"/>
                  <a:pt x="102870" y="184310"/>
                </a:cubicBezTo>
                <a:cubicBezTo>
                  <a:pt x="109972" y="184310"/>
                  <a:pt x="115729" y="178552"/>
                  <a:pt x="115729" y="171453"/>
                </a:cubicBezTo>
                <a:cubicBezTo>
                  <a:pt x="115729" y="164351"/>
                  <a:pt x="109972" y="158595"/>
                  <a:pt x="102870" y="158595"/>
                </a:cubicBezTo>
                <a:cubicBezTo>
                  <a:pt x="95768" y="158595"/>
                  <a:pt x="90011" y="164353"/>
                  <a:pt x="90011" y="171455"/>
                </a:cubicBezTo>
                <a:lnTo>
                  <a:pt x="90011" y="171450"/>
                </a:lnTo>
                <a:moveTo>
                  <a:pt x="150019" y="111443"/>
                </a:moveTo>
                <a:cubicBezTo>
                  <a:pt x="142917" y="111443"/>
                  <a:pt x="137161" y="117200"/>
                  <a:pt x="137161" y="124303"/>
                </a:cubicBezTo>
                <a:cubicBezTo>
                  <a:pt x="137161" y="131405"/>
                  <a:pt x="142917" y="137163"/>
                  <a:pt x="150019" y="137163"/>
                </a:cubicBezTo>
                <a:cubicBezTo>
                  <a:pt x="157122" y="137163"/>
                  <a:pt x="162878" y="131405"/>
                  <a:pt x="162878" y="124305"/>
                </a:cubicBezTo>
                <a:cubicBezTo>
                  <a:pt x="162878" y="117203"/>
                  <a:pt x="157122" y="111448"/>
                  <a:pt x="150019" y="111448"/>
                </a:cubicBezTo>
                <a:lnTo>
                  <a:pt x="150019" y="111443"/>
                </a:lnTo>
                <a:moveTo>
                  <a:pt x="137161" y="171450"/>
                </a:moveTo>
                <a:cubicBezTo>
                  <a:pt x="137161" y="178552"/>
                  <a:pt x="142917" y="184310"/>
                  <a:pt x="150019" y="184310"/>
                </a:cubicBezTo>
                <a:cubicBezTo>
                  <a:pt x="157122" y="184310"/>
                  <a:pt x="162878" y="178552"/>
                  <a:pt x="162878" y="171453"/>
                </a:cubicBezTo>
                <a:cubicBezTo>
                  <a:pt x="162878" y="164351"/>
                  <a:pt x="157122" y="158595"/>
                  <a:pt x="150019" y="158595"/>
                </a:cubicBezTo>
                <a:cubicBezTo>
                  <a:pt x="142917" y="158595"/>
                  <a:pt x="137161" y="164353"/>
                  <a:pt x="137161" y="171455"/>
                </a:cubicBezTo>
                <a:lnTo>
                  <a:pt x="137161" y="171450"/>
                </a:lnTo>
                <a:moveTo>
                  <a:pt x="150019" y="205740"/>
                </a:moveTo>
                <a:cubicBezTo>
                  <a:pt x="142917" y="205740"/>
                  <a:pt x="137161" y="211498"/>
                  <a:pt x="137161" y="218600"/>
                </a:cubicBezTo>
                <a:cubicBezTo>
                  <a:pt x="137161" y="225702"/>
                  <a:pt x="142917" y="231460"/>
                  <a:pt x="150019" y="231460"/>
                </a:cubicBezTo>
                <a:cubicBezTo>
                  <a:pt x="157122" y="231460"/>
                  <a:pt x="162878" y="225702"/>
                  <a:pt x="162878" y="218603"/>
                </a:cubicBezTo>
                <a:cubicBezTo>
                  <a:pt x="162878" y="211501"/>
                  <a:pt x="157122" y="205745"/>
                  <a:pt x="150019" y="205745"/>
                </a:cubicBezTo>
                <a:lnTo>
                  <a:pt x="150019" y="20574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Basic Addition and Subtraction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Introduction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explore scenarios where addition and subtraction are used.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examples will make the concepts relatable and engaging.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Scenarios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35905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importance of understanding addition and subtraction will be emphasized.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Highlighting their practical applications and relevance to everyday life.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Applications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53377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lesson will begin with a hook to capture the students' attention and spark their interest in mathematics.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could involve a simple, real-life scenario where addition or subtraction is necessary, such as combining toys or sharing sweets among friends.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Hook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729526"/>
            <a:ext cx="365760" cy="219456"/>
          </a:xfrm>
          <a:custGeom>
            <a:avLst/>
            <a:gdLst/>
            <a:ahLst/>
            <a:cxnLst/>
            <a:rect l="l" t="t" r="r" b="b"/>
            <a:pathLst>
              <a:path w="365760" h="219456">
                <a:moveTo>
                  <a:pt x="176593" y="191796"/>
                </a:moveTo>
                <a:lnTo>
                  <a:pt x="113440" y="65552"/>
                </a:lnTo>
                <a:cubicBezTo>
                  <a:pt x="105324" y="78295"/>
                  <a:pt x="100580" y="93440"/>
                  <a:pt x="100580" y="109728"/>
                </a:cubicBezTo>
                <a:cubicBezTo>
                  <a:pt x="100580" y="153049"/>
                  <a:pt x="134069" y="188537"/>
                  <a:pt x="176589" y="191796"/>
                </a:cubicBezTo>
                <a:lnTo>
                  <a:pt x="176593" y="191796"/>
                </a:lnTo>
                <a:moveTo>
                  <a:pt x="133330" y="44005"/>
                </a:moveTo>
                <a:lnTo>
                  <a:pt x="205740" y="188824"/>
                </a:lnTo>
                <a:cubicBezTo>
                  <a:pt x="215513" y="186024"/>
                  <a:pt x="224485" y="181453"/>
                  <a:pt x="232430" y="175451"/>
                </a:cubicBezTo>
                <a:lnTo>
                  <a:pt x="160020" y="30632"/>
                </a:lnTo>
                <a:cubicBezTo>
                  <a:pt x="150247" y="33432"/>
                  <a:pt x="141275" y="38003"/>
                  <a:pt x="133330" y="44005"/>
                </a:cubicBezTo>
                <a:lnTo>
                  <a:pt x="133330" y="44005"/>
                </a:lnTo>
                <a:moveTo>
                  <a:pt x="189167" y="27660"/>
                </a:moveTo>
                <a:lnTo>
                  <a:pt x="252320" y="153904"/>
                </a:lnTo>
                <a:cubicBezTo>
                  <a:pt x="260436" y="141161"/>
                  <a:pt x="265180" y="126016"/>
                  <a:pt x="265180" y="109728"/>
                </a:cubicBezTo>
                <a:cubicBezTo>
                  <a:pt x="265180" y="66407"/>
                  <a:pt x="231691" y="30919"/>
                  <a:pt x="189171" y="27660"/>
                </a:cubicBezTo>
                <a:lnTo>
                  <a:pt x="189167" y="27660"/>
                </a:lnTo>
                <a:moveTo>
                  <a:pt x="182880" y="0"/>
                </a:moveTo>
                <a:cubicBezTo>
                  <a:pt x="233172" y="0"/>
                  <a:pt x="275520" y="33777"/>
                  <a:pt x="288493" y="79895"/>
                </a:cubicBezTo>
                <a:lnTo>
                  <a:pt x="341013" y="51893"/>
                </a:lnTo>
                <a:cubicBezTo>
                  <a:pt x="347015" y="48693"/>
                  <a:pt x="354443" y="50350"/>
                  <a:pt x="358500" y="55836"/>
                </a:cubicBezTo>
                <a:cubicBezTo>
                  <a:pt x="362556" y="61323"/>
                  <a:pt x="361985" y="68925"/>
                  <a:pt x="357187" y="73724"/>
                </a:cubicBezTo>
                <a:lnTo>
                  <a:pt x="340270" y="90640"/>
                </a:lnTo>
                <a:lnTo>
                  <a:pt x="356901" y="96870"/>
                </a:lnTo>
                <a:cubicBezTo>
                  <a:pt x="362216" y="98869"/>
                  <a:pt x="365760" y="104013"/>
                  <a:pt x="365760" y="109728"/>
                </a:cubicBezTo>
                <a:cubicBezTo>
                  <a:pt x="365760" y="115443"/>
                  <a:pt x="362216" y="120587"/>
                  <a:pt x="356843" y="122586"/>
                </a:cubicBezTo>
                <a:lnTo>
                  <a:pt x="340212" y="128816"/>
                </a:lnTo>
                <a:lnTo>
                  <a:pt x="357187" y="145732"/>
                </a:lnTo>
                <a:cubicBezTo>
                  <a:pt x="361989" y="150531"/>
                  <a:pt x="362560" y="158133"/>
                  <a:pt x="358500" y="163620"/>
                </a:cubicBezTo>
                <a:cubicBezTo>
                  <a:pt x="354443" y="169106"/>
                  <a:pt x="347011" y="170763"/>
                  <a:pt x="341013" y="167563"/>
                </a:cubicBezTo>
                <a:lnTo>
                  <a:pt x="288493" y="139561"/>
                </a:lnTo>
                <a:cubicBezTo>
                  <a:pt x="275520" y="185682"/>
                  <a:pt x="233172" y="219456"/>
                  <a:pt x="182880" y="219456"/>
                </a:cubicBezTo>
                <a:cubicBezTo>
                  <a:pt x="132588" y="219456"/>
                  <a:pt x="90240" y="185679"/>
                  <a:pt x="77267" y="139561"/>
                </a:cubicBezTo>
                <a:lnTo>
                  <a:pt x="24747" y="167563"/>
                </a:lnTo>
                <a:cubicBezTo>
                  <a:pt x="18745" y="170763"/>
                  <a:pt x="11317" y="169106"/>
                  <a:pt x="7260" y="163620"/>
                </a:cubicBezTo>
                <a:cubicBezTo>
                  <a:pt x="3204" y="158133"/>
                  <a:pt x="3775" y="150531"/>
                  <a:pt x="8573" y="145732"/>
                </a:cubicBezTo>
                <a:lnTo>
                  <a:pt x="25490" y="128816"/>
                </a:lnTo>
                <a:lnTo>
                  <a:pt x="8917" y="122586"/>
                </a:lnTo>
                <a:cubicBezTo>
                  <a:pt x="3544" y="120587"/>
                  <a:pt x="4" y="115443"/>
                  <a:pt x="4" y="109728"/>
                </a:cubicBezTo>
                <a:cubicBezTo>
                  <a:pt x="4" y="104013"/>
                  <a:pt x="3548" y="98869"/>
                  <a:pt x="8921" y="96870"/>
                </a:cubicBezTo>
                <a:lnTo>
                  <a:pt x="25552" y="90640"/>
                </a:lnTo>
                <a:lnTo>
                  <a:pt x="8577" y="73724"/>
                </a:lnTo>
                <a:cubicBezTo>
                  <a:pt x="3778" y="68922"/>
                  <a:pt x="3204" y="61323"/>
                  <a:pt x="7264" y="55836"/>
                </a:cubicBezTo>
                <a:cubicBezTo>
                  <a:pt x="11320" y="50350"/>
                  <a:pt x="18753" y="48693"/>
                  <a:pt x="24751" y="51893"/>
                </a:cubicBezTo>
                <a:lnTo>
                  <a:pt x="77271" y="79895"/>
                </a:lnTo>
                <a:cubicBezTo>
                  <a:pt x="90244" y="33774"/>
                  <a:pt x="132592" y="0"/>
                  <a:pt x="182884" y="0"/>
                </a:cubicBezTo>
                <a:lnTo>
                  <a:pt x="182880" y="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Basic Addition and Subtraction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37134" r="-13713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Script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658177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Wrap up the lesson by summarizing key points and addressing any questions.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students leave with a clear understanding of the material covered.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658177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1519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Minutes 16-20: Provide students with independent practice worksheets that contain a mix of addition and subtraction problems.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allows students to apply their knowledge individually and build confidence.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31519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Independent Practice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Minutes 11-15: Engage the students in guided practice activities where they work in pairs or small groups.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collaborative approach helps reinforce learning through peer interaction.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584835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Guided Practice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658177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Minutes 6-10: Provide a clear and concise explanation of the concepts of addition and subtraction.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students understand the foundational concepts before moving forward.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Direct Instruction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31519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Minutes 1-5: Begin the lesson with a fun, interactive hook to engage the students.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sets the tone for the lesson and captures students' attention.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31519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and Hook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Basic Addition and Subtraction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9523719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02310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02310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8511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2938780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2938780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031313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184983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184983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277516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677389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677389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05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431186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31186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Guided Practice Activities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9666802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math scavenger hunt around the classroom or school.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Incorporate addition and subtraction problems related to objects found in the environment.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9666802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 Scavenger Hunt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420599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real-life story problems to help students apply addition and subtraction concepts.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connects math to everyday situations, making it more relatable.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7420599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Story Problems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5174396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bingo cards with numbers and have students play a game of math bingo.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game reinforces number recognition and basic math operations in a fun way.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5174396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 Bingo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2928193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students with counting blocks and have them work in pairs to build towers.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towers represent addition and subtraction problems for hands-on learning.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2928193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Counting Block Towers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691723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large number line on the floor using tape or a long piece of paper.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helps students visualize and practice addition and subtraction.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691723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Number Line Activity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Independent Practice Activities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advanced students to create their own addition and subtraction word problems and share them with the class.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creativity and a deeper understanding of mathematical concepts.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 Activity: Create Your Own Math Problems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993485" y="3997946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6613" y="253170"/>
                  <a:pt x="91817" y="250490"/>
                  <a:pt x="96376" y="247003"/>
                </a:cubicBezTo>
                <a:lnTo>
                  <a:pt x="96537" y="247110"/>
                </a:lnTo>
                <a:lnTo>
                  <a:pt x="96806" y="246682"/>
                </a:lnTo>
                <a:cubicBezTo>
                  <a:pt x="97558" y="246092"/>
                  <a:pt x="98254" y="245503"/>
                  <a:pt x="98951" y="244913"/>
                </a:cubicBezTo>
                <a:cubicBezTo>
                  <a:pt x="99703" y="244268"/>
                  <a:pt x="100400" y="243571"/>
                  <a:pt x="101096" y="242875"/>
                </a:cubicBezTo>
                <a:lnTo>
                  <a:pt x="264245" y="79778"/>
                </a:lnTo>
                <a:cubicBezTo>
                  <a:pt x="275990" y="68031"/>
                  <a:pt x="277438" y="49959"/>
                  <a:pt x="268642" y="36602"/>
                </a:cubicBezTo>
                <a:cubicBezTo>
                  <a:pt x="267407" y="34726"/>
                  <a:pt x="265907" y="32902"/>
                  <a:pt x="264245" y="31240"/>
                </a:cubicBezTo>
                <a:lnTo>
                  <a:pt x="243113" y="10054"/>
                </a:lnTo>
                <a:cubicBezTo>
                  <a:pt x="229705" y="-3355"/>
                  <a:pt x="207983" y="-3355"/>
                  <a:pt x="194575" y="10054"/>
                </a:cubicBezTo>
                <a:lnTo>
                  <a:pt x="31427" y="173203"/>
                </a:lnTo>
                <a:cubicBezTo>
                  <a:pt x="30085" y="174544"/>
                  <a:pt x="28799" y="175993"/>
                  <a:pt x="27619" y="177493"/>
                </a:cubicBezTo>
                <a:lnTo>
                  <a:pt x="27191" y="177762"/>
                </a:lnTo>
                <a:lnTo>
                  <a:pt x="27298" y="177924"/>
                </a:lnTo>
                <a:cubicBezTo>
                  <a:pt x="23812" y="182483"/>
                  <a:pt x="21184" y="187684"/>
                  <a:pt x="19522" y="193264"/>
                </a:cubicBezTo>
                <a:lnTo>
                  <a:pt x="19519" y="193264"/>
                </a:lnTo>
                <a:moveTo>
                  <a:pt x="205407" y="102143"/>
                </a:moveTo>
                <a:lnTo>
                  <a:pt x="105866" y="201686"/>
                </a:lnTo>
                <a:lnTo>
                  <a:pt x="79265" y="195036"/>
                </a:lnTo>
                <a:lnTo>
                  <a:pt x="72616" y="168435"/>
                </a:lnTo>
                <a:lnTo>
                  <a:pt x="172156" y="68893"/>
                </a:lnTo>
                <a:lnTo>
                  <a:pt x="205407" y="102143"/>
                </a:lnTo>
                <a:moveTo>
                  <a:pt x="52018" y="192191"/>
                </a:moveTo>
                <a:lnTo>
                  <a:pt x="56149" y="208818"/>
                </a:lnTo>
                <a:cubicBezTo>
                  <a:pt x="57277" y="213429"/>
                  <a:pt x="60922" y="217023"/>
                  <a:pt x="65536" y="218202"/>
                </a:cubicBezTo>
                <a:lnTo>
                  <a:pt x="82161" y="222331"/>
                </a:lnTo>
                <a:lnTo>
                  <a:pt x="78192" y="228339"/>
                </a:lnTo>
                <a:cubicBezTo>
                  <a:pt x="76799" y="229090"/>
                  <a:pt x="75350" y="229732"/>
                  <a:pt x="73847" y="230163"/>
                </a:cubicBezTo>
                <a:lnTo>
                  <a:pt x="61298" y="233863"/>
                </a:lnTo>
                <a:lnTo>
                  <a:pt x="31854" y="242444"/>
                </a:lnTo>
                <a:lnTo>
                  <a:pt x="40489" y="213053"/>
                </a:lnTo>
                <a:lnTo>
                  <a:pt x="44190" y="200503"/>
                </a:lnTo>
                <a:cubicBezTo>
                  <a:pt x="44618" y="199003"/>
                  <a:pt x="45262" y="197499"/>
                  <a:pt x="46014" y="196158"/>
                </a:cubicBezTo>
                <a:lnTo>
                  <a:pt x="52018" y="192191"/>
                </a:lnTo>
                <a:moveTo>
                  <a:pt x="169098" y="116997"/>
                </a:moveTo>
                <a:cubicBezTo>
                  <a:pt x="172423" y="113673"/>
                  <a:pt x="172423" y="108203"/>
                  <a:pt x="169098" y="104875"/>
                </a:cubicBezTo>
                <a:cubicBezTo>
                  <a:pt x="165773" y="101551"/>
                  <a:pt x="160301" y="101551"/>
                  <a:pt x="156977" y="104875"/>
                </a:cubicBezTo>
                <a:lnTo>
                  <a:pt x="105491" y="156362"/>
                </a:lnTo>
                <a:cubicBezTo>
                  <a:pt x="102166" y="159687"/>
                  <a:pt x="102166" y="165157"/>
                  <a:pt x="105491" y="168485"/>
                </a:cubicBezTo>
                <a:cubicBezTo>
                  <a:pt x="108815" y="171809"/>
                  <a:pt x="114287" y="171809"/>
                  <a:pt x="117612" y="168485"/>
                </a:cubicBezTo>
                <a:lnTo>
                  <a:pt x="169098" y="1169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students with math games that require strategic thinking and application of addition and subtraction concepts.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games make learning math engaging and interactive for advanced learners.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Advanced Activity: Math Games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3295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77152" y="8573"/>
                </a:moveTo>
                <a:cubicBezTo>
                  <a:pt x="77152" y="3857"/>
                  <a:pt x="73296" y="0"/>
                  <a:pt x="68580" y="0"/>
                </a:cubicBezTo>
                <a:cubicBezTo>
                  <a:pt x="63864" y="0"/>
                  <a:pt x="60007" y="3857"/>
                  <a:pt x="60007" y="8573"/>
                </a:cubicBezTo>
                <a:lnTo>
                  <a:pt x="60007" y="17145"/>
                </a:lnTo>
                <a:lnTo>
                  <a:pt x="51435" y="17145"/>
                </a:lnTo>
                <a:cubicBezTo>
                  <a:pt x="46719" y="17145"/>
                  <a:pt x="42862" y="21002"/>
                  <a:pt x="42862" y="25718"/>
                </a:cubicBezTo>
                <a:cubicBezTo>
                  <a:pt x="42862" y="30433"/>
                  <a:pt x="46719" y="34290"/>
                  <a:pt x="51435" y="34290"/>
                </a:cubicBezTo>
                <a:lnTo>
                  <a:pt x="60007" y="34290"/>
                </a:lnTo>
                <a:lnTo>
                  <a:pt x="60007" y="51435"/>
                </a:lnTo>
                <a:lnTo>
                  <a:pt x="35843" y="51435"/>
                </a:lnTo>
                <a:cubicBezTo>
                  <a:pt x="23144" y="51435"/>
                  <a:pt x="12857" y="61722"/>
                  <a:pt x="12857" y="74420"/>
                </a:cubicBezTo>
                <a:cubicBezTo>
                  <a:pt x="12857" y="76938"/>
                  <a:pt x="13285" y="79457"/>
                  <a:pt x="14089" y="81813"/>
                </a:cubicBezTo>
                <a:lnTo>
                  <a:pt x="24590" y="112619"/>
                </a:lnTo>
                <a:cubicBezTo>
                  <a:pt x="20195" y="114710"/>
                  <a:pt x="17142" y="119156"/>
                  <a:pt x="17142" y="124300"/>
                </a:cubicBezTo>
                <a:cubicBezTo>
                  <a:pt x="17142" y="130516"/>
                  <a:pt x="21537" y="135712"/>
                  <a:pt x="27429" y="136891"/>
                </a:cubicBezTo>
                <a:lnTo>
                  <a:pt x="26305" y="188595"/>
                </a:lnTo>
                <a:lnTo>
                  <a:pt x="52022" y="188595"/>
                </a:lnTo>
                <a:lnTo>
                  <a:pt x="53147" y="137160"/>
                </a:lnTo>
                <a:lnTo>
                  <a:pt x="84008" y="137160"/>
                </a:lnTo>
                <a:lnTo>
                  <a:pt x="85132" y="188595"/>
                </a:lnTo>
                <a:lnTo>
                  <a:pt x="110850" y="188595"/>
                </a:lnTo>
                <a:lnTo>
                  <a:pt x="109725" y="136891"/>
                </a:lnTo>
                <a:cubicBezTo>
                  <a:pt x="115565" y="135712"/>
                  <a:pt x="120012" y="130516"/>
                  <a:pt x="120012" y="124300"/>
                </a:cubicBezTo>
                <a:cubicBezTo>
                  <a:pt x="120012" y="119156"/>
                  <a:pt x="116959" y="114710"/>
                  <a:pt x="112564" y="112619"/>
                </a:cubicBezTo>
                <a:lnTo>
                  <a:pt x="123065" y="81813"/>
                </a:lnTo>
                <a:cubicBezTo>
                  <a:pt x="123869" y="79402"/>
                  <a:pt x="124297" y="76938"/>
                  <a:pt x="124297" y="74420"/>
                </a:cubicBezTo>
                <a:cubicBezTo>
                  <a:pt x="124297" y="61722"/>
                  <a:pt x="114010" y="51435"/>
                  <a:pt x="101312" y="51435"/>
                </a:cubicBezTo>
                <a:lnTo>
                  <a:pt x="77147" y="51435"/>
                </a:lnTo>
                <a:lnTo>
                  <a:pt x="77147" y="34290"/>
                </a:lnTo>
                <a:lnTo>
                  <a:pt x="85719" y="34290"/>
                </a:lnTo>
                <a:cubicBezTo>
                  <a:pt x="90435" y="34290"/>
                  <a:pt x="94292" y="30433"/>
                  <a:pt x="94292" y="25718"/>
                </a:cubicBezTo>
                <a:cubicBezTo>
                  <a:pt x="94292" y="21002"/>
                  <a:pt x="90435" y="17145"/>
                  <a:pt x="85719" y="17145"/>
                </a:cubicBezTo>
                <a:lnTo>
                  <a:pt x="77147" y="17145"/>
                </a:lnTo>
                <a:lnTo>
                  <a:pt x="77152" y="8573"/>
                </a:lnTo>
                <a:moveTo>
                  <a:pt x="85832" y="111443"/>
                </a:moveTo>
                <a:lnTo>
                  <a:pt x="51328" y="111443"/>
                </a:lnTo>
                <a:lnTo>
                  <a:pt x="39648" y="77152"/>
                </a:lnTo>
                <a:lnTo>
                  <a:pt x="97513" y="77152"/>
                </a:lnTo>
                <a:lnTo>
                  <a:pt x="85832" y="111443"/>
                </a:lnTo>
                <a:moveTo>
                  <a:pt x="37077" y="231458"/>
                </a:moveTo>
                <a:lnTo>
                  <a:pt x="100086" y="231458"/>
                </a:lnTo>
                <a:lnTo>
                  <a:pt x="108979" y="248603"/>
                </a:lnTo>
                <a:lnTo>
                  <a:pt x="28236" y="248603"/>
                </a:lnTo>
                <a:lnTo>
                  <a:pt x="37129" y="231458"/>
                </a:lnTo>
                <a:lnTo>
                  <a:pt x="37077" y="231458"/>
                </a:lnTo>
                <a:moveTo>
                  <a:pt x="31879" y="205740"/>
                </a:moveTo>
                <a:cubicBezTo>
                  <a:pt x="25449" y="205740"/>
                  <a:pt x="19608" y="209331"/>
                  <a:pt x="16662" y="215009"/>
                </a:cubicBezTo>
                <a:lnTo>
                  <a:pt x="2463" y="242441"/>
                </a:lnTo>
                <a:cubicBezTo>
                  <a:pt x="856" y="245549"/>
                  <a:pt x="0" y="248978"/>
                  <a:pt x="0" y="252459"/>
                </a:cubicBezTo>
                <a:cubicBezTo>
                  <a:pt x="0" y="264568"/>
                  <a:pt x="9752" y="274320"/>
                  <a:pt x="21861" y="274320"/>
                </a:cubicBezTo>
                <a:lnTo>
                  <a:pt x="102870" y="274320"/>
                </a:lnTo>
                <a:lnTo>
                  <a:pt x="115299" y="274320"/>
                </a:lnTo>
                <a:lnTo>
                  <a:pt x="158431" y="274320"/>
                </a:lnTo>
                <a:lnTo>
                  <a:pt x="171398" y="274320"/>
                </a:lnTo>
                <a:lnTo>
                  <a:pt x="252945" y="274320"/>
                </a:lnTo>
                <a:cubicBezTo>
                  <a:pt x="264733" y="274320"/>
                  <a:pt x="274268" y="264782"/>
                  <a:pt x="274268" y="252997"/>
                </a:cubicBezTo>
                <a:cubicBezTo>
                  <a:pt x="274268" y="249354"/>
                  <a:pt x="273357" y="245818"/>
                  <a:pt x="271588" y="242655"/>
                </a:cubicBezTo>
                <a:lnTo>
                  <a:pt x="254764" y="212329"/>
                </a:lnTo>
                <a:cubicBezTo>
                  <a:pt x="252514" y="208258"/>
                  <a:pt x="248175" y="205740"/>
                  <a:pt x="243511" y="205740"/>
                </a:cubicBezTo>
                <a:lnTo>
                  <a:pt x="167859" y="205740"/>
                </a:lnTo>
                <a:cubicBezTo>
                  <a:pt x="163198" y="205740"/>
                  <a:pt x="158911" y="208258"/>
                  <a:pt x="156607" y="212329"/>
                </a:cubicBezTo>
                <a:lnTo>
                  <a:pt x="139837" y="242655"/>
                </a:lnTo>
                <a:cubicBezTo>
                  <a:pt x="138123" y="245763"/>
                  <a:pt x="137157" y="249299"/>
                  <a:pt x="137157" y="252887"/>
                </a:cubicBezTo>
                <a:lnTo>
                  <a:pt x="137157" y="252887"/>
                </a:lnTo>
                <a:cubicBezTo>
                  <a:pt x="137157" y="252780"/>
                  <a:pt x="137157" y="252619"/>
                  <a:pt x="137157" y="252459"/>
                </a:cubicBezTo>
                <a:cubicBezTo>
                  <a:pt x="137157" y="248976"/>
                  <a:pt x="136301" y="245547"/>
                  <a:pt x="134694" y="242441"/>
                </a:cubicBezTo>
                <a:lnTo>
                  <a:pt x="120495" y="215009"/>
                </a:lnTo>
                <a:cubicBezTo>
                  <a:pt x="117549" y="209331"/>
                  <a:pt x="111654" y="205740"/>
                  <a:pt x="105278" y="205740"/>
                </a:cubicBezTo>
                <a:lnTo>
                  <a:pt x="31879" y="205740"/>
                </a:lnTo>
                <a:moveTo>
                  <a:pt x="137160" y="98585"/>
                </a:moveTo>
                <a:lnTo>
                  <a:pt x="137160" y="137163"/>
                </a:lnTo>
                <a:cubicBezTo>
                  <a:pt x="137160" y="139843"/>
                  <a:pt x="138019" y="142468"/>
                  <a:pt x="139571" y="144610"/>
                </a:cubicBezTo>
                <a:lnTo>
                  <a:pt x="158593" y="171294"/>
                </a:lnTo>
                <a:lnTo>
                  <a:pt x="158593" y="188600"/>
                </a:lnTo>
                <a:lnTo>
                  <a:pt x="184310" y="188600"/>
                </a:lnTo>
                <a:lnTo>
                  <a:pt x="184310" y="167171"/>
                </a:lnTo>
                <a:cubicBezTo>
                  <a:pt x="184310" y="164490"/>
                  <a:pt x="183451" y="161865"/>
                  <a:pt x="181899" y="159723"/>
                </a:cubicBezTo>
                <a:lnTo>
                  <a:pt x="162877" y="133040"/>
                </a:lnTo>
                <a:lnTo>
                  <a:pt x="162877" y="111448"/>
                </a:lnTo>
                <a:lnTo>
                  <a:pt x="180023" y="111448"/>
                </a:lnTo>
                <a:lnTo>
                  <a:pt x="180023" y="120020"/>
                </a:lnTo>
                <a:cubicBezTo>
                  <a:pt x="180023" y="124736"/>
                  <a:pt x="183879" y="128593"/>
                  <a:pt x="188595" y="128593"/>
                </a:cubicBezTo>
                <a:cubicBezTo>
                  <a:pt x="193311" y="128593"/>
                  <a:pt x="197167" y="124736"/>
                  <a:pt x="197167" y="120020"/>
                </a:cubicBezTo>
                <a:lnTo>
                  <a:pt x="197167" y="111448"/>
                </a:lnTo>
                <a:lnTo>
                  <a:pt x="214312" y="111448"/>
                </a:lnTo>
                <a:lnTo>
                  <a:pt x="214312" y="120020"/>
                </a:lnTo>
                <a:cubicBezTo>
                  <a:pt x="214312" y="124736"/>
                  <a:pt x="218169" y="128593"/>
                  <a:pt x="222885" y="128593"/>
                </a:cubicBezTo>
                <a:cubicBezTo>
                  <a:pt x="227601" y="128593"/>
                  <a:pt x="231457" y="124736"/>
                  <a:pt x="231457" y="120020"/>
                </a:cubicBezTo>
                <a:lnTo>
                  <a:pt x="231457" y="111448"/>
                </a:lnTo>
                <a:lnTo>
                  <a:pt x="248602" y="111448"/>
                </a:lnTo>
                <a:lnTo>
                  <a:pt x="248602" y="133040"/>
                </a:lnTo>
                <a:lnTo>
                  <a:pt x="229581" y="159668"/>
                </a:lnTo>
                <a:cubicBezTo>
                  <a:pt x="228028" y="161865"/>
                  <a:pt x="227170" y="164436"/>
                  <a:pt x="227170" y="167116"/>
                </a:cubicBezTo>
                <a:lnTo>
                  <a:pt x="227170" y="188548"/>
                </a:lnTo>
                <a:lnTo>
                  <a:pt x="252887" y="188548"/>
                </a:lnTo>
                <a:lnTo>
                  <a:pt x="252887" y="171241"/>
                </a:lnTo>
                <a:lnTo>
                  <a:pt x="271909" y="144613"/>
                </a:lnTo>
                <a:cubicBezTo>
                  <a:pt x="273461" y="142416"/>
                  <a:pt x="274320" y="139845"/>
                  <a:pt x="274320" y="137165"/>
                </a:cubicBezTo>
                <a:lnTo>
                  <a:pt x="274320" y="98590"/>
                </a:lnTo>
                <a:cubicBezTo>
                  <a:pt x="274320" y="91464"/>
                  <a:pt x="268587" y="85733"/>
                  <a:pt x="261463" y="85733"/>
                </a:cubicBezTo>
                <a:lnTo>
                  <a:pt x="150020" y="85733"/>
                </a:lnTo>
                <a:cubicBezTo>
                  <a:pt x="142893" y="85733"/>
                  <a:pt x="137163" y="91466"/>
                  <a:pt x="137163" y="98593"/>
                </a:cubicBezTo>
                <a:lnTo>
                  <a:pt x="137160" y="98585"/>
                </a:lnTo>
                <a:moveTo>
                  <a:pt x="165986" y="248603"/>
                </a:moveTo>
                <a:lnTo>
                  <a:pt x="175524" y="231458"/>
                </a:lnTo>
                <a:lnTo>
                  <a:pt x="236014" y="231458"/>
                </a:lnTo>
                <a:lnTo>
                  <a:pt x="245552" y="248603"/>
                </a:lnTo>
                <a:lnTo>
                  <a:pt x="165986" y="2486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set of word problems that require students to apply addition and subtraction concepts to solve real-life scenarios.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encourages critical thinking and practical application of math skills.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Intermediate Activity: Math Word Problems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027765" y="1567834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80023" y="94298"/>
                </a:moveTo>
                <a:lnTo>
                  <a:pt x="180023" y="240030"/>
                </a:lnTo>
                <a:cubicBezTo>
                  <a:pt x="180023" y="244746"/>
                  <a:pt x="176165" y="248603"/>
                  <a:pt x="171449" y="248603"/>
                </a:cubicBezTo>
                <a:lnTo>
                  <a:pt x="34289" y="248603"/>
                </a:lnTo>
                <a:cubicBezTo>
                  <a:pt x="29573" y="248603"/>
                  <a:pt x="25715" y="244746"/>
                  <a:pt x="25715" y="240030"/>
                </a:cubicBezTo>
                <a:lnTo>
                  <a:pt x="25715" y="94298"/>
                </a:lnTo>
                <a:lnTo>
                  <a:pt x="180023" y="94298"/>
                </a:lnTo>
                <a:moveTo>
                  <a:pt x="180023" y="68580"/>
                </a:moveTo>
                <a:lnTo>
                  <a:pt x="25717" y="68580"/>
                </a:lnTo>
                <a:lnTo>
                  <a:pt x="25717" y="34290"/>
                </a:lnTo>
                <a:cubicBezTo>
                  <a:pt x="25717" y="29574"/>
                  <a:pt x="29575" y="25718"/>
                  <a:pt x="34291" y="25718"/>
                </a:cubicBezTo>
                <a:lnTo>
                  <a:pt x="171451" y="25718"/>
                </a:lnTo>
                <a:cubicBezTo>
                  <a:pt x="176167" y="25718"/>
                  <a:pt x="180025" y="29574"/>
                  <a:pt x="180025" y="34290"/>
                </a:cubicBezTo>
                <a:lnTo>
                  <a:pt x="180023" y="68580"/>
                </a:lnTo>
                <a:moveTo>
                  <a:pt x="205740" y="68580"/>
                </a:moveTo>
                <a:lnTo>
                  <a:pt x="205740" y="34290"/>
                </a:lnTo>
                <a:cubicBezTo>
                  <a:pt x="205740" y="15376"/>
                  <a:pt x="190363" y="0"/>
                  <a:pt x="171449" y="0"/>
                </a:cubicBezTo>
                <a:lnTo>
                  <a:pt x="34289" y="0"/>
                </a:lnTo>
                <a:cubicBezTo>
                  <a:pt x="15375" y="0"/>
                  <a:pt x="-2" y="15376"/>
                  <a:pt x="-2" y="34290"/>
                </a:cubicBezTo>
                <a:lnTo>
                  <a:pt x="-2" y="68580"/>
                </a:lnTo>
                <a:lnTo>
                  <a:pt x="-2" y="81440"/>
                </a:lnTo>
                <a:lnTo>
                  <a:pt x="-2" y="94300"/>
                </a:lnTo>
                <a:lnTo>
                  <a:pt x="-2" y="240033"/>
                </a:lnTo>
                <a:cubicBezTo>
                  <a:pt x="-2" y="258947"/>
                  <a:pt x="15375" y="274323"/>
                  <a:pt x="34289" y="274323"/>
                </a:cubicBezTo>
                <a:lnTo>
                  <a:pt x="171449" y="274323"/>
                </a:lnTo>
                <a:cubicBezTo>
                  <a:pt x="190363" y="274323"/>
                  <a:pt x="205740" y="258947"/>
                  <a:pt x="205740" y="240033"/>
                </a:cubicBezTo>
                <a:lnTo>
                  <a:pt x="205740" y="94300"/>
                </a:lnTo>
                <a:lnTo>
                  <a:pt x="205740" y="81443"/>
                </a:lnTo>
                <a:lnTo>
                  <a:pt x="205740" y="68580"/>
                </a:lnTo>
                <a:moveTo>
                  <a:pt x="42862" y="124303"/>
                </a:moveTo>
                <a:cubicBezTo>
                  <a:pt x="42862" y="131405"/>
                  <a:pt x="48618" y="137163"/>
                  <a:pt x="55721" y="137163"/>
                </a:cubicBezTo>
                <a:cubicBezTo>
                  <a:pt x="62823" y="137163"/>
                  <a:pt x="68579" y="131405"/>
                  <a:pt x="68579" y="124305"/>
                </a:cubicBezTo>
                <a:cubicBezTo>
                  <a:pt x="68579" y="117203"/>
                  <a:pt x="62823" y="111448"/>
                  <a:pt x="55721" y="111448"/>
                </a:cubicBezTo>
                <a:cubicBezTo>
                  <a:pt x="48618" y="111448"/>
                  <a:pt x="42862" y="117206"/>
                  <a:pt x="42862" y="124308"/>
                </a:cubicBezTo>
                <a:lnTo>
                  <a:pt x="42862" y="124303"/>
                </a:lnTo>
                <a:moveTo>
                  <a:pt x="55721" y="158593"/>
                </a:moveTo>
                <a:cubicBezTo>
                  <a:pt x="48618" y="158593"/>
                  <a:pt x="42862" y="164351"/>
                  <a:pt x="42862" y="171453"/>
                </a:cubicBezTo>
                <a:cubicBezTo>
                  <a:pt x="42862" y="178555"/>
                  <a:pt x="48618" y="184313"/>
                  <a:pt x="55721" y="184313"/>
                </a:cubicBezTo>
                <a:cubicBezTo>
                  <a:pt x="62823" y="184313"/>
                  <a:pt x="68579" y="178555"/>
                  <a:pt x="68579" y="171455"/>
                </a:cubicBezTo>
                <a:cubicBezTo>
                  <a:pt x="68579" y="164353"/>
                  <a:pt x="62823" y="158598"/>
                  <a:pt x="55721" y="158598"/>
                </a:cubicBezTo>
                <a:lnTo>
                  <a:pt x="55721" y="158593"/>
                </a:lnTo>
                <a:moveTo>
                  <a:pt x="42862" y="218600"/>
                </a:moveTo>
                <a:cubicBezTo>
                  <a:pt x="42862" y="225727"/>
                  <a:pt x="48594" y="231460"/>
                  <a:pt x="55721" y="231460"/>
                </a:cubicBezTo>
                <a:lnTo>
                  <a:pt x="102870" y="231460"/>
                </a:lnTo>
                <a:cubicBezTo>
                  <a:pt x="109997" y="231460"/>
                  <a:pt x="115729" y="225727"/>
                  <a:pt x="115729" y="218603"/>
                </a:cubicBezTo>
                <a:cubicBezTo>
                  <a:pt x="115729" y="211476"/>
                  <a:pt x="109997" y="205745"/>
                  <a:pt x="102870" y="205745"/>
                </a:cubicBezTo>
                <a:lnTo>
                  <a:pt x="55721" y="205745"/>
                </a:lnTo>
                <a:cubicBezTo>
                  <a:pt x="48594" y="205745"/>
                  <a:pt x="42862" y="211479"/>
                  <a:pt x="42862" y="218605"/>
                </a:cubicBezTo>
                <a:lnTo>
                  <a:pt x="42862" y="218600"/>
                </a:lnTo>
                <a:moveTo>
                  <a:pt x="102870" y="111443"/>
                </a:moveTo>
                <a:cubicBezTo>
                  <a:pt x="95768" y="111443"/>
                  <a:pt x="90011" y="117200"/>
                  <a:pt x="90011" y="124303"/>
                </a:cubicBezTo>
                <a:cubicBezTo>
                  <a:pt x="90011" y="131405"/>
                  <a:pt x="95768" y="137163"/>
                  <a:pt x="102870" y="137163"/>
                </a:cubicBezTo>
                <a:cubicBezTo>
                  <a:pt x="109972" y="137163"/>
                  <a:pt x="115729" y="131405"/>
                  <a:pt x="115729" y="124305"/>
                </a:cubicBezTo>
                <a:cubicBezTo>
                  <a:pt x="115729" y="117203"/>
                  <a:pt x="109972" y="111448"/>
                  <a:pt x="102870" y="111448"/>
                </a:cubicBezTo>
                <a:lnTo>
                  <a:pt x="102870" y="111443"/>
                </a:lnTo>
                <a:moveTo>
                  <a:pt x="90011" y="171450"/>
                </a:moveTo>
                <a:cubicBezTo>
                  <a:pt x="90011" y="178552"/>
                  <a:pt x="95768" y="184310"/>
                  <a:pt x="102870" y="184310"/>
                </a:cubicBezTo>
                <a:cubicBezTo>
                  <a:pt x="109972" y="184310"/>
                  <a:pt x="115729" y="178552"/>
                  <a:pt x="115729" y="171453"/>
                </a:cubicBezTo>
                <a:cubicBezTo>
                  <a:pt x="115729" y="164351"/>
                  <a:pt x="109972" y="158595"/>
                  <a:pt x="102870" y="158595"/>
                </a:cubicBezTo>
                <a:cubicBezTo>
                  <a:pt x="95768" y="158595"/>
                  <a:pt x="90011" y="164353"/>
                  <a:pt x="90011" y="171455"/>
                </a:cubicBezTo>
                <a:lnTo>
                  <a:pt x="90011" y="171450"/>
                </a:lnTo>
                <a:moveTo>
                  <a:pt x="150019" y="111443"/>
                </a:moveTo>
                <a:cubicBezTo>
                  <a:pt x="142917" y="111443"/>
                  <a:pt x="137161" y="117200"/>
                  <a:pt x="137161" y="124303"/>
                </a:cubicBezTo>
                <a:cubicBezTo>
                  <a:pt x="137161" y="131405"/>
                  <a:pt x="142917" y="137163"/>
                  <a:pt x="150019" y="137163"/>
                </a:cubicBezTo>
                <a:cubicBezTo>
                  <a:pt x="157122" y="137163"/>
                  <a:pt x="162878" y="131405"/>
                  <a:pt x="162878" y="124305"/>
                </a:cubicBezTo>
                <a:cubicBezTo>
                  <a:pt x="162878" y="117203"/>
                  <a:pt x="157122" y="111448"/>
                  <a:pt x="150019" y="111448"/>
                </a:cubicBezTo>
                <a:lnTo>
                  <a:pt x="150019" y="111443"/>
                </a:lnTo>
                <a:moveTo>
                  <a:pt x="137161" y="171450"/>
                </a:moveTo>
                <a:cubicBezTo>
                  <a:pt x="137161" y="178552"/>
                  <a:pt x="142917" y="184310"/>
                  <a:pt x="150019" y="184310"/>
                </a:cubicBezTo>
                <a:cubicBezTo>
                  <a:pt x="157122" y="184310"/>
                  <a:pt x="162878" y="178552"/>
                  <a:pt x="162878" y="171453"/>
                </a:cubicBezTo>
                <a:cubicBezTo>
                  <a:pt x="162878" y="164351"/>
                  <a:pt x="157122" y="158595"/>
                  <a:pt x="150019" y="158595"/>
                </a:cubicBezTo>
                <a:cubicBezTo>
                  <a:pt x="142917" y="158595"/>
                  <a:pt x="137161" y="164353"/>
                  <a:pt x="137161" y="171455"/>
                </a:cubicBezTo>
                <a:lnTo>
                  <a:pt x="137161" y="171450"/>
                </a:lnTo>
                <a:moveTo>
                  <a:pt x="150019" y="205740"/>
                </a:moveTo>
                <a:cubicBezTo>
                  <a:pt x="142917" y="205740"/>
                  <a:pt x="137161" y="211498"/>
                  <a:pt x="137161" y="218600"/>
                </a:cubicBezTo>
                <a:cubicBezTo>
                  <a:pt x="137161" y="225702"/>
                  <a:pt x="142917" y="231460"/>
                  <a:pt x="150019" y="231460"/>
                </a:cubicBezTo>
                <a:cubicBezTo>
                  <a:pt x="157122" y="231460"/>
                  <a:pt x="162878" y="225702"/>
                  <a:pt x="162878" y="218603"/>
                </a:cubicBezTo>
                <a:cubicBezTo>
                  <a:pt x="162878" y="211501"/>
                  <a:pt x="157122" y="205745"/>
                  <a:pt x="150019" y="205745"/>
                </a:cubicBezTo>
                <a:lnTo>
                  <a:pt x="150019" y="20574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students with simple addition and subtraction worksheets that contain single-digit problems.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worksheets help reinforce basic arithmetic skills in a structured format.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Beginner Activity: Addition and Subtraction Worksheets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841527" y="1567834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Basic Addition and Subtraction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7817" r="-10781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Subject Knowledge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 is a fundamental math operation that involves combining two or more numbers to find their total or sum.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one of the basic building blocks of arithmetic and is used in everyday calculations.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Concept of Subtraction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Subtraction is another fundamental math operation that involves finding the difference between two numbers.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essential for understanding how quantities decrease or change.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Relationship Between Addition and Subtraction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 and subtraction are closely related operations that are often used together to solve problems.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their relationship helps in developing problem-solving skills in mathematics.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 of Addition and Subtraction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 and subtraction are essential math operations that have numerous real-world applications.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used in areas such as budgeting, shopping, and measuring distances.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 of Addition and Subtraction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Basic Addition and Subtraction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Basic Addition and Subtraction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Extended Knowledge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7104176" y="3606790"/>
            <a:ext cx="4114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41"/>
              </a:spcBef>
              <a:buNone/>
            </a:pPr>
            <a:r>
              <a:rPr lang="en-US" sz="122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are problems where a part of the equation is missing.</a:t>
            </a:r>
            <a:endParaRPr lang="en-US" sz="1224" dirty="0"/>
          </a:p>
          <a:p>
            <a:pPr algn="l" marL="0" indent="0">
              <a:lnSpc>
                <a:spcPct val="90000"/>
              </a:lnSpc>
              <a:spcBef>
                <a:spcPts val="941"/>
              </a:spcBef>
              <a:buNone/>
            </a:pPr>
            <a:r>
              <a:rPr lang="en-US" sz="122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student must fill in the missing part to complete the equation.</a:t>
            </a:r>
            <a:endParaRPr lang="en-US" sz="1224" dirty="0"/>
          </a:p>
        </p:txBody>
      </p:sp>
      <p:sp>
        <p:nvSpPr>
          <p:cNvPr id="9" name="Text 7"/>
          <p:cNvSpPr/>
          <p:nvPr/>
        </p:nvSpPr>
        <p:spPr>
          <a:xfrm>
            <a:off x="7104176" y="3145432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Missing Number Problems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104177" y="2057845"/>
            <a:ext cx="4114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71"/>
              </a:spcBef>
              <a:buNone/>
            </a:pPr>
            <a:r>
              <a:rPr lang="en-US" sz="113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a classroom, there are 15 pencils in one jar and 20 pencils in another.</a:t>
            </a:r>
            <a:endParaRPr lang="en-US" sz="1132" dirty="0"/>
          </a:p>
          <a:p>
            <a:pPr algn="l" marL="0" indent="0">
              <a:lnSpc>
                <a:spcPct val="90000"/>
              </a:lnSpc>
              <a:spcBef>
                <a:spcPts val="871"/>
              </a:spcBef>
              <a:buNone/>
            </a:pPr>
            <a:r>
              <a:rPr lang="en-US" sz="113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If all the pencils are combined into one box, calculate the total number of pencils.</a:t>
            </a:r>
            <a:endParaRPr lang="en-US" sz="1132" dirty="0"/>
          </a:p>
        </p:txBody>
      </p:sp>
      <p:sp>
        <p:nvSpPr>
          <p:cNvPr id="11" name="Text 9"/>
          <p:cNvSpPr/>
          <p:nvPr/>
        </p:nvSpPr>
        <p:spPr>
          <a:xfrm>
            <a:off x="7104177" y="1600182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Combining Quantities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381903" y="5141118"/>
            <a:ext cx="4114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96"/>
              </a:spcBef>
              <a:buNone/>
            </a:pPr>
            <a:r>
              <a:rPr lang="en-US" sz="129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time intervals is crucial for daily routines.</a:t>
            </a:r>
            <a:endParaRPr lang="en-US" sz="1295" dirty="0"/>
          </a:p>
          <a:p>
            <a:pPr algn="l" marL="0" indent="0">
              <a:lnSpc>
                <a:spcPct val="90000"/>
              </a:lnSpc>
              <a:spcBef>
                <a:spcPts val="996"/>
              </a:spcBef>
              <a:buNone/>
            </a:pPr>
            <a:r>
              <a:rPr lang="en-US" sz="129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skill helps in managing tasks and appointments effectively.</a:t>
            </a:r>
            <a:endParaRPr lang="en-US" sz="1295" dirty="0"/>
          </a:p>
        </p:txBody>
      </p:sp>
      <p:sp>
        <p:nvSpPr>
          <p:cNvPr id="13" name="Text 11"/>
          <p:cNvSpPr/>
          <p:nvPr/>
        </p:nvSpPr>
        <p:spPr>
          <a:xfrm>
            <a:off x="1381904" y="4702515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Time and Schedules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391158" y="3606790"/>
            <a:ext cx="4114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recipe for making cookies requires 2 cups of flour.</a:t>
            </a:r>
            <a:endParaRPr lang="en-US" sz="13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If you want to make half the recipe, determine how many cups of flour will be needed.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391158" y="3145432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Cooking Example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381904" y="2052113"/>
            <a:ext cx="4114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71"/>
              </a:spcBef>
              <a:buNone/>
            </a:pPr>
            <a:r>
              <a:rPr lang="en-US" sz="113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Imagine you have $10 to spend at a toy store.</a:t>
            </a:r>
            <a:endParaRPr lang="en-US" sz="1132" dirty="0"/>
          </a:p>
          <a:p>
            <a:pPr algn="l" marL="0" indent="0">
              <a:lnSpc>
                <a:spcPct val="90000"/>
              </a:lnSpc>
              <a:spcBef>
                <a:spcPts val="871"/>
              </a:spcBef>
              <a:buNone/>
            </a:pPr>
            <a:r>
              <a:rPr lang="en-US" sz="113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find a toy car that costs $5 and a pack of stickers that costs $2; calculate how much money will be left after buying both items.</a:t>
            </a:r>
            <a:endParaRPr lang="en-US" sz="1132" dirty="0"/>
          </a:p>
        </p:txBody>
      </p:sp>
      <p:sp>
        <p:nvSpPr>
          <p:cNvPr id="17" name="Text 15"/>
          <p:cNvSpPr/>
          <p:nvPr/>
        </p:nvSpPr>
        <p:spPr>
          <a:xfrm>
            <a:off x="1381904" y="1600182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Shopping Scenario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48640" y="157301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48640" y="157301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48640" y="314302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48640" y="314302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548640" y="470864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48640" y="470864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6227279" y="157301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6227279" y="157301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4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6227279" y="314302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6227279" y="314302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Basic Addition and Subtraction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When introduced to subtraction involving negative numbers, students might find it challenging to understand that subtracting a negative number is equivalent to adding a positive number.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concept is crucial for advancing in mathematics but can be difficult to grasp initially.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Negative Numbers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While subtraction is often introduced as "taking away", some students might not fully grasp that it can also represent comparison or finding the difference.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dual interpretation can lead to confusion in understanding subtraction problems.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Subtraction as Removal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may struggle with regrouping (carrying over) when the sum of two digits exceeds 10.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challenge often requires additional practice to master the concept of carrying over.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Difficulty with Regrouping in Addition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Some students may initially confuse the "+" and "-" symbols, leading to incorrect calculations.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misunderstanding can result in fundamental errors in basic arithmetic operations.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Confusing Addition and Subtraction Symbols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743200" y="6200512"/>
            <a:ext cx="9448798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2238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22238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4904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7570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14904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54342" r="-15434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22239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FAQ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31927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86"/>
              </a:spcBef>
              <a:buNone/>
            </a:pPr>
            <a:r>
              <a:rPr lang="en-US" sz="118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role do word problems play in teaching addition and subtraction?</a:t>
            </a:r>
            <a:endParaRPr lang="en-US" sz="1183" dirty="0"/>
          </a:p>
          <a:p>
            <a:pPr algn="l" marL="0" indent="0">
              <a:lnSpc>
                <a:spcPct val="100000"/>
              </a:lnSpc>
              <a:spcBef>
                <a:spcPts val="986"/>
              </a:spcBef>
              <a:buNone/>
            </a:pPr>
            <a:r>
              <a:rPr lang="en-US" sz="118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Word problems help students apply mathematical concepts to real-world situations, enhancing comprehension and problem-solving skills.</a:t>
            </a:r>
            <a:endParaRPr lang="en-US" sz="1183" dirty="0"/>
          </a:p>
        </p:txBody>
      </p:sp>
      <p:sp>
        <p:nvSpPr>
          <p:cNvPr id="12" name="Text 10"/>
          <p:cNvSpPr/>
          <p:nvPr/>
        </p:nvSpPr>
        <p:spPr>
          <a:xfrm>
            <a:off x="6331927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Role of Word Problems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405269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do I help my students remember the difference between addition and subtraction symbols?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mnemonic devices or use color coding to make the symbols more distinguishable and memorable.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405269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Differentiating Symbols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9258585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if my student is struggling with the concept of regrouping in addition?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visual aids and step-by-step explanations to simplify the concept and build confidence.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258585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Addressing Struggles with Regrouping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331927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I make addition and subtraction fun for my students?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Incorporate games, interactive activities, and real-life scenarios to make learning engaging and enjoyable.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331927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Making Math Fun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405269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Why is it important to teach addition and subtraction together?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these concepts together helps students understand their interrelationship and builds a stronger mathematical foundation.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405269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Addition and Subtraction Together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50594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Basic Addition and Subtraction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322238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090335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93538" y="548639"/>
            <a:ext cx="749198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Objectives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Basic Addition and Subtraction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693538" y="14908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693538" y="149086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693538" y="27025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693538" y="27025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693538" y="387310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93538" y="38731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693538" y="50577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693538" y="505774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476657" y="546402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50"/>
              </a:spcBef>
              <a:buNone/>
            </a:pPr>
            <a:r>
              <a:rPr lang="en-US" sz="120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analyze simple math problems to determine whether addition or subtraction is required.</a:t>
            </a:r>
            <a:endParaRPr lang="en-US" sz="1201" dirty="0"/>
          </a:p>
          <a:p>
            <a:pPr algn="l" marL="0" indent="0">
              <a:lnSpc>
                <a:spcPct val="90000"/>
              </a:lnSpc>
              <a:spcBef>
                <a:spcPts val="750"/>
              </a:spcBef>
              <a:buNone/>
            </a:pPr>
            <a:r>
              <a:rPr lang="en-US" sz="120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skill helps in choosing the correct operation for problem-solving.</a:t>
            </a:r>
            <a:endParaRPr lang="en-US" sz="1201" dirty="0"/>
          </a:p>
        </p:txBody>
      </p:sp>
      <p:sp>
        <p:nvSpPr>
          <p:cNvPr id="18" name="Text 16"/>
          <p:cNvSpPr/>
          <p:nvPr/>
        </p:nvSpPr>
        <p:spPr>
          <a:xfrm>
            <a:off x="4476657" y="507391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Analysis/Analyzing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476657" y="3889269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Application/Applying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76657" y="427937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32"/>
              </a:spcBef>
              <a:buNone/>
            </a:pPr>
            <a:r>
              <a:rPr lang="en-US" sz="14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apply addition and subtraction concepts to solve real-life problems.</a:t>
            </a:r>
            <a:endParaRPr lang="en-US" sz="1491" dirty="0"/>
          </a:p>
          <a:p>
            <a:pPr algn="l" marL="0" indent="0">
              <a:lnSpc>
                <a:spcPct val="90000"/>
              </a:lnSpc>
              <a:spcBef>
                <a:spcPts val="932"/>
              </a:spcBef>
              <a:buNone/>
            </a:pPr>
            <a:r>
              <a:rPr lang="en-US" sz="14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involves practical scenarios requiring mathematical solutions.</a:t>
            </a:r>
            <a:endParaRPr lang="en-US" sz="1491" dirty="0"/>
          </a:p>
        </p:txBody>
      </p:sp>
      <p:sp>
        <p:nvSpPr>
          <p:cNvPr id="21" name="Text 19"/>
          <p:cNvSpPr/>
          <p:nvPr/>
        </p:nvSpPr>
        <p:spPr>
          <a:xfrm>
            <a:off x="4476657" y="2718704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Comprehension/Understanding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476657" y="3108812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13"/>
              </a:spcBef>
              <a:buNone/>
            </a:pPr>
            <a:r>
              <a:rPr lang="en-US" sz="114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demonstrate an understanding of addition as combining two or more numbers to find a total.</a:t>
            </a:r>
            <a:endParaRPr lang="en-US" sz="1140" dirty="0"/>
          </a:p>
          <a:p>
            <a:pPr algn="l" marL="0" indent="0">
              <a:lnSpc>
                <a:spcPct val="90000"/>
              </a:lnSpc>
              <a:spcBef>
                <a:spcPts val="713"/>
              </a:spcBef>
              <a:buNone/>
            </a:pPr>
            <a:r>
              <a:rPr lang="en-US" sz="114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will understand subtraction as finding the difference between two numbers.</a:t>
            </a:r>
            <a:endParaRPr lang="en-US" sz="1140" dirty="0"/>
          </a:p>
        </p:txBody>
      </p:sp>
      <p:sp>
        <p:nvSpPr>
          <p:cNvPr id="23" name="Text 21"/>
          <p:cNvSpPr/>
          <p:nvPr/>
        </p:nvSpPr>
        <p:spPr>
          <a:xfrm>
            <a:off x="4476657" y="1507033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Knowledge/Remembering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476657" y="1897141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67"/>
              </a:spcBef>
              <a:buNone/>
            </a:pPr>
            <a:r>
              <a:rPr lang="en-US" sz="154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able to recall and define the terms 'addition' and 'subtraction'.</a:t>
            </a:r>
            <a:endParaRPr lang="en-US" sz="1547" dirty="0"/>
          </a:p>
          <a:p>
            <a:pPr algn="l" marL="0" indent="0">
              <a:lnSpc>
                <a:spcPct val="90000"/>
              </a:lnSpc>
              <a:spcBef>
                <a:spcPts val="967"/>
              </a:spcBef>
              <a:buNone/>
            </a:pPr>
            <a:r>
              <a:rPr lang="en-US" sz="154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will identify their respective symbols (+ and -) with 100% accuracy.</a:t>
            </a:r>
            <a:endParaRPr lang="en-US" sz="154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Basic Addition and Subtraction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75000" r="-7500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548639" y="156474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64743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48639" y="31351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313519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56899" y="468108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56899" y="4681085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910288" y="313096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910288" y="3130969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5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10288" y="156474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10288" y="1564743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188862" y="5122261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19"/>
              </a:spcBef>
              <a:buNone/>
            </a:pPr>
            <a:r>
              <a:rPr lang="en-US" sz="128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symbol or action that is used to solve a math problem.</a:t>
            </a:r>
            <a:endParaRPr lang="en-US" sz="1287" dirty="0"/>
          </a:p>
          <a:p>
            <a:pPr algn="l" marL="0" indent="0">
              <a:lnSpc>
                <a:spcPct val="90000"/>
              </a:lnSpc>
              <a:spcBef>
                <a:spcPts val="919"/>
              </a:spcBef>
              <a:buNone/>
            </a:pPr>
            <a:r>
              <a:rPr lang="en-US" sz="128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include addition, subtraction, multiplication, and division.</a:t>
            </a:r>
            <a:endParaRPr lang="en-US" sz="1287" dirty="0"/>
          </a:p>
        </p:txBody>
      </p:sp>
      <p:sp>
        <p:nvSpPr>
          <p:cNvPr id="20" name="Text 18"/>
          <p:cNvSpPr/>
          <p:nvPr/>
        </p:nvSpPr>
        <p:spPr>
          <a:xfrm>
            <a:off x="1188863" y="468365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 Operation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5577838" y="3592326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result of a subtraction problem.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shows the amount left after subtracting one number from another.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5577838" y="313096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Difference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198117" y="3592326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75"/>
              </a:spcBef>
              <a:buNone/>
            </a:pPr>
            <a:r>
              <a:rPr lang="en-US" sz="136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total or result of an addition problem.</a:t>
            </a:r>
            <a:endParaRPr lang="en-US" sz="1365" dirty="0"/>
          </a:p>
          <a:p>
            <a:pPr algn="l" marL="0" indent="0">
              <a:lnSpc>
                <a:spcPct val="90000"/>
              </a:lnSpc>
              <a:spcBef>
                <a:spcPts val="975"/>
              </a:spcBef>
              <a:buNone/>
            </a:pPr>
            <a:r>
              <a:rPr lang="en-US" sz="136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represents the combined value of all numbers added together.</a:t>
            </a:r>
            <a:endParaRPr lang="en-US" sz="1365" dirty="0"/>
          </a:p>
        </p:txBody>
      </p:sp>
      <p:sp>
        <p:nvSpPr>
          <p:cNvPr id="24" name="Text 22"/>
          <p:cNvSpPr/>
          <p:nvPr/>
        </p:nvSpPr>
        <p:spPr>
          <a:xfrm>
            <a:off x="1198117" y="313096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5577839" y="2049575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19"/>
              </a:spcBef>
              <a:buNone/>
            </a:pPr>
            <a:r>
              <a:rPr lang="en-US" sz="128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process of finding the difference between two numbers.</a:t>
            </a:r>
            <a:endParaRPr lang="en-US" sz="1287" dirty="0"/>
          </a:p>
          <a:p>
            <a:pPr algn="l" marL="0" indent="0">
              <a:lnSpc>
                <a:spcPct val="90000"/>
              </a:lnSpc>
              <a:spcBef>
                <a:spcPts val="919"/>
              </a:spcBef>
              <a:buNone/>
            </a:pPr>
            <a:r>
              <a:rPr lang="en-US" sz="128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used to determine how much one number is less than another.</a:t>
            </a:r>
            <a:endParaRPr lang="en-US" sz="1287" dirty="0"/>
          </a:p>
        </p:txBody>
      </p:sp>
      <p:sp>
        <p:nvSpPr>
          <p:cNvPr id="26" name="Text 24"/>
          <p:cNvSpPr/>
          <p:nvPr/>
        </p:nvSpPr>
        <p:spPr>
          <a:xfrm>
            <a:off x="5577839" y="159191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Subtraction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1188863" y="2043843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19"/>
              </a:spcBef>
              <a:buNone/>
            </a:pPr>
            <a:r>
              <a:rPr lang="en-US" sz="128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process of combining two or more numbers to find a total or sum.</a:t>
            </a:r>
            <a:endParaRPr lang="en-US" sz="1287" dirty="0"/>
          </a:p>
          <a:p>
            <a:pPr algn="l" marL="0" indent="0">
              <a:lnSpc>
                <a:spcPct val="90000"/>
              </a:lnSpc>
              <a:spcBef>
                <a:spcPts val="919"/>
              </a:spcBef>
              <a:buNone/>
            </a:pPr>
            <a:r>
              <a:rPr lang="en-US" sz="128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one of the basic operations in mathematics.</a:t>
            </a:r>
            <a:endParaRPr lang="en-US" sz="1287" dirty="0"/>
          </a:p>
        </p:txBody>
      </p:sp>
      <p:sp>
        <p:nvSpPr>
          <p:cNvPr id="28" name="Text 26"/>
          <p:cNvSpPr/>
          <p:nvPr/>
        </p:nvSpPr>
        <p:spPr>
          <a:xfrm>
            <a:off x="1188863" y="159191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02920" y="1619704"/>
            <a:ext cx="2148840" cy="4206241"/>
          </a:xfrm>
          <a:custGeom>
            <a:avLst/>
            <a:gdLst/>
            <a:ahLst/>
            <a:cxnLst/>
            <a:rect l="l" t="t" r="r" b="b"/>
            <a:pathLst>
              <a:path w="2148840" h="4206241">
                <a:moveTo>
                  <a:pt x="107893" y="4206241"/>
                </a:moveTo>
                <a:cubicBezTo>
                  <a:pt x="48306" y="4206241"/>
                  <a:pt x="0" y="4157953"/>
                  <a:pt x="0" y="4098351"/>
                </a:cubicBezTo>
                <a:lnTo>
                  <a:pt x="0" y="107890"/>
                </a:lnTo>
                <a:cubicBezTo>
                  <a:pt x="0" y="48288"/>
                  <a:pt x="48306" y="0"/>
                  <a:pt x="107893" y="0"/>
                </a:cubicBezTo>
                <a:lnTo>
                  <a:pt x="2040947" y="0"/>
                </a:lnTo>
                <a:cubicBezTo>
                  <a:pt x="2100534" y="0"/>
                  <a:pt x="2148840" y="48288"/>
                  <a:pt x="2148840" y="107890"/>
                </a:cubicBezTo>
                <a:lnTo>
                  <a:pt x="2148840" y="4098351"/>
                </a:lnTo>
                <a:cubicBezTo>
                  <a:pt x="2148840" y="4157953"/>
                  <a:pt x="2100534" y="4206241"/>
                  <a:pt x="2040947" y="4206241"/>
                </a:cubicBezTo>
                <a:lnTo>
                  <a:pt x="107893" y="4206241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2760810" y="1619704"/>
            <a:ext cx="2148840" cy="4206241"/>
          </a:xfrm>
          <a:custGeom>
            <a:avLst/>
            <a:gdLst/>
            <a:ahLst/>
            <a:cxnLst/>
            <a:rect l="l" t="t" r="r" b="b"/>
            <a:pathLst>
              <a:path w="2148840" h="4206241">
                <a:moveTo>
                  <a:pt x="107893" y="4206241"/>
                </a:moveTo>
                <a:cubicBezTo>
                  <a:pt x="48306" y="4206241"/>
                  <a:pt x="0" y="4157953"/>
                  <a:pt x="0" y="4098351"/>
                </a:cubicBezTo>
                <a:lnTo>
                  <a:pt x="0" y="107890"/>
                </a:lnTo>
                <a:cubicBezTo>
                  <a:pt x="0" y="48288"/>
                  <a:pt x="48306" y="0"/>
                  <a:pt x="107893" y="0"/>
                </a:cubicBezTo>
                <a:lnTo>
                  <a:pt x="2040947" y="0"/>
                </a:lnTo>
                <a:cubicBezTo>
                  <a:pt x="2100534" y="0"/>
                  <a:pt x="2148840" y="48288"/>
                  <a:pt x="2148840" y="107890"/>
                </a:cubicBezTo>
                <a:lnTo>
                  <a:pt x="2148840" y="4098351"/>
                </a:lnTo>
                <a:cubicBezTo>
                  <a:pt x="2148840" y="4157953"/>
                  <a:pt x="2100534" y="4206241"/>
                  <a:pt x="2040947" y="4206241"/>
                </a:cubicBezTo>
                <a:lnTo>
                  <a:pt x="107893" y="4206241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018700" y="1619704"/>
            <a:ext cx="2148840" cy="4206241"/>
          </a:xfrm>
          <a:custGeom>
            <a:avLst/>
            <a:gdLst/>
            <a:ahLst/>
            <a:cxnLst/>
            <a:rect l="l" t="t" r="r" b="b"/>
            <a:pathLst>
              <a:path w="2148840" h="4206241">
                <a:moveTo>
                  <a:pt x="107893" y="4206241"/>
                </a:moveTo>
                <a:cubicBezTo>
                  <a:pt x="48306" y="4206241"/>
                  <a:pt x="0" y="4157953"/>
                  <a:pt x="0" y="4098351"/>
                </a:cubicBezTo>
                <a:lnTo>
                  <a:pt x="0" y="107890"/>
                </a:lnTo>
                <a:cubicBezTo>
                  <a:pt x="0" y="48288"/>
                  <a:pt x="48306" y="0"/>
                  <a:pt x="107893" y="0"/>
                </a:cubicBezTo>
                <a:lnTo>
                  <a:pt x="2040947" y="0"/>
                </a:lnTo>
                <a:cubicBezTo>
                  <a:pt x="2100534" y="0"/>
                  <a:pt x="2148840" y="48288"/>
                  <a:pt x="2148840" y="107890"/>
                </a:cubicBezTo>
                <a:lnTo>
                  <a:pt x="2148840" y="4098351"/>
                </a:lnTo>
                <a:cubicBezTo>
                  <a:pt x="2148840" y="4157953"/>
                  <a:pt x="2100534" y="4206241"/>
                  <a:pt x="2040947" y="4206241"/>
                </a:cubicBezTo>
                <a:lnTo>
                  <a:pt x="107893" y="4206241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276590" y="1619704"/>
            <a:ext cx="2148840" cy="4206241"/>
          </a:xfrm>
          <a:custGeom>
            <a:avLst/>
            <a:gdLst/>
            <a:ahLst/>
            <a:cxnLst/>
            <a:rect l="l" t="t" r="r" b="b"/>
            <a:pathLst>
              <a:path w="2148840" h="4206241">
                <a:moveTo>
                  <a:pt x="107893" y="4206241"/>
                </a:moveTo>
                <a:cubicBezTo>
                  <a:pt x="48306" y="4206241"/>
                  <a:pt x="0" y="4157953"/>
                  <a:pt x="0" y="4098351"/>
                </a:cubicBezTo>
                <a:lnTo>
                  <a:pt x="0" y="107890"/>
                </a:lnTo>
                <a:cubicBezTo>
                  <a:pt x="0" y="48288"/>
                  <a:pt x="48306" y="0"/>
                  <a:pt x="107893" y="0"/>
                </a:cubicBezTo>
                <a:lnTo>
                  <a:pt x="2040947" y="0"/>
                </a:lnTo>
                <a:cubicBezTo>
                  <a:pt x="2100534" y="0"/>
                  <a:pt x="2148840" y="48288"/>
                  <a:pt x="2148840" y="107890"/>
                </a:cubicBezTo>
                <a:lnTo>
                  <a:pt x="2148840" y="4098351"/>
                </a:lnTo>
                <a:cubicBezTo>
                  <a:pt x="2148840" y="4157953"/>
                  <a:pt x="2100534" y="4206241"/>
                  <a:pt x="2040947" y="4206241"/>
                </a:cubicBezTo>
                <a:lnTo>
                  <a:pt x="107893" y="4206241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534478" y="1619704"/>
            <a:ext cx="2148840" cy="4206241"/>
          </a:xfrm>
          <a:custGeom>
            <a:avLst/>
            <a:gdLst/>
            <a:ahLst/>
            <a:cxnLst/>
            <a:rect l="l" t="t" r="r" b="b"/>
            <a:pathLst>
              <a:path w="2148840" h="4206241">
                <a:moveTo>
                  <a:pt x="107893" y="4206241"/>
                </a:moveTo>
                <a:cubicBezTo>
                  <a:pt x="48306" y="4206241"/>
                  <a:pt x="0" y="4157953"/>
                  <a:pt x="0" y="4098351"/>
                </a:cubicBezTo>
                <a:lnTo>
                  <a:pt x="0" y="107890"/>
                </a:lnTo>
                <a:cubicBezTo>
                  <a:pt x="0" y="48288"/>
                  <a:pt x="48306" y="0"/>
                  <a:pt x="107893" y="0"/>
                </a:cubicBezTo>
                <a:lnTo>
                  <a:pt x="2040947" y="0"/>
                </a:lnTo>
                <a:cubicBezTo>
                  <a:pt x="2100534" y="0"/>
                  <a:pt x="2148840" y="48288"/>
                  <a:pt x="2148840" y="107890"/>
                </a:cubicBezTo>
                <a:lnTo>
                  <a:pt x="2148840" y="4098351"/>
                </a:lnTo>
                <a:cubicBezTo>
                  <a:pt x="2148840" y="4157953"/>
                  <a:pt x="2100534" y="4206241"/>
                  <a:pt x="2040947" y="4206241"/>
                </a:cubicBezTo>
                <a:lnTo>
                  <a:pt x="107893" y="4206241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Basic Addition and Subtraction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9698959" y="3095034"/>
            <a:ext cx="18288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whiteboard and markers for demonstrating math problems and strategies.</a:t>
            </a:r>
            <a:endParaRPr lang="en-US" sz="13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are versatile and can be used for both teaching and collaborative problem-solving.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698959" y="2528982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Whiteboard and Markers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440271" y="3095034"/>
            <a:ext cx="18288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digital app that includes interactive math games and activities focused on addition and subtraction.</a:t>
            </a:r>
            <a:endParaRPr lang="en-US" sz="13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 combines learning with fun, making math engaging for students.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7440271" y="2533157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 Games App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181583" y="3095034"/>
            <a:ext cx="18288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Physical blocks that can be used to represent numbers and help students visualize the process of addition and subtraction.</a:t>
            </a:r>
            <a:endParaRPr lang="en-US" sz="13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effective for tactile learners and make abstract concepts more concrete.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5181583" y="2518696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Counting Blocks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2922895" y="3095034"/>
            <a:ext cx="18288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Printable number lines that can be used as a visual tool to help students solve addition and subtraction problems.</a:t>
            </a:r>
            <a:endParaRPr lang="en-US" sz="13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printables are ideal for hands-on learning and enhancing problem-solving techniques.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2922895" y="2529462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Number Line Printables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64207" y="3095034"/>
            <a:ext cx="18288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comprehensive workbook that includes practice problems and exercises for addition and subtraction.</a:t>
            </a:r>
            <a:endParaRPr lang="en-US" sz="13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serves as a structured resource for students to practice and improve their math skills.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664207" y="2528982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 Workbook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01744" y="181822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1301744" y="181822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3562974" y="181822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3562974" y="181822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5821663" y="181822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5821663" y="181822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8080350" y="181822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8080350" y="181822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4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10339038" y="181822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2" name="Text 30"/>
          <p:cNvSpPr/>
          <p:nvPr/>
        </p:nvSpPr>
        <p:spPr>
          <a:xfrm>
            <a:off x="10339038" y="181822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78181" y="396244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78181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88015" y="396244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274673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56429" y="2011680"/>
                </a:moveTo>
                <a:cubicBezTo>
                  <a:pt x="25245" y="2011680"/>
                  <a:pt x="0" y="1986413"/>
                  <a:pt x="0" y="1955252"/>
                </a:cubicBezTo>
                <a:lnTo>
                  <a:pt x="0" y="56428"/>
                </a:lnTo>
                <a:cubicBezTo>
                  <a:pt x="0" y="25267"/>
                  <a:pt x="25245" y="0"/>
                  <a:pt x="56429" y="0"/>
                </a:cubicBezTo>
                <a:lnTo>
                  <a:pt x="5247091" y="0"/>
                </a:lnTo>
                <a:cubicBezTo>
                  <a:pt x="5278275" y="0"/>
                  <a:pt x="5303520" y="25267"/>
                  <a:pt x="5303520" y="56428"/>
                </a:cubicBezTo>
                <a:lnTo>
                  <a:pt x="5303520" y="1955252"/>
                </a:lnTo>
                <a:cubicBezTo>
                  <a:pt x="5303520" y="1986413"/>
                  <a:pt x="5278275" y="2011680"/>
                  <a:pt x="5247091" y="2011680"/>
                </a:cubicBezTo>
                <a:lnTo>
                  <a:pt x="564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88015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Basic Addition and Subtraction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588357" y="651987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Prior Knowledge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40959" y="1849403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40959" y="1849403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40959" y="41886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40959" y="418864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514992" y="1849403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514992" y="1849403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514992" y="41886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514992" y="418864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4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477557" y="4680785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should be able to compare two quantities and determine which is more, less, or equal.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ability is crucial for understanding relationships between numbers.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7477557" y="419480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Ability to Compare Quantities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776228" y="4680785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Familiarity with basic math terms such as 'more,' 'less,' 'altogether,' and 'take away' is vital.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terms help students comprehend and communicate mathematical concepts effectively.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776228" y="419480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of Basic Math Vocabulary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7477557" y="2341546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ability to count objects, both forwards and backwards, is fundamental.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skill supports the development of arithmetic and problem-solving abilities.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7477557" y="1855565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Basic Counting Skills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776228" y="2341546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should have a solid understanding of numbers up to 100, including their sequence, recognition, and basic relationships.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foundational knowledge is essential for progressing in mathematics.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1776228" y="1855565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Number Sense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743200" y="6200512"/>
            <a:ext cx="9448798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37573" r="-13757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22239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Differentiation Strategies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50594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Basic Addition and Subtraction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22238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90335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222389" y="156474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222389" y="1564743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222389" y="31351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222389" y="313519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230649" y="468108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230649" y="4681085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584038" y="313096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584038" y="3130969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5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584038" y="156474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584038" y="1564743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862612" y="5122261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37"/>
              </a:spcBef>
              <a:buNone/>
            </a:pPr>
            <a:r>
              <a:rPr lang="en-US" sz="112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modified worksheets and assessments for students who require extra support or challenges.</a:t>
            </a:r>
            <a:endParaRPr lang="en-US" sz="1125" dirty="0"/>
          </a:p>
          <a:p>
            <a:pPr algn="l" marL="0" indent="0">
              <a:lnSpc>
                <a:spcPct val="90000"/>
              </a:lnSpc>
              <a:spcBef>
                <a:spcPts val="937"/>
              </a:spcBef>
              <a:buNone/>
            </a:pPr>
            <a:r>
              <a:rPr lang="en-US" sz="112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that all students can participate and succeed at their own level.</a:t>
            </a:r>
            <a:endParaRPr lang="en-US" sz="1125" dirty="0"/>
          </a:p>
        </p:txBody>
      </p:sp>
      <p:sp>
        <p:nvSpPr>
          <p:cNvPr id="20" name="Text 18"/>
          <p:cNvSpPr/>
          <p:nvPr/>
        </p:nvSpPr>
        <p:spPr>
          <a:xfrm>
            <a:off x="3862613" y="468365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Modified Worksheets and Assessments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8251588" y="3592326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Pair students with peers who can offer support and guidance.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strategy fosters collaboration and builds confidence among learners.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251588" y="313096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Peer-Assisted Learning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3871867" y="3592326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Utilize digital tools and apps that provide interactive addition and subtraction activities.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Technology enhances engagement and supports diverse learning styles effectively.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3871867" y="313096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Integration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8251589" y="2049575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 up learning centers that offer different activities tailored to various learning needs.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centers provide opportunities for hands-on and interactive learning experiences.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251589" y="159191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Centers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3862613" y="2043843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Incorporate a variety of teaching methods to cater to different learning styles.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students engage with the material in ways that suit their preferences.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3862613" y="159191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3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Visual, Auditory, Kinesthetic (VAK) Approach</a:t>
            </a:r>
            <a:endParaRPr lang="en-US" sz="133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88949" r="-8894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Cross-Curricular Links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Mathematics and language arts are closely linked, particularly in the area of problem-solving.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connection enhances critical thinking and analytical skills in students.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Language Arts and Problem-Solving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Basic addition and subtraction are essential in science for measuring quantities, comparing data, and understanding patterns.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help students analyze scientific experiments and interpret results effectively.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Science and Quantitative Skills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social studies, students can apply addition and subtraction skills to understand population growth, calculate distances, or determine costs in historical contexts.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integration fosters a deeper understanding of historical and geographical concepts.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Social Studies Applications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Mathematics is inherent in art and design, particularly in concepts like symmetry, patterns, and geometry.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mathematical principles inspire creativity and precision in artistic endeavors.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Art, Design, and Mathematics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Basic Addition and Subtraction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799" y="5279978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38100" y="26670"/>
                </a:moveTo>
                <a:cubicBezTo>
                  <a:pt x="38100" y="24575"/>
                  <a:pt x="39815" y="22859"/>
                  <a:pt x="41911" y="22859"/>
                </a:cubicBezTo>
                <a:lnTo>
                  <a:pt x="232409" y="22859"/>
                </a:lnTo>
                <a:cubicBezTo>
                  <a:pt x="234505" y="22859"/>
                  <a:pt x="236220" y="24575"/>
                  <a:pt x="236220" y="26670"/>
                </a:cubicBezTo>
                <a:lnTo>
                  <a:pt x="236220" y="175260"/>
                </a:lnTo>
                <a:lnTo>
                  <a:pt x="259079" y="175260"/>
                </a:lnTo>
                <a:lnTo>
                  <a:pt x="259079" y="26670"/>
                </a:lnTo>
                <a:cubicBezTo>
                  <a:pt x="259079" y="11955"/>
                  <a:pt x="247124" y="0"/>
                  <a:pt x="232409" y="0"/>
                </a:cubicBezTo>
                <a:lnTo>
                  <a:pt x="41910" y="0"/>
                </a:lnTo>
                <a:cubicBezTo>
                  <a:pt x="27193" y="0"/>
                  <a:pt x="15241" y="11955"/>
                  <a:pt x="15241" y="26670"/>
                </a:cubicBezTo>
                <a:lnTo>
                  <a:pt x="15241" y="175260"/>
                </a:lnTo>
                <a:lnTo>
                  <a:pt x="38100" y="175260"/>
                </a:lnTo>
                <a:lnTo>
                  <a:pt x="38100" y="26670"/>
                </a:lnTo>
                <a:moveTo>
                  <a:pt x="106680" y="179071"/>
                </a:moveTo>
                <a:lnTo>
                  <a:pt x="106680" y="190501"/>
                </a:lnTo>
                <a:lnTo>
                  <a:pt x="11431" y="190501"/>
                </a:lnTo>
                <a:cubicBezTo>
                  <a:pt x="5097" y="190501"/>
                  <a:pt x="0" y="195596"/>
                  <a:pt x="0" y="201930"/>
                </a:cubicBezTo>
                <a:cubicBezTo>
                  <a:pt x="0" y="208265"/>
                  <a:pt x="5097" y="213360"/>
                  <a:pt x="11431" y="213360"/>
                </a:cubicBezTo>
                <a:lnTo>
                  <a:pt x="106680" y="213360"/>
                </a:lnTo>
                <a:lnTo>
                  <a:pt x="118111" y="213360"/>
                </a:lnTo>
                <a:lnTo>
                  <a:pt x="186691" y="213360"/>
                </a:lnTo>
                <a:lnTo>
                  <a:pt x="198122" y="213360"/>
                </a:lnTo>
                <a:lnTo>
                  <a:pt x="262892" y="213360"/>
                </a:lnTo>
                <a:cubicBezTo>
                  <a:pt x="269226" y="213360"/>
                  <a:pt x="274323" y="208265"/>
                  <a:pt x="274323" y="201930"/>
                </a:cubicBezTo>
                <a:cubicBezTo>
                  <a:pt x="274323" y="195596"/>
                  <a:pt x="269226" y="190501"/>
                  <a:pt x="262892" y="190501"/>
                </a:cubicBezTo>
                <a:lnTo>
                  <a:pt x="198122" y="190501"/>
                </a:lnTo>
                <a:lnTo>
                  <a:pt x="198122" y="179071"/>
                </a:lnTo>
                <a:cubicBezTo>
                  <a:pt x="198122" y="164355"/>
                  <a:pt x="186167" y="152401"/>
                  <a:pt x="171453" y="152401"/>
                </a:cubicBezTo>
                <a:lnTo>
                  <a:pt x="133352" y="152401"/>
                </a:lnTo>
                <a:cubicBezTo>
                  <a:pt x="118635" y="152401"/>
                  <a:pt x="106683" y="164355"/>
                  <a:pt x="106683" y="179071"/>
                </a:cubicBezTo>
                <a:lnTo>
                  <a:pt x="106680" y="179071"/>
                </a:lnTo>
                <a:moveTo>
                  <a:pt x="175260" y="179071"/>
                </a:moveTo>
                <a:lnTo>
                  <a:pt x="175260" y="190501"/>
                </a:lnTo>
                <a:lnTo>
                  <a:pt x="129539" y="190501"/>
                </a:lnTo>
                <a:lnTo>
                  <a:pt x="129539" y="179071"/>
                </a:lnTo>
                <a:cubicBezTo>
                  <a:pt x="129539" y="176976"/>
                  <a:pt x="131254" y="175260"/>
                  <a:pt x="133350" y="175260"/>
                </a:cubicBezTo>
                <a:lnTo>
                  <a:pt x="171450" y="175260"/>
                </a:lnTo>
                <a:cubicBezTo>
                  <a:pt x="173546" y="175260"/>
                  <a:pt x="175260" y="176976"/>
                  <a:pt x="175260" y="179071"/>
                </a:cubicBezTo>
                <a:lnTo>
                  <a:pt x="175260" y="17907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20089" y="4064855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80023" y="94298"/>
                </a:moveTo>
                <a:lnTo>
                  <a:pt x="180023" y="240030"/>
                </a:lnTo>
                <a:cubicBezTo>
                  <a:pt x="180023" y="244746"/>
                  <a:pt x="176165" y="248603"/>
                  <a:pt x="171449" y="248603"/>
                </a:cubicBezTo>
                <a:lnTo>
                  <a:pt x="34289" y="248603"/>
                </a:lnTo>
                <a:cubicBezTo>
                  <a:pt x="29573" y="248603"/>
                  <a:pt x="25715" y="244746"/>
                  <a:pt x="25715" y="240030"/>
                </a:cubicBezTo>
                <a:lnTo>
                  <a:pt x="25715" y="94298"/>
                </a:lnTo>
                <a:lnTo>
                  <a:pt x="180023" y="94298"/>
                </a:lnTo>
                <a:moveTo>
                  <a:pt x="180023" y="68580"/>
                </a:moveTo>
                <a:lnTo>
                  <a:pt x="25717" y="68580"/>
                </a:lnTo>
                <a:lnTo>
                  <a:pt x="25717" y="34290"/>
                </a:lnTo>
                <a:cubicBezTo>
                  <a:pt x="25717" y="29574"/>
                  <a:pt x="29575" y="25718"/>
                  <a:pt x="34291" y="25718"/>
                </a:cubicBezTo>
                <a:lnTo>
                  <a:pt x="171451" y="25718"/>
                </a:lnTo>
                <a:cubicBezTo>
                  <a:pt x="176167" y="25718"/>
                  <a:pt x="180025" y="29574"/>
                  <a:pt x="180025" y="34290"/>
                </a:cubicBezTo>
                <a:lnTo>
                  <a:pt x="180023" y="68580"/>
                </a:lnTo>
                <a:moveTo>
                  <a:pt x="205740" y="68580"/>
                </a:moveTo>
                <a:lnTo>
                  <a:pt x="205740" y="34290"/>
                </a:lnTo>
                <a:cubicBezTo>
                  <a:pt x="205740" y="15376"/>
                  <a:pt x="190363" y="0"/>
                  <a:pt x="171449" y="0"/>
                </a:cubicBezTo>
                <a:lnTo>
                  <a:pt x="34289" y="0"/>
                </a:lnTo>
                <a:cubicBezTo>
                  <a:pt x="15375" y="0"/>
                  <a:pt x="-2" y="15376"/>
                  <a:pt x="-2" y="34290"/>
                </a:cubicBezTo>
                <a:lnTo>
                  <a:pt x="-2" y="68580"/>
                </a:lnTo>
                <a:lnTo>
                  <a:pt x="-2" y="81440"/>
                </a:lnTo>
                <a:lnTo>
                  <a:pt x="-2" y="94300"/>
                </a:lnTo>
                <a:lnTo>
                  <a:pt x="-2" y="240033"/>
                </a:lnTo>
                <a:cubicBezTo>
                  <a:pt x="-2" y="258947"/>
                  <a:pt x="15375" y="274323"/>
                  <a:pt x="34289" y="274323"/>
                </a:cubicBezTo>
                <a:lnTo>
                  <a:pt x="171449" y="274323"/>
                </a:lnTo>
                <a:cubicBezTo>
                  <a:pt x="190363" y="274323"/>
                  <a:pt x="205740" y="258947"/>
                  <a:pt x="205740" y="240033"/>
                </a:cubicBezTo>
                <a:lnTo>
                  <a:pt x="205740" y="94300"/>
                </a:lnTo>
                <a:lnTo>
                  <a:pt x="205740" y="81443"/>
                </a:lnTo>
                <a:lnTo>
                  <a:pt x="205740" y="68580"/>
                </a:lnTo>
                <a:moveTo>
                  <a:pt x="42862" y="124303"/>
                </a:moveTo>
                <a:cubicBezTo>
                  <a:pt x="42862" y="131405"/>
                  <a:pt x="48618" y="137163"/>
                  <a:pt x="55721" y="137163"/>
                </a:cubicBezTo>
                <a:cubicBezTo>
                  <a:pt x="62823" y="137163"/>
                  <a:pt x="68579" y="131405"/>
                  <a:pt x="68579" y="124305"/>
                </a:cubicBezTo>
                <a:cubicBezTo>
                  <a:pt x="68579" y="117203"/>
                  <a:pt x="62823" y="111448"/>
                  <a:pt x="55721" y="111448"/>
                </a:cubicBezTo>
                <a:cubicBezTo>
                  <a:pt x="48618" y="111448"/>
                  <a:pt x="42862" y="117206"/>
                  <a:pt x="42862" y="124308"/>
                </a:cubicBezTo>
                <a:lnTo>
                  <a:pt x="42862" y="124303"/>
                </a:lnTo>
                <a:moveTo>
                  <a:pt x="55721" y="158593"/>
                </a:moveTo>
                <a:cubicBezTo>
                  <a:pt x="48618" y="158593"/>
                  <a:pt x="42862" y="164351"/>
                  <a:pt x="42862" y="171453"/>
                </a:cubicBezTo>
                <a:cubicBezTo>
                  <a:pt x="42862" y="178555"/>
                  <a:pt x="48618" y="184313"/>
                  <a:pt x="55721" y="184313"/>
                </a:cubicBezTo>
                <a:cubicBezTo>
                  <a:pt x="62823" y="184313"/>
                  <a:pt x="68579" y="178555"/>
                  <a:pt x="68579" y="171455"/>
                </a:cubicBezTo>
                <a:cubicBezTo>
                  <a:pt x="68579" y="164353"/>
                  <a:pt x="62823" y="158598"/>
                  <a:pt x="55721" y="158598"/>
                </a:cubicBezTo>
                <a:lnTo>
                  <a:pt x="55721" y="158593"/>
                </a:lnTo>
                <a:moveTo>
                  <a:pt x="42862" y="218600"/>
                </a:moveTo>
                <a:cubicBezTo>
                  <a:pt x="42862" y="225727"/>
                  <a:pt x="48594" y="231460"/>
                  <a:pt x="55721" y="231460"/>
                </a:cubicBezTo>
                <a:lnTo>
                  <a:pt x="102870" y="231460"/>
                </a:lnTo>
                <a:cubicBezTo>
                  <a:pt x="109997" y="231460"/>
                  <a:pt x="115729" y="225727"/>
                  <a:pt x="115729" y="218603"/>
                </a:cubicBezTo>
                <a:cubicBezTo>
                  <a:pt x="115729" y="211476"/>
                  <a:pt x="109997" y="205745"/>
                  <a:pt x="102870" y="205745"/>
                </a:cubicBezTo>
                <a:lnTo>
                  <a:pt x="55721" y="205745"/>
                </a:lnTo>
                <a:cubicBezTo>
                  <a:pt x="48594" y="205745"/>
                  <a:pt x="42862" y="211479"/>
                  <a:pt x="42862" y="218605"/>
                </a:cubicBezTo>
                <a:lnTo>
                  <a:pt x="42862" y="218600"/>
                </a:lnTo>
                <a:moveTo>
                  <a:pt x="102870" y="111443"/>
                </a:moveTo>
                <a:cubicBezTo>
                  <a:pt x="95768" y="111443"/>
                  <a:pt x="90011" y="117200"/>
                  <a:pt x="90011" y="124303"/>
                </a:cubicBezTo>
                <a:cubicBezTo>
                  <a:pt x="90011" y="131405"/>
                  <a:pt x="95768" y="137163"/>
                  <a:pt x="102870" y="137163"/>
                </a:cubicBezTo>
                <a:cubicBezTo>
                  <a:pt x="109972" y="137163"/>
                  <a:pt x="115729" y="131405"/>
                  <a:pt x="115729" y="124305"/>
                </a:cubicBezTo>
                <a:cubicBezTo>
                  <a:pt x="115729" y="117203"/>
                  <a:pt x="109972" y="111448"/>
                  <a:pt x="102870" y="111448"/>
                </a:cubicBezTo>
                <a:lnTo>
                  <a:pt x="102870" y="111443"/>
                </a:lnTo>
                <a:moveTo>
                  <a:pt x="90011" y="171450"/>
                </a:moveTo>
                <a:cubicBezTo>
                  <a:pt x="90011" y="178552"/>
                  <a:pt x="95768" y="184310"/>
                  <a:pt x="102870" y="184310"/>
                </a:cubicBezTo>
                <a:cubicBezTo>
                  <a:pt x="109972" y="184310"/>
                  <a:pt x="115729" y="178552"/>
                  <a:pt x="115729" y="171453"/>
                </a:cubicBezTo>
                <a:cubicBezTo>
                  <a:pt x="115729" y="164351"/>
                  <a:pt x="109972" y="158595"/>
                  <a:pt x="102870" y="158595"/>
                </a:cubicBezTo>
                <a:cubicBezTo>
                  <a:pt x="95768" y="158595"/>
                  <a:pt x="90011" y="164353"/>
                  <a:pt x="90011" y="171455"/>
                </a:cubicBezTo>
                <a:lnTo>
                  <a:pt x="90011" y="171450"/>
                </a:lnTo>
                <a:moveTo>
                  <a:pt x="150019" y="111443"/>
                </a:moveTo>
                <a:cubicBezTo>
                  <a:pt x="142917" y="111443"/>
                  <a:pt x="137161" y="117200"/>
                  <a:pt x="137161" y="124303"/>
                </a:cubicBezTo>
                <a:cubicBezTo>
                  <a:pt x="137161" y="131405"/>
                  <a:pt x="142917" y="137163"/>
                  <a:pt x="150019" y="137163"/>
                </a:cubicBezTo>
                <a:cubicBezTo>
                  <a:pt x="157122" y="137163"/>
                  <a:pt x="162878" y="131405"/>
                  <a:pt x="162878" y="124305"/>
                </a:cubicBezTo>
                <a:cubicBezTo>
                  <a:pt x="162878" y="117203"/>
                  <a:pt x="157122" y="111448"/>
                  <a:pt x="150019" y="111448"/>
                </a:cubicBezTo>
                <a:lnTo>
                  <a:pt x="150019" y="111443"/>
                </a:lnTo>
                <a:moveTo>
                  <a:pt x="137161" y="171450"/>
                </a:moveTo>
                <a:cubicBezTo>
                  <a:pt x="137161" y="178552"/>
                  <a:pt x="142917" y="184310"/>
                  <a:pt x="150019" y="184310"/>
                </a:cubicBezTo>
                <a:cubicBezTo>
                  <a:pt x="157122" y="184310"/>
                  <a:pt x="162878" y="178552"/>
                  <a:pt x="162878" y="171453"/>
                </a:cubicBezTo>
                <a:cubicBezTo>
                  <a:pt x="162878" y="164351"/>
                  <a:pt x="157122" y="158595"/>
                  <a:pt x="150019" y="158595"/>
                </a:cubicBezTo>
                <a:cubicBezTo>
                  <a:pt x="142917" y="158595"/>
                  <a:pt x="137161" y="164353"/>
                  <a:pt x="137161" y="171455"/>
                </a:cubicBezTo>
                <a:lnTo>
                  <a:pt x="137161" y="171450"/>
                </a:lnTo>
                <a:moveTo>
                  <a:pt x="150019" y="205740"/>
                </a:moveTo>
                <a:cubicBezTo>
                  <a:pt x="142917" y="205740"/>
                  <a:pt x="137161" y="211498"/>
                  <a:pt x="137161" y="218600"/>
                </a:cubicBezTo>
                <a:cubicBezTo>
                  <a:pt x="137161" y="225702"/>
                  <a:pt x="142917" y="231460"/>
                  <a:pt x="150019" y="231460"/>
                </a:cubicBezTo>
                <a:cubicBezTo>
                  <a:pt x="157122" y="231460"/>
                  <a:pt x="162878" y="225702"/>
                  <a:pt x="162878" y="218603"/>
                </a:cubicBezTo>
                <a:cubicBezTo>
                  <a:pt x="162878" y="211501"/>
                  <a:pt x="157122" y="205745"/>
                  <a:pt x="150019" y="205745"/>
                </a:cubicBezTo>
                <a:lnTo>
                  <a:pt x="150019" y="20574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5809" y="2894290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6613" y="253170"/>
                  <a:pt x="91817" y="250490"/>
                  <a:pt x="96376" y="247003"/>
                </a:cubicBezTo>
                <a:lnTo>
                  <a:pt x="96537" y="247110"/>
                </a:lnTo>
                <a:lnTo>
                  <a:pt x="96806" y="246682"/>
                </a:lnTo>
                <a:cubicBezTo>
                  <a:pt x="97558" y="246092"/>
                  <a:pt x="98254" y="245503"/>
                  <a:pt x="98951" y="244913"/>
                </a:cubicBezTo>
                <a:cubicBezTo>
                  <a:pt x="99703" y="244268"/>
                  <a:pt x="100400" y="243571"/>
                  <a:pt x="101096" y="242875"/>
                </a:cubicBezTo>
                <a:lnTo>
                  <a:pt x="264245" y="79778"/>
                </a:lnTo>
                <a:cubicBezTo>
                  <a:pt x="275990" y="68031"/>
                  <a:pt x="277438" y="49959"/>
                  <a:pt x="268642" y="36602"/>
                </a:cubicBezTo>
                <a:cubicBezTo>
                  <a:pt x="267407" y="34726"/>
                  <a:pt x="265907" y="32902"/>
                  <a:pt x="264245" y="31240"/>
                </a:cubicBezTo>
                <a:lnTo>
                  <a:pt x="243113" y="10054"/>
                </a:lnTo>
                <a:cubicBezTo>
                  <a:pt x="229705" y="-3355"/>
                  <a:pt x="207983" y="-3355"/>
                  <a:pt x="194575" y="10054"/>
                </a:cubicBezTo>
                <a:lnTo>
                  <a:pt x="31427" y="173203"/>
                </a:lnTo>
                <a:cubicBezTo>
                  <a:pt x="30085" y="174544"/>
                  <a:pt x="28799" y="175993"/>
                  <a:pt x="27619" y="177493"/>
                </a:cubicBezTo>
                <a:lnTo>
                  <a:pt x="27191" y="177762"/>
                </a:lnTo>
                <a:lnTo>
                  <a:pt x="27298" y="177924"/>
                </a:lnTo>
                <a:cubicBezTo>
                  <a:pt x="23812" y="182483"/>
                  <a:pt x="21184" y="187684"/>
                  <a:pt x="19522" y="193264"/>
                </a:cubicBezTo>
                <a:lnTo>
                  <a:pt x="19519" y="193264"/>
                </a:lnTo>
                <a:moveTo>
                  <a:pt x="205407" y="102143"/>
                </a:moveTo>
                <a:lnTo>
                  <a:pt x="105866" y="201686"/>
                </a:lnTo>
                <a:lnTo>
                  <a:pt x="79265" y="195036"/>
                </a:lnTo>
                <a:lnTo>
                  <a:pt x="72616" y="168435"/>
                </a:lnTo>
                <a:lnTo>
                  <a:pt x="172156" y="68893"/>
                </a:lnTo>
                <a:lnTo>
                  <a:pt x="205407" y="102143"/>
                </a:lnTo>
                <a:moveTo>
                  <a:pt x="52018" y="192191"/>
                </a:moveTo>
                <a:lnTo>
                  <a:pt x="56149" y="208818"/>
                </a:lnTo>
                <a:cubicBezTo>
                  <a:pt x="57277" y="213429"/>
                  <a:pt x="60922" y="217023"/>
                  <a:pt x="65536" y="218202"/>
                </a:cubicBezTo>
                <a:lnTo>
                  <a:pt x="82161" y="222331"/>
                </a:lnTo>
                <a:lnTo>
                  <a:pt x="78192" y="228339"/>
                </a:lnTo>
                <a:cubicBezTo>
                  <a:pt x="76799" y="229090"/>
                  <a:pt x="75350" y="229732"/>
                  <a:pt x="73847" y="230163"/>
                </a:cubicBezTo>
                <a:lnTo>
                  <a:pt x="61298" y="233863"/>
                </a:lnTo>
                <a:lnTo>
                  <a:pt x="31854" y="242444"/>
                </a:lnTo>
                <a:lnTo>
                  <a:pt x="40489" y="213053"/>
                </a:lnTo>
                <a:lnTo>
                  <a:pt x="44190" y="200503"/>
                </a:lnTo>
                <a:cubicBezTo>
                  <a:pt x="44618" y="199003"/>
                  <a:pt x="45262" y="197499"/>
                  <a:pt x="46014" y="196158"/>
                </a:cubicBezTo>
                <a:lnTo>
                  <a:pt x="52018" y="192191"/>
                </a:lnTo>
                <a:moveTo>
                  <a:pt x="169098" y="116997"/>
                </a:moveTo>
                <a:cubicBezTo>
                  <a:pt x="172423" y="113673"/>
                  <a:pt x="172423" y="108203"/>
                  <a:pt x="169098" y="104875"/>
                </a:cubicBezTo>
                <a:cubicBezTo>
                  <a:pt x="165773" y="101551"/>
                  <a:pt x="160301" y="101551"/>
                  <a:pt x="156977" y="104875"/>
                </a:cubicBezTo>
                <a:lnTo>
                  <a:pt x="105491" y="156362"/>
                </a:lnTo>
                <a:cubicBezTo>
                  <a:pt x="102166" y="159687"/>
                  <a:pt x="102166" y="165157"/>
                  <a:pt x="105491" y="168485"/>
                </a:cubicBezTo>
                <a:cubicBezTo>
                  <a:pt x="108815" y="171809"/>
                  <a:pt x="114287" y="171809"/>
                  <a:pt x="117612" y="168485"/>
                </a:cubicBezTo>
                <a:lnTo>
                  <a:pt x="169098" y="11699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85799" y="1713099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76201" y="22859"/>
                </a:moveTo>
                <a:lnTo>
                  <a:pt x="198119" y="22859"/>
                </a:lnTo>
                <a:lnTo>
                  <a:pt x="198119" y="99059"/>
                </a:lnTo>
                <a:lnTo>
                  <a:pt x="167640" y="99059"/>
                </a:lnTo>
                <a:lnTo>
                  <a:pt x="167640" y="91440"/>
                </a:lnTo>
                <a:cubicBezTo>
                  <a:pt x="167640" y="83010"/>
                  <a:pt x="160828" y="76200"/>
                  <a:pt x="152398" y="76200"/>
                </a:cubicBezTo>
                <a:lnTo>
                  <a:pt x="121919" y="76200"/>
                </a:lnTo>
                <a:cubicBezTo>
                  <a:pt x="113489" y="76200"/>
                  <a:pt x="106677" y="83010"/>
                  <a:pt x="106677" y="91440"/>
                </a:cubicBezTo>
                <a:lnTo>
                  <a:pt x="106677" y="99059"/>
                </a:lnTo>
                <a:lnTo>
                  <a:pt x="76198" y="99059"/>
                </a:lnTo>
                <a:lnTo>
                  <a:pt x="76201" y="22859"/>
                </a:lnTo>
                <a:moveTo>
                  <a:pt x="22859" y="60959"/>
                </a:moveTo>
                <a:cubicBezTo>
                  <a:pt x="22859" y="42529"/>
                  <a:pt x="35955" y="27146"/>
                  <a:pt x="53339" y="23621"/>
                </a:cubicBezTo>
                <a:lnTo>
                  <a:pt x="53339" y="99059"/>
                </a:lnTo>
                <a:lnTo>
                  <a:pt x="22859" y="99059"/>
                </a:lnTo>
                <a:lnTo>
                  <a:pt x="22859" y="60959"/>
                </a:lnTo>
                <a:moveTo>
                  <a:pt x="22859" y="190501"/>
                </a:moveTo>
                <a:lnTo>
                  <a:pt x="22859" y="121920"/>
                </a:lnTo>
                <a:lnTo>
                  <a:pt x="53339" y="121920"/>
                </a:lnTo>
                <a:lnTo>
                  <a:pt x="53339" y="190501"/>
                </a:lnTo>
                <a:lnTo>
                  <a:pt x="22859" y="190501"/>
                </a:lnTo>
                <a:moveTo>
                  <a:pt x="198119" y="121920"/>
                </a:moveTo>
                <a:lnTo>
                  <a:pt x="198119" y="190501"/>
                </a:lnTo>
                <a:lnTo>
                  <a:pt x="76201" y="190501"/>
                </a:lnTo>
                <a:lnTo>
                  <a:pt x="76201" y="121920"/>
                </a:lnTo>
                <a:lnTo>
                  <a:pt x="106680" y="121920"/>
                </a:lnTo>
                <a:lnTo>
                  <a:pt x="106680" y="137161"/>
                </a:lnTo>
                <a:cubicBezTo>
                  <a:pt x="106680" y="145590"/>
                  <a:pt x="113492" y="152401"/>
                  <a:pt x="121922" y="152401"/>
                </a:cubicBezTo>
                <a:lnTo>
                  <a:pt x="152401" y="152401"/>
                </a:lnTo>
                <a:cubicBezTo>
                  <a:pt x="160831" y="152401"/>
                  <a:pt x="167643" y="145590"/>
                  <a:pt x="167643" y="137161"/>
                </a:cubicBezTo>
                <a:lnTo>
                  <a:pt x="167643" y="121920"/>
                </a:lnTo>
                <a:lnTo>
                  <a:pt x="198119" y="121920"/>
                </a:lnTo>
                <a:moveTo>
                  <a:pt x="251461" y="190501"/>
                </a:moveTo>
                <a:lnTo>
                  <a:pt x="220981" y="190501"/>
                </a:lnTo>
                <a:lnTo>
                  <a:pt x="220981" y="121920"/>
                </a:lnTo>
                <a:lnTo>
                  <a:pt x="251461" y="121920"/>
                </a:lnTo>
                <a:lnTo>
                  <a:pt x="251461" y="190501"/>
                </a:lnTo>
                <a:moveTo>
                  <a:pt x="251461" y="60959"/>
                </a:moveTo>
                <a:lnTo>
                  <a:pt x="251461" y="99059"/>
                </a:lnTo>
                <a:lnTo>
                  <a:pt x="220981" y="99059"/>
                </a:lnTo>
                <a:lnTo>
                  <a:pt x="220981" y="23621"/>
                </a:lnTo>
                <a:cubicBezTo>
                  <a:pt x="238365" y="27146"/>
                  <a:pt x="251461" y="42529"/>
                  <a:pt x="251461" y="60959"/>
                </a:cubicBezTo>
                <a:moveTo>
                  <a:pt x="60959" y="0"/>
                </a:moveTo>
                <a:cubicBezTo>
                  <a:pt x="27289" y="0"/>
                  <a:pt x="0" y="27289"/>
                  <a:pt x="0" y="60959"/>
                </a:cubicBezTo>
                <a:lnTo>
                  <a:pt x="0" y="190498"/>
                </a:lnTo>
                <a:cubicBezTo>
                  <a:pt x="0" y="203119"/>
                  <a:pt x="10240" y="213358"/>
                  <a:pt x="22859" y="213358"/>
                </a:cubicBezTo>
                <a:lnTo>
                  <a:pt x="251458" y="213358"/>
                </a:lnTo>
                <a:cubicBezTo>
                  <a:pt x="264080" y="213358"/>
                  <a:pt x="274317" y="203119"/>
                  <a:pt x="274317" y="190498"/>
                </a:cubicBezTo>
                <a:lnTo>
                  <a:pt x="274317" y="60959"/>
                </a:lnTo>
                <a:cubicBezTo>
                  <a:pt x="274317" y="27289"/>
                  <a:pt x="247028" y="0"/>
                  <a:pt x="213358" y="0"/>
                </a:cubicBezTo>
                <a:lnTo>
                  <a:pt x="60959" y="0"/>
                </a:lnTo>
                <a:moveTo>
                  <a:pt x="144781" y="106680"/>
                </a:moveTo>
                <a:lnTo>
                  <a:pt x="144781" y="121920"/>
                </a:lnTo>
                <a:cubicBezTo>
                  <a:pt x="144781" y="126111"/>
                  <a:pt x="141352" y="129539"/>
                  <a:pt x="137160" y="129539"/>
                </a:cubicBezTo>
                <a:cubicBezTo>
                  <a:pt x="132968" y="129539"/>
                  <a:pt x="129539" y="126111"/>
                  <a:pt x="129539" y="121920"/>
                </a:cubicBezTo>
                <a:lnTo>
                  <a:pt x="129539" y="106680"/>
                </a:lnTo>
                <a:cubicBezTo>
                  <a:pt x="129539" y="102490"/>
                  <a:pt x="132968" y="99061"/>
                  <a:pt x="137160" y="99061"/>
                </a:cubicBezTo>
                <a:cubicBezTo>
                  <a:pt x="141352" y="99061"/>
                  <a:pt x="144781" y="102490"/>
                  <a:pt x="144781" y="10668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Activities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Basic Addition and Subtraction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 up a large number line in the classroom or outside.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Have teams move accordingly based on addition and subtraction problems called out.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Number Line Challenge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 Story Problems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Assign each group a set of story problems.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problems should involve addition and subtraction in real-life scenarios.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 and Subtraction Bingo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Prepare bingo cards with numbers and simple math problems.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problems should involve addition and subtraction.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 Treasure Hunt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Divide the class into small groups of 3-4 students and create a treasure hunt.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clues should involve simple addition and subtraction problems.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Basic Addition and Subtraction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Integration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6879424" y="4988045"/>
            <a:ext cx="276353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86"/>
              </a:spcBef>
              <a:buNone/>
            </a:pPr>
            <a:r>
              <a:rPr lang="en-US" sz="118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digital quizzes or tests using tools like Kahoot, Quizlet, or Google Forms.</a:t>
            </a:r>
            <a:endParaRPr lang="en-US" sz="1183" dirty="0"/>
          </a:p>
          <a:p>
            <a:pPr algn="ctr" marL="0" indent="0">
              <a:lnSpc>
                <a:spcPct val="90000"/>
              </a:lnSpc>
              <a:spcBef>
                <a:spcPts val="986"/>
              </a:spcBef>
              <a:buNone/>
            </a:pPr>
            <a:r>
              <a:rPr lang="en-US" sz="118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allow for interactive assessments and instant feedback.</a:t>
            </a:r>
            <a:endParaRPr lang="en-US" sz="1183" dirty="0"/>
          </a:p>
        </p:txBody>
      </p:sp>
      <p:sp>
        <p:nvSpPr>
          <p:cNvPr id="9" name="Text 7"/>
          <p:cNvSpPr/>
          <p:nvPr/>
        </p:nvSpPr>
        <p:spPr>
          <a:xfrm>
            <a:off x="6879425" y="4583250"/>
            <a:ext cx="2763529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Quizzes and Tests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220008" y="4988045"/>
            <a:ext cx="27727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63"/>
              </a:spcBef>
              <a:buNone/>
            </a:pPr>
            <a:r>
              <a:rPr lang="en-US" sz="115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Utilize video platforms like YouTube or educational websites that offer video lessons on addition and subtraction.</a:t>
            </a:r>
            <a:endParaRPr lang="en-US" sz="1155" dirty="0"/>
          </a:p>
          <a:p>
            <a:pPr algn="ctr" marL="0" indent="0">
              <a:lnSpc>
                <a:spcPct val="90000"/>
              </a:lnSpc>
              <a:spcBef>
                <a:spcPts val="963"/>
              </a:spcBef>
              <a:buNone/>
            </a:pPr>
            <a:r>
              <a:rPr lang="en-US" sz="115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videos provide step-by-step explanations to enhance learning.</a:t>
            </a:r>
            <a:endParaRPr lang="en-US" sz="1155" dirty="0"/>
          </a:p>
        </p:txBody>
      </p:sp>
      <p:sp>
        <p:nvSpPr>
          <p:cNvPr id="11" name="Text 9"/>
          <p:cNvSpPr/>
          <p:nvPr/>
        </p:nvSpPr>
        <p:spPr>
          <a:xfrm>
            <a:off x="3220009" y="4586945"/>
            <a:ext cx="2772783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 Video Lessons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556435" y="2612375"/>
            <a:ext cx="27727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64"/>
              </a:spcBef>
              <a:buNone/>
            </a:pPr>
            <a:r>
              <a:rPr lang="en-US" sz="115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Tools like GeoGebra or virtual manipulatives on websites such as Math Open Reference.</a:t>
            </a:r>
            <a:endParaRPr lang="en-US" sz="1156" dirty="0"/>
          </a:p>
          <a:p>
            <a:pPr algn="ctr" marL="0" indent="0">
              <a:lnSpc>
                <a:spcPct val="90000"/>
              </a:lnSpc>
              <a:spcBef>
                <a:spcPts val="964"/>
              </a:spcBef>
              <a:buNone/>
            </a:pPr>
            <a:r>
              <a:rPr lang="en-US" sz="115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resources help students visualize and understand complex math concepts.</a:t>
            </a:r>
            <a:endParaRPr lang="en-US" sz="1156" dirty="0"/>
          </a:p>
        </p:txBody>
      </p:sp>
      <p:sp>
        <p:nvSpPr>
          <p:cNvPr id="13" name="Text 11"/>
          <p:cNvSpPr/>
          <p:nvPr/>
        </p:nvSpPr>
        <p:spPr>
          <a:xfrm>
            <a:off x="8556436" y="2190252"/>
            <a:ext cx="2772782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Virtual Math Manipulatives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948905" y="2614116"/>
            <a:ext cx="276352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63"/>
              </a:spcBef>
              <a:buNone/>
            </a:pPr>
            <a:r>
              <a:rPr lang="en-US" sz="115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Websites such as Coolmath or Math Playground offer a variety of online games and puzzles.</a:t>
            </a:r>
            <a:endParaRPr lang="en-US" sz="1155" dirty="0"/>
          </a:p>
          <a:p>
            <a:pPr algn="ctr" marL="0" indent="0">
              <a:lnSpc>
                <a:spcPct val="90000"/>
              </a:lnSpc>
              <a:spcBef>
                <a:spcPts val="963"/>
              </a:spcBef>
              <a:buNone/>
            </a:pPr>
            <a:r>
              <a:rPr lang="en-US" sz="115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games make learning math fun and interactive for students of all ages.</a:t>
            </a:r>
            <a:endParaRPr lang="en-US" sz="1155" dirty="0"/>
          </a:p>
        </p:txBody>
      </p:sp>
      <p:sp>
        <p:nvSpPr>
          <p:cNvPr id="15" name="Text 13"/>
          <p:cNvSpPr/>
          <p:nvPr/>
        </p:nvSpPr>
        <p:spPr>
          <a:xfrm>
            <a:off x="4948905" y="2209321"/>
            <a:ext cx="2763529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Math Games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056349" y="154320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056349" y="154320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289488" y="2614116"/>
            <a:ext cx="27727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16"/>
              </a:spcBef>
              <a:buNone/>
            </a:pPr>
            <a:r>
              <a:rPr lang="en-US" sz="109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Utilize educational math apps like Math Games, Khan Academy Kids, or Splash Math.</a:t>
            </a:r>
            <a:endParaRPr lang="en-US" sz="1099" dirty="0"/>
          </a:p>
          <a:p>
            <a:pPr algn="ctr" marL="0" indent="0">
              <a:lnSpc>
                <a:spcPct val="90000"/>
              </a:lnSpc>
              <a:spcBef>
                <a:spcPts val="916"/>
              </a:spcBef>
              <a:buNone/>
            </a:pPr>
            <a:r>
              <a:rPr lang="en-US" sz="109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apps provide interactive and engaging ways for students to practice math skills.</a:t>
            </a:r>
            <a:endParaRPr lang="en-US" sz="1099" dirty="0"/>
          </a:p>
        </p:txBody>
      </p:sp>
      <p:sp>
        <p:nvSpPr>
          <p:cNvPr id="19" name="Text 17"/>
          <p:cNvSpPr/>
          <p:nvPr/>
        </p:nvSpPr>
        <p:spPr>
          <a:xfrm>
            <a:off x="1289489" y="2209321"/>
            <a:ext cx="2772783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 Apps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9668507" y="154320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9668507" y="154320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332080" y="394698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4332080" y="394698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986869" y="395107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7986869" y="395107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2401560" y="154320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2401560" y="154320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16667" r="-11666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Review and Assessment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658177" y="4850049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71"/>
              </a:spcBef>
              <a:buNone/>
            </a:pPr>
            <a:r>
              <a:rPr lang="en-US" sz="116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students with checklists of skills or concepts covered in the lesson.</a:t>
            </a:r>
            <a:endParaRPr lang="en-US" sz="1165" dirty="0"/>
          </a:p>
          <a:p>
            <a:pPr algn="l" marL="0" indent="0">
              <a:lnSpc>
                <a:spcPct val="100000"/>
              </a:lnSpc>
              <a:spcBef>
                <a:spcPts val="971"/>
              </a:spcBef>
              <a:buNone/>
            </a:pPr>
            <a:r>
              <a:rPr lang="en-US" sz="116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checklists enable students to track their progress and identify areas for improvement.</a:t>
            </a:r>
            <a:endParaRPr lang="en-US" sz="1165" dirty="0"/>
          </a:p>
        </p:txBody>
      </p:sp>
      <p:sp>
        <p:nvSpPr>
          <p:cNvPr id="12" name="Text 10"/>
          <p:cNvSpPr/>
          <p:nvPr/>
        </p:nvSpPr>
        <p:spPr>
          <a:xfrm>
            <a:off x="3658177" y="438331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Self-Evaluation Checklists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692467" y="4010913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4850049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71"/>
              </a:spcBef>
              <a:buNone/>
            </a:pPr>
            <a:r>
              <a:rPr lang="en-US" sz="116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Pair students up to review each other's work on math problems or projects.</a:t>
            </a:r>
            <a:endParaRPr lang="en-US" sz="1165" dirty="0"/>
          </a:p>
          <a:p>
            <a:pPr algn="l" marL="0" indent="0">
              <a:lnSpc>
                <a:spcPct val="100000"/>
              </a:lnSpc>
              <a:spcBef>
                <a:spcPts val="971"/>
              </a:spcBef>
              <a:buNone/>
            </a:pPr>
            <a:r>
              <a:rPr lang="en-US" sz="116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collaborative approach fosters communication and critical thinking skills.</a:t>
            </a:r>
            <a:endParaRPr lang="en-US" sz="1165" dirty="0"/>
          </a:p>
        </p:txBody>
      </p:sp>
      <p:sp>
        <p:nvSpPr>
          <p:cNvPr id="15" name="Text 13"/>
          <p:cNvSpPr/>
          <p:nvPr/>
        </p:nvSpPr>
        <p:spPr>
          <a:xfrm>
            <a:off x="731519" y="438331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Peer Review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1519" y="4065399"/>
            <a:ext cx="274320" cy="165347"/>
          </a:xfrm>
          <a:custGeom>
            <a:avLst/>
            <a:gdLst/>
            <a:ahLst/>
            <a:cxnLst/>
            <a:rect l="l" t="t" r="r" b="b"/>
            <a:pathLst>
              <a:path w="274320" h="165347">
                <a:moveTo>
                  <a:pt x="116671" y="258"/>
                </a:moveTo>
                <a:lnTo>
                  <a:pt x="94769" y="22161"/>
                </a:lnTo>
                <a:cubicBezTo>
                  <a:pt x="88210" y="23962"/>
                  <a:pt x="82126" y="27262"/>
                  <a:pt x="76982" y="31806"/>
                </a:cubicBezTo>
                <a:lnTo>
                  <a:pt x="65582" y="41965"/>
                </a:lnTo>
                <a:cubicBezTo>
                  <a:pt x="61209" y="45866"/>
                  <a:pt x="55509" y="48008"/>
                  <a:pt x="49636" y="48008"/>
                </a:cubicBezTo>
                <a:lnTo>
                  <a:pt x="41148" y="48008"/>
                </a:lnTo>
                <a:lnTo>
                  <a:pt x="41148" y="102872"/>
                </a:lnTo>
                <a:cubicBezTo>
                  <a:pt x="49891" y="103130"/>
                  <a:pt x="58208" y="106687"/>
                  <a:pt x="64421" y="112902"/>
                </a:cubicBezTo>
                <a:lnTo>
                  <a:pt x="79679" y="128160"/>
                </a:lnTo>
                <a:lnTo>
                  <a:pt x="82680" y="131161"/>
                </a:lnTo>
                <a:lnTo>
                  <a:pt x="82680" y="131161"/>
                </a:lnTo>
                <a:lnTo>
                  <a:pt x="94254" y="142734"/>
                </a:lnTo>
                <a:cubicBezTo>
                  <a:pt x="96912" y="145391"/>
                  <a:pt x="101284" y="145391"/>
                  <a:pt x="103940" y="142734"/>
                </a:cubicBezTo>
                <a:cubicBezTo>
                  <a:pt x="104670" y="142005"/>
                  <a:pt x="105226" y="141148"/>
                  <a:pt x="105525" y="140247"/>
                </a:cubicBezTo>
                <a:cubicBezTo>
                  <a:pt x="106727" y="136947"/>
                  <a:pt x="109511" y="134460"/>
                  <a:pt x="112940" y="133690"/>
                </a:cubicBezTo>
                <a:cubicBezTo>
                  <a:pt x="116369" y="132917"/>
                  <a:pt x="119968" y="133948"/>
                  <a:pt x="122456" y="136476"/>
                </a:cubicBezTo>
                <a:lnTo>
                  <a:pt x="127087" y="141019"/>
                </a:lnTo>
                <a:cubicBezTo>
                  <a:pt x="132060" y="145991"/>
                  <a:pt x="140117" y="145991"/>
                  <a:pt x="145047" y="141019"/>
                </a:cubicBezTo>
                <a:cubicBezTo>
                  <a:pt x="147362" y="138705"/>
                  <a:pt x="148605" y="135748"/>
                  <a:pt x="148734" y="132704"/>
                </a:cubicBezTo>
                <a:cubicBezTo>
                  <a:pt x="148904" y="128933"/>
                  <a:pt x="151134" y="125589"/>
                  <a:pt x="154563" y="123961"/>
                </a:cubicBezTo>
                <a:cubicBezTo>
                  <a:pt x="157992" y="122332"/>
                  <a:pt x="161978" y="122674"/>
                  <a:pt x="165020" y="124860"/>
                </a:cubicBezTo>
                <a:cubicBezTo>
                  <a:pt x="169050" y="127732"/>
                  <a:pt x="174665" y="127347"/>
                  <a:pt x="178264" y="123746"/>
                </a:cubicBezTo>
                <a:cubicBezTo>
                  <a:pt x="182294" y="119716"/>
                  <a:pt x="182294" y="113201"/>
                  <a:pt x="178264" y="109215"/>
                </a:cubicBezTo>
                <a:lnTo>
                  <a:pt x="145774" y="76726"/>
                </a:lnTo>
                <a:lnTo>
                  <a:pt x="130428" y="90871"/>
                </a:lnTo>
                <a:cubicBezTo>
                  <a:pt x="118726" y="101673"/>
                  <a:pt x="100769" y="101844"/>
                  <a:pt x="88852" y="91257"/>
                </a:cubicBezTo>
                <a:cubicBezTo>
                  <a:pt x="75265" y="79170"/>
                  <a:pt x="74963" y="58081"/>
                  <a:pt x="88166" y="45608"/>
                </a:cubicBezTo>
                <a:lnTo>
                  <a:pt x="118213" y="17232"/>
                </a:lnTo>
                <a:cubicBezTo>
                  <a:pt x="129956" y="6174"/>
                  <a:pt x="145472" y="2"/>
                  <a:pt x="161632" y="2"/>
                </a:cubicBezTo>
                <a:cubicBezTo>
                  <a:pt x="177106" y="2"/>
                  <a:pt x="192065" y="5703"/>
                  <a:pt x="203595" y="15946"/>
                </a:cubicBezTo>
                <a:lnTo>
                  <a:pt x="216496" y="27433"/>
                </a:lnTo>
                <a:lnTo>
                  <a:pt x="233169" y="27433"/>
                </a:lnTo>
                <a:lnTo>
                  <a:pt x="250314" y="27433"/>
                </a:lnTo>
                <a:lnTo>
                  <a:pt x="267459" y="27433"/>
                </a:lnTo>
                <a:cubicBezTo>
                  <a:pt x="271231" y="27433"/>
                  <a:pt x="274317" y="30518"/>
                  <a:pt x="274317" y="34291"/>
                </a:cubicBezTo>
                <a:lnTo>
                  <a:pt x="274317" y="123445"/>
                </a:lnTo>
                <a:cubicBezTo>
                  <a:pt x="274317" y="131031"/>
                  <a:pt x="268189" y="137160"/>
                  <a:pt x="260601" y="137160"/>
                </a:cubicBezTo>
                <a:lnTo>
                  <a:pt x="246885" y="137160"/>
                </a:lnTo>
                <a:cubicBezTo>
                  <a:pt x="241827" y="137160"/>
                  <a:pt x="237369" y="134417"/>
                  <a:pt x="235013" y="130302"/>
                </a:cubicBezTo>
                <a:lnTo>
                  <a:pt x="198621" y="130302"/>
                </a:lnTo>
                <a:cubicBezTo>
                  <a:pt x="197165" y="133174"/>
                  <a:pt x="195236" y="135917"/>
                  <a:pt x="192836" y="138318"/>
                </a:cubicBezTo>
                <a:cubicBezTo>
                  <a:pt x="185506" y="145648"/>
                  <a:pt x="175348" y="148520"/>
                  <a:pt x="165832" y="146932"/>
                </a:cubicBezTo>
                <a:cubicBezTo>
                  <a:pt x="164290" y="150061"/>
                  <a:pt x="162189" y="152976"/>
                  <a:pt x="159575" y="155590"/>
                </a:cubicBezTo>
                <a:cubicBezTo>
                  <a:pt x="147872" y="167292"/>
                  <a:pt x="129572" y="168449"/>
                  <a:pt x="116542" y="159062"/>
                </a:cubicBezTo>
                <a:cubicBezTo>
                  <a:pt x="105783" y="167978"/>
                  <a:pt x="89752" y="167420"/>
                  <a:pt x="79682" y="157305"/>
                </a:cubicBezTo>
                <a:lnTo>
                  <a:pt x="68152" y="145732"/>
                </a:lnTo>
                <a:lnTo>
                  <a:pt x="65151" y="142731"/>
                </a:lnTo>
                <a:lnTo>
                  <a:pt x="49891" y="127473"/>
                </a:lnTo>
                <a:cubicBezTo>
                  <a:pt x="47534" y="125115"/>
                  <a:pt x="44448" y="123744"/>
                  <a:pt x="41148" y="123486"/>
                </a:cubicBezTo>
                <a:cubicBezTo>
                  <a:pt x="41148" y="131029"/>
                  <a:pt x="34976" y="137159"/>
                  <a:pt x="27432" y="137159"/>
                </a:cubicBezTo>
                <a:lnTo>
                  <a:pt x="13716" y="137159"/>
                </a:lnTo>
                <a:cubicBezTo>
                  <a:pt x="6128" y="137159"/>
                  <a:pt x="0" y="131029"/>
                  <a:pt x="0" y="123443"/>
                </a:cubicBezTo>
                <a:lnTo>
                  <a:pt x="0" y="34290"/>
                </a:lnTo>
                <a:cubicBezTo>
                  <a:pt x="0" y="30518"/>
                  <a:pt x="3086" y="27431"/>
                  <a:pt x="6858" y="27431"/>
                </a:cubicBezTo>
                <a:lnTo>
                  <a:pt x="24003" y="27431"/>
                </a:lnTo>
                <a:lnTo>
                  <a:pt x="41148" y="27431"/>
                </a:lnTo>
                <a:lnTo>
                  <a:pt x="49635" y="27431"/>
                </a:lnTo>
                <a:cubicBezTo>
                  <a:pt x="50494" y="27431"/>
                  <a:pt x="51306" y="27132"/>
                  <a:pt x="51907" y="26575"/>
                </a:cubicBezTo>
                <a:lnTo>
                  <a:pt x="63266" y="16459"/>
                </a:lnTo>
                <a:cubicBezTo>
                  <a:pt x="75224" y="5871"/>
                  <a:pt x="90613" y="0"/>
                  <a:pt x="106601" y="0"/>
                </a:cubicBezTo>
                <a:lnTo>
                  <a:pt x="111014" y="0"/>
                </a:lnTo>
                <a:cubicBezTo>
                  <a:pt x="112899" y="0"/>
                  <a:pt x="114830" y="86"/>
                  <a:pt x="116671" y="258"/>
                </a:cubicBezTo>
                <a:lnTo>
                  <a:pt x="116671" y="258"/>
                </a:lnTo>
                <a:moveTo>
                  <a:pt x="233172" y="109728"/>
                </a:moveTo>
                <a:lnTo>
                  <a:pt x="233172" y="48005"/>
                </a:lnTo>
                <a:lnTo>
                  <a:pt x="212598" y="48005"/>
                </a:lnTo>
                <a:cubicBezTo>
                  <a:pt x="210069" y="48005"/>
                  <a:pt x="207625" y="47063"/>
                  <a:pt x="205784" y="45391"/>
                </a:cubicBezTo>
                <a:lnTo>
                  <a:pt x="189967" y="31332"/>
                </a:lnTo>
                <a:cubicBezTo>
                  <a:pt x="182165" y="24389"/>
                  <a:pt x="172092" y="20572"/>
                  <a:pt x="161635" y="20572"/>
                </a:cubicBezTo>
                <a:cubicBezTo>
                  <a:pt x="150747" y="20572"/>
                  <a:pt x="140290" y="24731"/>
                  <a:pt x="132359" y="32188"/>
                </a:cubicBezTo>
                <a:lnTo>
                  <a:pt x="102313" y="60563"/>
                </a:lnTo>
                <a:cubicBezTo>
                  <a:pt x="97899" y="64763"/>
                  <a:pt x="97984" y="71837"/>
                  <a:pt x="102527" y="75865"/>
                </a:cubicBezTo>
                <a:cubicBezTo>
                  <a:pt x="106513" y="79423"/>
                  <a:pt x="112556" y="79337"/>
                  <a:pt x="116457" y="75736"/>
                </a:cubicBezTo>
                <a:lnTo>
                  <a:pt x="147274" y="47274"/>
                </a:lnTo>
                <a:cubicBezTo>
                  <a:pt x="151433" y="43417"/>
                  <a:pt x="157948" y="43673"/>
                  <a:pt x="161805" y="47875"/>
                </a:cubicBezTo>
                <a:cubicBezTo>
                  <a:pt x="165662" y="52074"/>
                  <a:pt x="165407" y="58548"/>
                  <a:pt x="161204" y="62405"/>
                </a:cubicBezTo>
                <a:lnTo>
                  <a:pt x="160861" y="62747"/>
                </a:lnTo>
                <a:lnTo>
                  <a:pt x="192751" y="94638"/>
                </a:lnTo>
                <a:cubicBezTo>
                  <a:pt x="197039" y="98924"/>
                  <a:pt x="199823" y="104197"/>
                  <a:pt x="201066" y="109683"/>
                </a:cubicBezTo>
                <a:lnTo>
                  <a:pt x="233125" y="109683"/>
                </a:lnTo>
                <a:lnTo>
                  <a:pt x="233172" y="109728"/>
                </a:lnTo>
                <a:moveTo>
                  <a:pt x="27432" y="116586"/>
                </a:moveTo>
                <a:cubicBezTo>
                  <a:pt x="27432" y="112798"/>
                  <a:pt x="24362" y="109728"/>
                  <a:pt x="20574" y="109728"/>
                </a:cubicBezTo>
                <a:cubicBezTo>
                  <a:pt x="16786" y="109728"/>
                  <a:pt x="13716" y="112798"/>
                  <a:pt x="13716" y="116586"/>
                </a:cubicBezTo>
                <a:cubicBezTo>
                  <a:pt x="13716" y="120374"/>
                  <a:pt x="16786" y="123445"/>
                  <a:pt x="20574" y="123445"/>
                </a:cubicBezTo>
                <a:cubicBezTo>
                  <a:pt x="24362" y="123445"/>
                  <a:pt x="27432" y="120374"/>
                  <a:pt x="27432" y="116586"/>
                </a:cubicBezTo>
                <a:moveTo>
                  <a:pt x="253746" y="123445"/>
                </a:moveTo>
                <a:cubicBezTo>
                  <a:pt x="257534" y="123445"/>
                  <a:pt x="260604" y="120374"/>
                  <a:pt x="260604" y="116586"/>
                </a:cubicBezTo>
                <a:cubicBezTo>
                  <a:pt x="260604" y="112798"/>
                  <a:pt x="257534" y="109728"/>
                  <a:pt x="253746" y="109728"/>
                </a:cubicBezTo>
                <a:cubicBezTo>
                  <a:pt x="249958" y="109728"/>
                  <a:pt x="246888" y="112798"/>
                  <a:pt x="246888" y="116586"/>
                </a:cubicBezTo>
                <a:cubicBezTo>
                  <a:pt x="246888" y="120374"/>
                  <a:pt x="249958" y="123445"/>
                  <a:pt x="253746" y="123445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584835" y="2405078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84"/>
              </a:spcBef>
              <a:buNone/>
            </a:pPr>
            <a:r>
              <a:rPr lang="en-US" sz="106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Have students keep a math journal where they record their thoughts, questions, and insights about the math concepts they are learning.</a:t>
            </a:r>
            <a:endParaRPr lang="en-US" sz="1060" dirty="0"/>
          </a:p>
          <a:p>
            <a:pPr algn="l" marL="0" indent="0">
              <a:lnSpc>
                <a:spcPct val="100000"/>
              </a:lnSpc>
              <a:spcBef>
                <a:spcPts val="884"/>
              </a:spcBef>
              <a:buNone/>
            </a:pPr>
            <a:r>
              <a:rPr lang="en-US" sz="106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practice encourages reflection and deeper engagement with the material.</a:t>
            </a:r>
            <a:endParaRPr lang="en-US" sz="1060" dirty="0"/>
          </a:p>
        </p:txBody>
      </p:sp>
      <p:sp>
        <p:nvSpPr>
          <p:cNvPr id="18" name="Text 16"/>
          <p:cNvSpPr/>
          <p:nvPr/>
        </p:nvSpPr>
        <p:spPr>
          <a:xfrm>
            <a:off x="6584835" y="193834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 Journals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593408" y="1565309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658177" y="2405078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54"/>
              </a:spcBef>
              <a:buNone/>
            </a:pPr>
            <a:r>
              <a:rPr lang="en-US" sz="114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Regularly administer short, formative assessments to check students' understanding.</a:t>
            </a:r>
            <a:endParaRPr lang="en-US" sz="1145" dirty="0"/>
          </a:p>
          <a:p>
            <a:pPr algn="l" marL="0" indent="0">
              <a:lnSpc>
                <a:spcPct val="100000"/>
              </a:lnSpc>
              <a:spcBef>
                <a:spcPts val="954"/>
              </a:spcBef>
              <a:buNone/>
            </a:pPr>
            <a:r>
              <a:rPr lang="en-US" sz="114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assessments provide immediate feedback and help identify areas needing improvement.</a:t>
            </a:r>
            <a:endParaRPr lang="en-US" sz="1145" dirty="0"/>
          </a:p>
        </p:txBody>
      </p:sp>
      <p:sp>
        <p:nvSpPr>
          <p:cNvPr id="21" name="Text 19"/>
          <p:cNvSpPr/>
          <p:nvPr/>
        </p:nvSpPr>
        <p:spPr>
          <a:xfrm>
            <a:off x="3658177" y="193834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Formative Assessments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3658187" y="1565309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6613" y="253170"/>
                  <a:pt x="91817" y="250490"/>
                  <a:pt x="96376" y="247003"/>
                </a:cubicBezTo>
                <a:lnTo>
                  <a:pt x="96537" y="247110"/>
                </a:lnTo>
                <a:lnTo>
                  <a:pt x="96806" y="246682"/>
                </a:lnTo>
                <a:cubicBezTo>
                  <a:pt x="97558" y="246092"/>
                  <a:pt x="98254" y="245503"/>
                  <a:pt x="98951" y="244913"/>
                </a:cubicBezTo>
                <a:cubicBezTo>
                  <a:pt x="99703" y="244268"/>
                  <a:pt x="100400" y="243571"/>
                  <a:pt x="101096" y="242875"/>
                </a:cubicBezTo>
                <a:lnTo>
                  <a:pt x="264245" y="79778"/>
                </a:lnTo>
                <a:cubicBezTo>
                  <a:pt x="275990" y="68031"/>
                  <a:pt x="277438" y="49959"/>
                  <a:pt x="268642" y="36602"/>
                </a:cubicBezTo>
                <a:cubicBezTo>
                  <a:pt x="267407" y="34726"/>
                  <a:pt x="265907" y="32902"/>
                  <a:pt x="264245" y="31240"/>
                </a:cubicBezTo>
                <a:lnTo>
                  <a:pt x="243113" y="10054"/>
                </a:lnTo>
                <a:cubicBezTo>
                  <a:pt x="229705" y="-3355"/>
                  <a:pt x="207983" y="-3355"/>
                  <a:pt x="194575" y="10054"/>
                </a:cubicBezTo>
                <a:lnTo>
                  <a:pt x="31427" y="173203"/>
                </a:lnTo>
                <a:cubicBezTo>
                  <a:pt x="30085" y="174544"/>
                  <a:pt x="28799" y="175993"/>
                  <a:pt x="27619" y="177493"/>
                </a:cubicBezTo>
                <a:lnTo>
                  <a:pt x="27191" y="177762"/>
                </a:lnTo>
                <a:lnTo>
                  <a:pt x="27298" y="177924"/>
                </a:lnTo>
                <a:cubicBezTo>
                  <a:pt x="23812" y="182483"/>
                  <a:pt x="21184" y="187684"/>
                  <a:pt x="19522" y="193264"/>
                </a:cubicBezTo>
                <a:lnTo>
                  <a:pt x="19519" y="193264"/>
                </a:lnTo>
                <a:moveTo>
                  <a:pt x="205407" y="102143"/>
                </a:moveTo>
                <a:lnTo>
                  <a:pt x="105866" y="201686"/>
                </a:lnTo>
                <a:lnTo>
                  <a:pt x="79265" y="195036"/>
                </a:lnTo>
                <a:lnTo>
                  <a:pt x="72616" y="168435"/>
                </a:lnTo>
                <a:lnTo>
                  <a:pt x="172156" y="68893"/>
                </a:lnTo>
                <a:lnTo>
                  <a:pt x="205407" y="102143"/>
                </a:lnTo>
                <a:moveTo>
                  <a:pt x="52018" y="192191"/>
                </a:moveTo>
                <a:lnTo>
                  <a:pt x="56149" y="208818"/>
                </a:lnTo>
                <a:cubicBezTo>
                  <a:pt x="57277" y="213429"/>
                  <a:pt x="60922" y="217023"/>
                  <a:pt x="65536" y="218202"/>
                </a:cubicBezTo>
                <a:lnTo>
                  <a:pt x="82161" y="222331"/>
                </a:lnTo>
                <a:lnTo>
                  <a:pt x="78192" y="228339"/>
                </a:lnTo>
                <a:cubicBezTo>
                  <a:pt x="76799" y="229090"/>
                  <a:pt x="75350" y="229732"/>
                  <a:pt x="73847" y="230163"/>
                </a:cubicBezTo>
                <a:lnTo>
                  <a:pt x="61298" y="233863"/>
                </a:lnTo>
                <a:lnTo>
                  <a:pt x="31854" y="242444"/>
                </a:lnTo>
                <a:lnTo>
                  <a:pt x="40489" y="213053"/>
                </a:lnTo>
                <a:lnTo>
                  <a:pt x="44190" y="200503"/>
                </a:lnTo>
                <a:cubicBezTo>
                  <a:pt x="44618" y="199003"/>
                  <a:pt x="45262" y="197499"/>
                  <a:pt x="46014" y="196158"/>
                </a:cubicBezTo>
                <a:lnTo>
                  <a:pt x="52018" y="192191"/>
                </a:lnTo>
                <a:moveTo>
                  <a:pt x="169098" y="116997"/>
                </a:moveTo>
                <a:cubicBezTo>
                  <a:pt x="172423" y="113673"/>
                  <a:pt x="172423" y="108203"/>
                  <a:pt x="169098" y="104875"/>
                </a:cubicBezTo>
                <a:cubicBezTo>
                  <a:pt x="165773" y="101551"/>
                  <a:pt x="160301" y="101551"/>
                  <a:pt x="156977" y="104875"/>
                </a:cubicBezTo>
                <a:lnTo>
                  <a:pt x="105491" y="156362"/>
                </a:lnTo>
                <a:cubicBezTo>
                  <a:pt x="102166" y="159687"/>
                  <a:pt x="102166" y="165157"/>
                  <a:pt x="105491" y="168485"/>
                </a:cubicBezTo>
                <a:cubicBezTo>
                  <a:pt x="108815" y="171809"/>
                  <a:pt x="114287" y="171809"/>
                  <a:pt x="117612" y="168485"/>
                </a:cubicBezTo>
                <a:lnTo>
                  <a:pt x="169098" y="1169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731519" y="2405078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71"/>
              </a:spcBef>
              <a:buNone/>
            </a:pPr>
            <a:r>
              <a:rPr lang="en-US" sz="116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Begin each math class with a quick 5-10 minute drill of addition and subtraction problems.</a:t>
            </a:r>
            <a:endParaRPr lang="en-US" sz="1165" dirty="0"/>
          </a:p>
          <a:p>
            <a:pPr algn="l" marL="0" indent="0">
              <a:lnSpc>
                <a:spcPct val="100000"/>
              </a:lnSpc>
              <a:spcBef>
                <a:spcPts val="971"/>
              </a:spcBef>
              <a:buNone/>
            </a:pPr>
            <a:r>
              <a:rPr lang="en-US" sz="116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drills help reinforce basic arithmetic skills and prepare students for the day's lesson.</a:t>
            </a:r>
            <a:endParaRPr lang="en-US" sz="1165" dirty="0"/>
          </a:p>
        </p:txBody>
      </p:sp>
      <p:sp>
        <p:nvSpPr>
          <p:cNvPr id="24" name="Text 22"/>
          <p:cNvSpPr/>
          <p:nvPr/>
        </p:nvSpPr>
        <p:spPr>
          <a:xfrm>
            <a:off x="731519" y="193834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Daily Math Drills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65809" y="1565309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80023" y="94298"/>
                </a:moveTo>
                <a:lnTo>
                  <a:pt x="180023" y="240030"/>
                </a:lnTo>
                <a:cubicBezTo>
                  <a:pt x="180023" y="244746"/>
                  <a:pt x="176165" y="248603"/>
                  <a:pt x="171449" y="248603"/>
                </a:cubicBezTo>
                <a:lnTo>
                  <a:pt x="34289" y="248603"/>
                </a:lnTo>
                <a:cubicBezTo>
                  <a:pt x="29573" y="248603"/>
                  <a:pt x="25715" y="244746"/>
                  <a:pt x="25715" y="240030"/>
                </a:cubicBezTo>
                <a:lnTo>
                  <a:pt x="25715" y="94298"/>
                </a:lnTo>
                <a:lnTo>
                  <a:pt x="180023" y="94298"/>
                </a:lnTo>
                <a:moveTo>
                  <a:pt x="180023" y="68580"/>
                </a:moveTo>
                <a:lnTo>
                  <a:pt x="25717" y="68580"/>
                </a:lnTo>
                <a:lnTo>
                  <a:pt x="25717" y="34290"/>
                </a:lnTo>
                <a:cubicBezTo>
                  <a:pt x="25717" y="29574"/>
                  <a:pt x="29575" y="25718"/>
                  <a:pt x="34291" y="25718"/>
                </a:cubicBezTo>
                <a:lnTo>
                  <a:pt x="171451" y="25718"/>
                </a:lnTo>
                <a:cubicBezTo>
                  <a:pt x="176167" y="25718"/>
                  <a:pt x="180025" y="29574"/>
                  <a:pt x="180025" y="34290"/>
                </a:cubicBezTo>
                <a:lnTo>
                  <a:pt x="180023" y="68580"/>
                </a:lnTo>
                <a:moveTo>
                  <a:pt x="205740" y="68580"/>
                </a:moveTo>
                <a:lnTo>
                  <a:pt x="205740" y="34290"/>
                </a:lnTo>
                <a:cubicBezTo>
                  <a:pt x="205740" y="15376"/>
                  <a:pt x="190363" y="0"/>
                  <a:pt x="171449" y="0"/>
                </a:cubicBezTo>
                <a:lnTo>
                  <a:pt x="34289" y="0"/>
                </a:lnTo>
                <a:cubicBezTo>
                  <a:pt x="15375" y="0"/>
                  <a:pt x="-2" y="15376"/>
                  <a:pt x="-2" y="34290"/>
                </a:cubicBezTo>
                <a:lnTo>
                  <a:pt x="-2" y="68580"/>
                </a:lnTo>
                <a:lnTo>
                  <a:pt x="-2" y="81440"/>
                </a:lnTo>
                <a:lnTo>
                  <a:pt x="-2" y="94300"/>
                </a:lnTo>
                <a:lnTo>
                  <a:pt x="-2" y="240033"/>
                </a:lnTo>
                <a:cubicBezTo>
                  <a:pt x="-2" y="258947"/>
                  <a:pt x="15375" y="274323"/>
                  <a:pt x="34289" y="274323"/>
                </a:cubicBezTo>
                <a:lnTo>
                  <a:pt x="171449" y="274323"/>
                </a:lnTo>
                <a:cubicBezTo>
                  <a:pt x="190363" y="274323"/>
                  <a:pt x="205740" y="258947"/>
                  <a:pt x="205740" y="240033"/>
                </a:cubicBezTo>
                <a:lnTo>
                  <a:pt x="205740" y="94300"/>
                </a:lnTo>
                <a:lnTo>
                  <a:pt x="205740" y="81443"/>
                </a:lnTo>
                <a:lnTo>
                  <a:pt x="205740" y="68580"/>
                </a:lnTo>
                <a:moveTo>
                  <a:pt x="42862" y="124303"/>
                </a:moveTo>
                <a:cubicBezTo>
                  <a:pt x="42862" y="131405"/>
                  <a:pt x="48618" y="137163"/>
                  <a:pt x="55721" y="137163"/>
                </a:cubicBezTo>
                <a:cubicBezTo>
                  <a:pt x="62823" y="137163"/>
                  <a:pt x="68579" y="131405"/>
                  <a:pt x="68579" y="124305"/>
                </a:cubicBezTo>
                <a:cubicBezTo>
                  <a:pt x="68579" y="117203"/>
                  <a:pt x="62823" y="111448"/>
                  <a:pt x="55721" y="111448"/>
                </a:cubicBezTo>
                <a:cubicBezTo>
                  <a:pt x="48618" y="111448"/>
                  <a:pt x="42862" y="117206"/>
                  <a:pt x="42862" y="124308"/>
                </a:cubicBezTo>
                <a:lnTo>
                  <a:pt x="42862" y="124303"/>
                </a:lnTo>
                <a:moveTo>
                  <a:pt x="55721" y="158593"/>
                </a:moveTo>
                <a:cubicBezTo>
                  <a:pt x="48618" y="158593"/>
                  <a:pt x="42862" y="164351"/>
                  <a:pt x="42862" y="171453"/>
                </a:cubicBezTo>
                <a:cubicBezTo>
                  <a:pt x="42862" y="178555"/>
                  <a:pt x="48618" y="184313"/>
                  <a:pt x="55721" y="184313"/>
                </a:cubicBezTo>
                <a:cubicBezTo>
                  <a:pt x="62823" y="184313"/>
                  <a:pt x="68579" y="178555"/>
                  <a:pt x="68579" y="171455"/>
                </a:cubicBezTo>
                <a:cubicBezTo>
                  <a:pt x="68579" y="164353"/>
                  <a:pt x="62823" y="158598"/>
                  <a:pt x="55721" y="158598"/>
                </a:cubicBezTo>
                <a:lnTo>
                  <a:pt x="55721" y="158593"/>
                </a:lnTo>
                <a:moveTo>
                  <a:pt x="42862" y="218600"/>
                </a:moveTo>
                <a:cubicBezTo>
                  <a:pt x="42862" y="225727"/>
                  <a:pt x="48594" y="231460"/>
                  <a:pt x="55721" y="231460"/>
                </a:cubicBezTo>
                <a:lnTo>
                  <a:pt x="102870" y="231460"/>
                </a:lnTo>
                <a:cubicBezTo>
                  <a:pt x="109997" y="231460"/>
                  <a:pt x="115729" y="225727"/>
                  <a:pt x="115729" y="218603"/>
                </a:cubicBezTo>
                <a:cubicBezTo>
                  <a:pt x="115729" y="211476"/>
                  <a:pt x="109997" y="205745"/>
                  <a:pt x="102870" y="205745"/>
                </a:cubicBezTo>
                <a:lnTo>
                  <a:pt x="55721" y="205745"/>
                </a:lnTo>
                <a:cubicBezTo>
                  <a:pt x="48594" y="205745"/>
                  <a:pt x="42862" y="211479"/>
                  <a:pt x="42862" y="218605"/>
                </a:cubicBezTo>
                <a:lnTo>
                  <a:pt x="42862" y="218600"/>
                </a:lnTo>
                <a:moveTo>
                  <a:pt x="102870" y="111443"/>
                </a:moveTo>
                <a:cubicBezTo>
                  <a:pt x="95768" y="111443"/>
                  <a:pt x="90011" y="117200"/>
                  <a:pt x="90011" y="124303"/>
                </a:cubicBezTo>
                <a:cubicBezTo>
                  <a:pt x="90011" y="131405"/>
                  <a:pt x="95768" y="137163"/>
                  <a:pt x="102870" y="137163"/>
                </a:cubicBezTo>
                <a:cubicBezTo>
                  <a:pt x="109972" y="137163"/>
                  <a:pt x="115729" y="131405"/>
                  <a:pt x="115729" y="124305"/>
                </a:cubicBezTo>
                <a:cubicBezTo>
                  <a:pt x="115729" y="117203"/>
                  <a:pt x="109972" y="111448"/>
                  <a:pt x="102870" y="111448"/>
                </a:cubicBezTo>
                <a:lnTo>
                  <a:pt x="102870" y="111443"/>
                </a:lnTo>
                <a:moveTo>
                  <a:pt x="90011" y="171450"/>
                </a:moveTo>
                <a:cubicBezTo>
                  <a:pt x="90011" y="178552"/>
                  <a:pt x="95768" y="184310"/>
                  <a:pt x="102870" y="184310"/>
                </a:cubicBezTo>
                <a:cubicBezTo>
                  <a:pt x="109972" y="184310"/>
                  <a:pt x="115729" y="178552"/>
                  <a:pt x="115729" y="171453"/>
                </a:cubicBezTo>
                <a:cubicBezTo>
                  <a:pt x="115729" y="164351"/>
                  <a:pt x="109972" y="158595"/>
                  <a:pt x="102870" y="158595"/>
                </a:cubicBezTo>
                <a:cubicBezTo>
                  <a:pt x="95768" y="158595"/>
                  <a:pt x="90011" y="164353"/>
                  <a:pt x="90011" y="171455"/>
                </a:cubicBezTo>
                <a:lnTo>
                  <a:pt x="90011" y="171450"/>
                </a:lnTo>
                <a:moveTo>
                  <a:pt x="150019" y="111443"/>
                </a:moveTo>
                <a:cubicBezTo>
                  <a:pt x="142917" y="111443"/>
                  <a:pt x="137161" y="117200"/>
                  <a:pt x="137161" y="124303"/>
                </a:cubicBezTo>
                <a:cubicBezTo>
                  <a:pt x="137161" y="131405"/>
                  <a:pt x="142917" y="137163"/>
                  <a:pt x="150019" y="137163"/>
                </a:cubicBezTo>
                <a:cubicBezTo>
                  <a:pt x="157122" y="137163"/>
                  <a:pt x="162878" y="131405"/>
                  <a:pt x="162878" y="124305"/>
                </a:cubicBezTo>
                <a:cubicBezTo>
                  <a:pt x="162878" y="117203"/>
                  <a:pt x="157122" y="111448"/>
                  <a:pt x="150019" y="111448"/>
                </a:cubicBezTo>
                <a:lnTo>
                  <a:pt x="150019" y="111443"/>
                </a:lnTo>
                <a:moveTo>
                  <a:pt x="137161" y="171450"/>
                </a:moveTo>
                <a:cubicBezTo>
                  <a:pt x="137161" y="178552"/>
                  <a:pt x="142917" y="184310"/>
                  <a:pt x="150019" y="184310"/>
                </a:cubicBezTo>
                <a:cubicBezTo>
                  <a:pt x="157122" y="184310"/>
                  <a:pt x="162878" y="178552"/>
                  <a:pt x="162878" y="171453"/>
                </a:cubicBezTo>
                <a:cubicBezTo>
                  <a:pt x="162878" y="164351"/>
                  <a:pt x="157122" y="158595"/>
                  <a:pt x="150019" y="158595"/>
                </a:cubicBezTo>
                <a:cubicBezTo>
                  <a:pt x="142917" y="158595"/>
                  <a:pt x="137161" y="164353"/>
                  <a:pt x="137161" y="171455"/>
                </a:cubicBezTo>
                <a:lnTo>
                  <a:pt x="137161" y="171450"/>
                </a:lnTo>
                <a:moveTo>
                  <a:pt x="150019" y="205740"/>
                </a:moveTo>
                <a:cubicBezTo>
                  <a:pt x="142917" y="205740"/>
                  <a:pt x="137161" y="211498"/>
                  <a:pt x="137161" y="218600"/>
                </a:cubicBezTo>
                <a:cubicBezTo>
                  <a:pt x="137161" y="225702"/>
                  <a:pt x="142917" y="231460"/>
                  <a:pt x="150019" y="231460"/>
                </a:cubicBezTo>
                <a:cubicBezTo>
                  <a:pt x="157122" y="231460"/>
                  <a:pt x="162878" y="225702"/>
                  <a:pt x="162878" y="218603"/>
                </a:cubicBezTo>
                <a:cubicBezTo>
                  <a:pt x="162878" y="211501"/>
                  <a:pt x="157122" y="205745"/>
                  <a:pt x="150019" y="205745"/>
                </a:cubicBezTo>
                <a:lnTo>
                  <a:pt x="150019" y="20574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Basic Addition and Subtraction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Basic Addition and Subtraction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Summative Assessment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work in groups to prepare a short presentation that teaches their peers about a specific aspect of addition and subtraction.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collaboration and communication skills among students.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2049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Class Presentation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262110" y="1631405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160019" y="68580"/>
                </a:moveTo>
                <a:lnTo>
                  <a:pt x="160019" y="182880"/>
                </a:lnTo>
                <a:cubicBezTo>
                  <a:pt x="160019" y="201812"/>
                  <a:pt x="144660" y="217170"/>
                  <a:pt x="125730" y="217170"/>
                </a:cubicBezTo>
                <a:cubicBezTo>
                  <a:pt x="106800" y="217170"/>
                  <a:pt x="91441" y="201812"/>
                  <a:pt x="91441" y="182880"/>
                </a:cubicBezTo>
                <a:lnTo>
                  <a:pt x="91441" y="68580"/>
                </a:lnTo>
                <a:cubicBezTo>
                  <a:pt x="91441" y="49648"/>
                  <a:pt x="106800" y="34290"/>
                  <a:pt x="125730" y="34290"/>
                </a:cubicBezTo>
                <a:cubicBezTo>
                  <a:pt x="144660" y="34290"/>
                  <a:pt x="160019" y="49648"/>
                  <a:pt x="160019" y="68580"/>
                </a:cubicBezTo>
                <a:lnTo>
                  <a:pt x="160019" y="68580"/>
                </a:lnTo>
                <a:moveTo>
                  <a:pt x="57149" y="68580"/>
                </a:moveTo>
                <a:lnTo>
                  <a:pt x="57149" y="182880"/>
                </a:lnTo>
                <a:cubicBezTo>
                  <a:pt x="57149" y="220743"/>
                  <a:pt x="87868" y="251460"/>
                  <a:pt x="125730" y="251460"/>
                </a:cubicBezTo>
                <a:cubicBezTo>
                  <a:pt x="163592" y="251460"/>
                  <a:pt x="194311" y="220743"/>
                  <a:pt x="194311" y="182880"/>
                </a:cubicBezTo>
                <a:lnTo>
                  <a:pt x="194311" y="68580"/>
                </a:lnTo>
                <a:cubicBezTo>
                  <a:pt x="194311" y="30717"/>
                  <a:pt x="163592" y="0"/>
                  <a:pt x="125730" y="0"/>
                </a:cubicBezTo>
                <a:cubicBezTo>
                  <a:pt x="87868" y="0"/>
                  <a:pt x="57149" y="30717"/>
                  <a:pt x="57149" y="68580"/>
                </a:cubicBezTo>
                <a:lnTo>
                  <a:pt x="57149" y="68580"/>
                </a:lnTo>
                <a:moveTo>
                  <a:pt x="34289" y="154307"/>
                </a:moveTo>
                <a:cubicBezTo>
                  <a:pt x="34289" y="144804"/>
                  <a:pt x="26645" y="137164"/>
                  <a:pt x="17145" y="137164"/>
                </a:cubicBezTo>
                <a:cubicBezTo>
                  <a:pt x="7644" y="137164"/>
                  <a:pt x="0" y="144808"/>
                  <a:pt x="0" y="154310"/>
                </a:cubicBezTo>
                <a:lnTo>
                  <a:pt x="0" y="182887"/>
                </a:lnTo>
                <a:cubicBezTo>
                  <a:pt x="0" y="246537"/>
                  <a:pt x="47292" y="299115"/>
                  <a:pt x="108585" y="307472"/>
                </a:cubicBezTo>
                <a:lnTo>
                  <a:pt x="108585" y="331477"/>
                </a:lnTo>
                <a:lnTo>
                  <a:pt x="74296" y="331477"/>
                </a:lnTo>
                <a:cubicBezTo>
                  <a:pt x="64796" y="331477"/>
                  <a:pt x="57152" y="339122"/>
                  <a:pt x="57152" y="348624"/>
                </a:cubicBezTo>
                <a:cubicBezTo>
                  <a:pt x="57152" y="358126"/>
                  <a:pt x="64796" y="365771"/>
                  <a:pt x="74296" y="365771"/>
                </a:cubicBezTo>
                <a:lnTo>
                  <a:pt x="125733" y="365771"/>
                </a:lnTo>
                <a:lnTo>
                  <a:pt x="177169" y="365771"/>
                </a:lnTo>
                <a:cubicBezTo>
                  <a:pt x="186669" y="365771"/>
                  <a:pt x="194313" y="358126"/>
                  <a:pt x="194313" y="348628"/>
                </a:cubicBezTo>
                <a:cubicBezTo>
                  <a:pt x="194313" y="339125"/>
                  <a:pt x="186669" y="331484"/>
                  <a:pt x="177169" y="331484"/>
                </a:cubicBezTo>
                <a:lnTo>
                  <a:pt x="142880" y="331484"/>
                </a:lnTo>
                <a:lnTo>
                  <a:pt x="142880" y="307480"/>
                </a:lnTo>
                <a:cubicBezTo>
                  <a:pt x="204173" y="299122"/>
                  <a:pt x="251465" y="246544"/>
                  <a:pt x="251465" y="182894"/>
                </a:cubicBezTo>
                <a:lnTo>
                  <a:pt x="251465" y="154321"/>
                </a:lnTo>
                <a:cubicBezTo>
                  <a:pt x="251465" y="144819"/>
                  <a:pt x="243821" y="137178"/>
                  <a:pt x="234321" y="137178"/>
                </a:cubicBezTo>
                <a:cubicBezTo>
                  <a:pt x="224820" y="137178"/>
                  <a:pt x="217176" y="144822"/>
                  <a:pt x="217176" y="154325"/>
                </a:cubicBezTo>
                <a:lnTo>
                  <a:pt x="217176" y="182902"/>
                </a:lnTo>
                <a:cubicBezTo>
                  <a:pt x="217176" y="233410"/>
                  <a:pt x="176243" y="274342"/>
                  <a:pt x="125735" y="274342"/>
                </a:cubicBezTo>
                <a:cubicBezTo>
                  <a:pt x="75229" y="274342"/>
                  <a:pt x="34294" y="233410"/>
                  <a:pt x="34294" y="182902"/>
                </a:cubicBezTo>
                <a:lnTo>
                  <a:pt x="34289" y="15430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855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work on a project that involves creating a visual representation of addition and subtraction concepts.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encourages creativity and deeper understanding of mathematical ideas.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3855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 Project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385560" y="1672045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325120" y="30479"/>
                </a:moveTo>
                <a:cubicBezTo>
                  <a:pt x="330709" y="30479"/>
                  <a:pt x="335281" y="35051"/>
                  <a:pt x="335281" y="40638"/>
                </a:cubicBezTo>
                <a:lnTo>
                  <a:pt x="335281" y="111758"/>
                </a:lnTo>
                <a:lnTo>
                  <a:pt x="284481" y="111758"/>
                </a:lnTo>
                <a:lnTo>
                  <a:pt x="284481" y="91438"/>
                </a:lnTo>
                <a:lnTo>
                  <a:pt x="289561" y="91438"/>
                </a:lnTo>
                <a:cubicBezTo>
                  <a:pt x="298007" y="91438"/>
                  <a:pt x="304802" y="84644"/>
                  <a:pt x="304802" y="76198"/>
                </a:cubicBezTo>
                <a:cubicBezTo>
                  <a:pt x="304802" y="67752"/>
                  <a:pt x="298007" y="60958"/>
                  <a:pt x="289561" y="60958"/>
                </a:cubicBezTo>
                <a:lnTo>
                  <a:pt x="284481" y="60958"/>
                </a:lnTo>
                <a:lnTo>
                  <a:pt x="284481" y="30479"/>
                </a:lnTo>
                <a:lnTo>
                  <a:pt x="325120" y="30479"/>
                </a:lnTo>
                <a:moveTo>
                  <a:pt x="264159" y="60961"/>
                </a:moveTo>
                <a:lnTo>
                  <a:pt x="259079" y="60961"/>
                </a:lnTo>
                <a:cubicBezTo>
                  <a:pt x="250633" y="60961"/>
                  <a:pt x="243838" y="67755"/>
                  <a:pt x="243838" y="76201"/>
                </a:cubicBezTo>
                <a:cubicBezTo>
                  <a:pt x="243838" y="84647"/>
                  <a:pt x="250633" y="91440"/>
                  <a:pt x="259079" y="91440"/>
                </a:cubicBezTo>
                <a:lnTo>
                  <a:pt x="264159" y="91440"/>
                </a:lnTo>
                <a:lnTo>
                  <a:pt x="264159" y="111761"/>
                </a:lnTo>
                <a:lnTo>
                  <a:pt x="182880" y="111761"/>
                </a:lnTo>
                <a:lnTo>
                  <a:pt x="182880" y="91440"/>
                </a:lnTo>
                <a:lnTo>
                  <a:pt x="187960" y="91440"/>
                </a:lnTo>
                <a:cubicBezTo>
                  <a:pt x="196406" y="91440"/>
                  <a:pt x="203202" y="84647"/>
                  <a:pt x="203202" y="76201"/>
                </a:cubicBezTo>
                <a:cubicBezTo>
                  <a:pt x="203202" y="67755"/>
                  <a:pt x="196406" y="60961"/>
                  <a:pt x="187960" y="60961"/>
                </a:cubicBezTo>
                <a:lnTo>
                  <a:pt x="182880" y="60961"/>
                </a:lnTo>
                <a:lnTo>
                  <a:pt x="182880" y="30482"/>
                </a:lnTo>
                <a:lnTo>
                  <a:pt x="264159" y="30482"/>
                </a:lnTo>
                <a:lnTo>
                  <a:pt x="264159" y="60961"/>
                </a:lnTo>
                <a:moveTo>
                  <a:pt x="162558" y="60961"/>
                </a:moveTo>
                <a:lnTo>
                  <a:pt x="157478" y="60961"/>
                </a:lnTo>
                <a:cubicBezTo>
                  <a:pt x="149033" y="60961"/>
                  <a:pt x="142237" y="67755"/>
                  <a:pt x="142237" y="76201"/>
                </a:cubicBezTo>
                <a:cubicBezTo>
                  <a:pt x="142237" y="84647"/>
                  <a:pt x="149033" y="91440"/>
                  <a:pt x="157478" y="91440"/>
                </a:cubicBezTo>
                <a:lnTo>
                  <a:pt x="162558" y="91440"/>
                </a:lnTo>
                <a:lnTo>
                  <a:pt x="162558" y="111761"/>
                </a:lnTo>
                <a:lnTo>
                  <a:pt x="101597" y="111761"/>
                </a:lnTo>
                <a:lnTo>
                  <a:pt x="101597" y="91440"/>
                </a:lnTo>
                <a:lnTo>
                  <a:pt x="106678" y="91440"/>
                </a:lnTo>
                <a:cubicBezTo>
                  <a:pt x="115123" y="91440"/>
                  <a:pt x="121919" y="84647"/>
                  <a:pt x="121919" y="76201"/>
                </a:cubicBezTo>
                <a:cubicBezTo>
                  <a:pt x="121919" y="67755"/>
                  <a:pt x="115123" y="60961"/>
                  <a:pt x="106678" y="60961"/>
                </a:cubicBezTo>
                <a:lnTo>
                  <a:pt x="101597" y="60961"/>
                </a:lnTo>
                <a:lnTo>
                  <a:pt x="101597" y="30482"/>
                </a:lnTo>
                <a:lnTo>
                  <a:pt x="162558" y="30482"/>
                </a:lnTo>
                <a:lnTo>
                  <a:pt x="162558" y="60961"/>
                </a:lnTo>
                <a:moveTo>
                  <a:pt x="81279" y="60961"/>
                </a:moveTo>
                <a:lnTo>
                  <a:pt x="76199" y="60961"/>
                </a:lnTo>
                <a:cubicBezTo>
                  <a:pt x="67753" y="60961"/>
                  <a:pt x="60958" y="67755"/>
                  <a:pt x="60958" y="76201"/>
                </a:cubicBezTo>
                <a:cubicBezTo>
                  <a:pt x="60958" y="84647"/>
                  <a:pt x="67753" y="91440"/>
                  <a:pt x="76199" y="91440"/>
                </a:cubicBezTo>
                <a:lnTo>
                  <a:pt x="81279" y="91440"/>
                </a:lnTo>
                <a:lnTo>
                  <a:pt x="81279" y="111761"/>
                </a:lnTo>
                <a:lnTo>
                  <a:pt x="30479" y="111761"/>
                </a:lnTo>
                <a:lnTo>
                  <a:pt x="30479" y="40641"/>
                </a:lnTo>
                <a:cubicBezTo>
                  <a:pt x="30479" y="35054"/>
                  <a:pt x="35051" y="30482"/>
                  <a:pt x="40640" y="30482"/>
                </a:cubicBezTo>
                <a:lnTo>
                  <a:pt x="81279" y="30482"/>
                </a:lnTo>
                <a:lnTo>
                  <a:pt x="81279" y="60961"/>
                </a:lnTo>
                <a:moveTo>
                  <a:pt x="30479" y="243839"/>
                </a:moveTo>
                <a:lnTo>
                  <a:pt x="30479" y="132078"/>
                </a:lnTo>
                <a:lnTo>
                  <a:pt x="81279" y="132078"/>
                </a:lnTo>
                <a:lnTo>
                  <a:pt x="81279" y="147318"/>
                </a:lnTo>
                <a:lnTo>
                  <a:pt x="76199" y="147318"/>
                </a:lnTo>
                <a:cubicBezTo>
                  <a:pt x="67753" y="147318"/>
                  <a:pt x="60958" y="154111"/>
                  <a:pt x="60958" y="162558"/>
                </a:cubicBezTo>
                <a:cubicBezTo>
                  <a:pt x="60958" y="171004"/>
                  <a:pt x="67753" y="177797"/>
                  <a:pt x="76199" y="177797"/>
                </a:cubicBezTo>
                <a:lnTo>
                  <a:pt x="81279" y="177797"/>
                </a:lnTo>
                <a:lnTo>
                  <a:pt x="81279" y="193037"/>
                </a:lnTo>
                <a:lnTo>
                  <a:pt x="76199" y="193037"/>
                </a:lnTo>
                <a:cubicBezTo>
                  <a:pt x="67753" y="193037"/>
                  <a:pt x="60958" y="199830"/>
                  <a:pt x="60958" y="208276"/>
                </a:cubicBezTo>
                <a:cubicBezTo>
                  <a:pt x="60958" y="216723"/>
                  <a:pt x="67753" y="223516"/>
                  <a:pt x="76199" y="223516"/>
                </a:cubicBezTo>
                <a:lnTo>
                  <a:pt x="81279" y="223516"/>
                </a:lnTo>
                <a:lnTo>
                  <a:pt x="81279" y="253995"/>
                </a:lnTo>
                <a:lnTo>
                  <a:pt x="40640" y="253995"/>
                </a:lnTo>
                <a:cubicBezTo>
                  <a:pt x="35051" y="253995"/>
                  <a:pt x="30479" y="249424"/>
                  <a:pt x="30479" y="243836"/>
                </a:cubicBezTo>
                <a:lnTo>
                  <a:pt x="30479" y="243839"/>
                </a:lnTo>
                <a:moveTo>
                  <a:pt x="101601" y="223519"/>
                </a:moveTo>
                <a:lnTo>
                  <a:pt x="106681" y="223519"/>
                </a:lnTo>
                <a:cubicBezTo>
                  <a:pt x="115127" y="223519"/>
                  <a:pt x="121922" y="216725"/>
                  <a:pt x="121922" y="208279"/>
                </a:cubicBezTo>
                <a:cubicBezTo>
                  <a:pt x="121922" y="199833"/>
                  <a:pt x="115127" y="193040"/>
                  <a:pt x="106681" y="193040"/>
                </a:cubicBezTo>
                <a:lnTo>
                  <a:pt x="101601" y="193040"/>
                </a:lnTo>
                <a:lnTo>
                  <a:pt x="101601" y="177800"/>
                </a:lnTo>
                <a:lnTo>
                  <a:pt x="106681" y="177800"/>
                </a:lnTo>
                <a:cubicBezTo>
                  <a:pt x="115127" y="177800"/>
                  <a:pt x="121922" y="171007"/>
                  <a:pt x="121922" y="162560"/>
                </a:cubicBezTo>
                <a:cubicBezTo>
                  <a:pt x="121922" y="154114"/>
                  <a:pt x="115127" y="147321"/>
                  <a:pt x="106681" y="147321"/>
                </a:cubicBezTo>
                <a:lnTo>
                  <a:pt x="101601" y="147321"/>
                </a:lnTo>
                <a:lnTo>
                  <a:pt x="101601" y="132081"/>
                </a:lnTo>
                <a:lnTo>
                  <a:pt x="162562" y="132081"/>
                </a:lnTo>
                <a:lnTo>
                  <a:pt x="162562" y="147321"/>
                </a:lnTo>
                <a:lnTo>
                  <a:pt x="157482" y="147321"/>
                </a:lnTo>
                <a:cubicBezTo>
                  <a:pt x="149036" y="147321"/>
                  <a:pt x="142240" y="154114"/>
                  <a:pt x="142240" y="162560"/>
                </a:cubicBezTo>
                <a:cubicBezTo>
                  <a:pt x="142240" y="171007"/>
                  <a:pt x="149036" y="177800"/>
                  <a:pt x="157482" y="177800"/>
                </a:cubicBezTo>
                <a:lnTo>
                  <a:pt x="162562" y="177800"/>
                </a:lnTo>
                <a:lnTo>
                  <a:pt x="162562" y="193040"/>
                </a:lnTo>
                <a:lnTo>
                  <a:pt x="157482" y="193040"/>
                </a:lnTo>
                <a:cubicBezTo>
                  <a:pt x="149036" y="193040"/>
                  <a:pt x="142240" y="199833"/>
                  <a:pt x="142240" y="208279"/>
                </a:cubicBezTo>
                <a:cubicBezTo>
                  <a:pt x="142240" y="216725"/>
                  <a:pt x="149036" y="223519"/>
                  <a:pt x="157482" y="223519"/>
                </a:cubicBezTo>
                <a:lnTo>
                  <a:pt x="162562" y="223519"/>
                </a:lnTo>
                <a:lnTo>
                  <a:pt x="162562" y="253998"/>
                </a:lnTo>
                <a:lnTo>
                  <a:pt x="101601" y="253998"/>
                </a:lnTo>
                <a:lnTo>
                  <a:pt x="101601" y="223519"/>
                </a:lnTo>
                <a:moveTo>
                  <a:pt x="182880" y="177800"/>
                </a:moveTo>
                <a:lnTo>
                  <a:pt x="187960" y="177800"/>
                </a:lnTo>
                <a:cubicBezTo>
                  <a:pt x="196406" y="177800"/>
                  <a:pt x="203202" y="171007"/>
                  <a:pt x="203202" y="162560"/>
                </a:cubicBezTo>
                <a:cubicBezTo>
                  <a:pt x="203202" y="154114"/>
                  <a:pt x="196406" y="147321"/>
                  <a:pt x="187960" y="147321"/>
                </a:cubicBezTo>
                <a:lnTo>
                  <a:pt x="182880" y="147321"/>
                </a:lnTo>
                <a:lnTo>
                  <a:pt x="182880" y="132081"/>
                </a:lnTo>
                <a:lnTo>
                  <a:pt x="264159" y="132081"/>
                </a:lnTo>
                <a:lnTo>
                  <a:pt x="264159" y="193042"/>
                </a:lnTo>
                <a:lnTo>
                  <a:pt x="259079" y="193042"/>
                </a:lnTo>
                <a:cubicBezTo>
                  <a:pt x="250633" y="193042"/>
                  <a:pt x="243838" y="199836"/>
                  <a:pt x="243838" y="208282"/>
                </a:cubicBezTo>
                <a:cubicBezTo>
                  <a:pt x="243838" y="216728"/>
                  <a:pt x="250633" y="223522"/>
                  <a:pt x="259079" y="223522"/>
                </a:cubicBezTo>
                <a:lnTo>
                  <a:pt x="264159" y="223522"/>
                </a:lnTo>
                <a:lnTo>
                  <a:pt x="264159" y="254001"/>
                </a:lnTo>
                <a:lnTo>
                  <a:pt x="182880" y="254001"/>
                </a:lnTo>
                <a:lnTo>
                  <a:pt x="182880" y="223522"/>
                </a:lnTo>
                <a:lnTo>
                  <a:pt x="187960" y="223522"/>
                </a:lnTo>
                <a:cubicBezTo>
                  <a:pt x="196406" y="223522"/>
                  <a:pt x="203202" y="216728"/>
                  <a:pt x="203202" y="208282"/>
                </a:cubicBezTo>
                <a:cubicBezTo>
                  <a:pt x="203202" y="199836"/>
                  <a:pt x="196406" y="193042"/>
                  <a:pt x="187960" y="193042"/>
                </a:cubicBezTo>
                <a:lnTo>
                  <a:pt x="182880" y="193042"/>
                </a:lnTo>
                <a:lnTo>
                  <a:pt x="182880" y="177800"/>
                </a:lnTo>
                <a:moveTo>
                  <a:pt x="284481" y="223519"/>
                </a:moveTo>
                <a:lnTo>
                  <a:pt x="289561" y="223519"/>
                </a:lnTo>
                <a:cubicBezTo>
                  <a:pt x="298007" y="223519"/>
                  <a:pt x="304802" y="216725"/>
                  <a:pt x="304802" y="208279"/>
                </a:cubicBezTo>
                <a:cubicBezTo>
                  <a:pt x="304802" y="199833"/>
                  <a:pt x="298007" y="193040"/>
                  <a:pt x="289561" y="193040"/>
                </a:cubicBezTo>
                <a:lnTo>
                  <a:pt x="284481" y="193040"/>
                </a:lnTo>
                <a:lnTo>
                  <a:pt x="284481" y="132078"/>
                </a:lnTo>
                <a:lnTo>
                  <a:pt x="335281" y="132078"/>
                </a:lnTo>
                <a:lnTo>
                  <a:pt x="335281" y="243839"/>
                </a:lnTo>
                <a:cubicBezTo>
                  <a:pt x="335281" y="249426"/>
                  <a:pt x="330709" y="253998"/>
                  <a:pt x="325120" y="253998"/>
                </a:cubicBezTo>
                <a:lnTo>
                  <a:pt x="284481" y="253998"/>
                </a:lnTo>
                <a:lnTo>
                  <a:pt x="284481" y="223519"/>
                </a:lnTo>
                <a:moveTo>
                  <a:pt x="40640" y="0"/>
                </a:moveTo>
                <a:cubicBezTo>
                  <a:pt x="18226" y="0"/>
                  <a:pt x="0" y="18224"/>
                  <a:pt x="0" y="40641"/>
                </a:cubicBezTo>
                <a:lnTo>
                  <a:pt x="0" y="243842"/>
                </a:lnTo>
                <a:cubicBezTo>
                  <a:pt x="0" y="266256"/>
                  <a:pt x="18226" y="284483"/>
                  <a:pt x="40640" y="284483"/>
                </a:cubicBezTo>
                <a:lnTo>
                  <a:pt x="325120" y="284483"/>
                </a:lnTo>
                <a:cubicBezTo>
                  <a:pt x="347534" y="284483"/>
                  <a:pt x="365760" y="266259"/>
                  <a:pt x="365760" y="243842"/>
                </a:cubicBezTo>
                <a:lnTo>
                  <a:pt x="365760" y="40641"/>
                </a:lnTo>
                <a:cubicBezTo>
                  <a:pt x="365760" y="18227"/>
                  <a:pt x="347534" y="0"/>
                  <a:pt x="325120" y="0"/>
                </a:cubicBezTo>
                <a:lnTo>
                  <a:pt x="40640" y="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661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given a set of real-life scenarios that require the application of addition and subtraction skills to solve.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emphasizes practical application and critical thinking.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5661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Problem-Solving Activity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566160" y="162804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</a:path>
              <a:path w="365760" h="365760"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67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10-question quiz that tests students' understanding of addition and subtraction concepts.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serves as a quick evaluation of their grasp on these fundamental operations.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467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Mathematics Quiz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92480" y="162489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Basic Addition and Subtraction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Homework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students with a set of story problems that involve addition and subtraction.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example, 'If I have 5 pencils and I give 2 to my friend, how many pencils do I have left?'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 Story Problems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310" y="1629215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4355" y="421950"/>
                  <a:pt x="153028" y="417483"/>
                  <a:pt x="160626" y="411672"/>
                </a:cubicBezTo>
                <a:lnTo>
                  <a:pt x="160896" y="411850"/>
                </a:lnTo>
                <a:lnTo>
                  <a:pt x="161344" y="411137"/>
                </a:lnTo>
                <a:cubicBezTo>
                  <a:pt x="162596" y="410154"/>
                  <a:pt x="163757" y="409171"/>
                  <a:pt x="164919" y="408188"/>
                </a:cubicBezTo>
                <a:cubicBezTo>
                  <a:pt x="166171" y="407114"/>
                  <a:pt x="167332" y="405952"/>
                  <a:pt x="168494" y="404791"/>
                </a:cubicBezTo>
                <a:lnTo>
                  <a:pt x="440408" y="132963"/>
                </a:lnTo>
                <a:cubicBezTo>
                  <a:pt x="459983" y="113386"/>
                  <a:pt x="462397" y="83265"/>
                  <a:pt x="447736" y="61004"/>
                </a:cubicBezTo>
                <a:cubicBezTo>
                  <a:pt x="445679" y="57877"/>
                  <a:pt x="443178" y="54837"/>
                  <a:pt x="440408" y="52066"/>
                </a:cubicBezTo>
                <a:lnTo>
                  <a:pt x="405187" y="16756"/>
                </a:lnTo>
                <a:cubicBezTo>
                  <a:pt x="382841" y="-5592"/>
                  <a:pt x="346638" y="-5592"/>
                  <a:pt x="324292" y="16756"/>
                </a:cubicBezTo>
                <a:lnTo>
                  <a:pt x="52378" y="288672"/>
                </a:lnTo>
                <a:cubicBezTo>
                  <a:pt x="50142" y="290907"/>
                  <a:pt x="47998" y="293321"/>
                  <a:pt x="46032" y="295822"/>
                </a:cubicBezTo>
                <a:lnTo>
                  <a:pt x="45319" y="296270"/>
                </a:lnTo>
                <a:lnTo>
                  <a:pt x="45497" y="296540"/>
                </a:lnTo>
                <a:cubicBezTo>
                  <a:pt x="39687" y="304139"/>
                  <a:pt x="35307" y="312807"/>
                  <a:pt x="32537" y="322107"/>
                </a:cubicBezTo>
                <a:lnTo>
                  <a:pt x="32532" y="322107"/>
                </a:lnTo>
                <a:moveTo>
                  <a:pt x="342345" y="170238"/>
                </a:moveTo>
                <a:lnTo>
                  <a:pt x="176444" y="336143"/>
                </a:lnTo>
                <a:lnTo>
                  <a:pt x="132108" y="325060"/>
                </a:lnTo>
                <a:lnTo>
                  <a:pt x="121026" y="280725"/>
                </a:lnTo>
                <a:lnTo>
                  <a:pt x="286927" y="114821"/>
                </a:lnTo>
                <a:lnTo>
                  <a:pt x="342345" y="170238"/>
                </a:lnTo>
                <a:moveTo>
                  <a:pt x="86697" y="320319"/>
                </a:moveTo>
                <a:lnTo>
                  <a:pt x="93582" y="348030"/>
                </a:lnTo>
                <a:cubicBezTo>
                  <a:pt x="95461" y="355715"/>
                  <a:pt x="101537" y="361705"/>
                  <a:pt x="109226" y="363671"/>
                </a:cubicBezTo>
                <a:lnTo>
                  <a:pt x="136935" y="370551"/>
                </a:lnTo>
                <a:lnTo>
                  <a:pt x="130320" y="380564"/>
                </a:lnTo>
                <a:cubicBezTo>
                  <a:pt x="127998" y="381817"/>
                  <a:pt x="125584" y="382887"/>
                  <a:pt x="123079" y="383605"/>
                </a:cubicBezTo>
                <a:lnTo>
                  <a:pt x="102163" y="389772"/>
                </a:lnTo>
                <a:lnTo>
                  <a:pt x="53091" y="404073"/>
                </a:lnTo>
                <a:lnTo>
                  <a:pt x="67482" y="355089"/>
                </a:lnTo>
                <a:lnTo>
                  <a:pt x="73650" y="334172"/>
                </a:lnTo>
                <a:cubicBezTo>
                  <a:pt x="74363" y="331671"/>
                  <a:pt x="75437" y="329166"/>
                  <a:pt x="76690" y="326930"/>
                </a:cubicBezTo>
                <a:lnTo>
                  <a:pt x="86697" y="320319"/>
                </a:lnTo>
                <a:moveTo>
                  <a:pt x="281830" y="194996"/>
                </a:moveTo>
                <a:cubicBezTo>
                  <a:pt x="287371" y="189455"/>
                  <a:pt x="287371" y="180338"/>
                  <a:pt x="281830" y="174792"/>
                </a:cubicBezTo>
                <a:cubicBezTo>
                  <a:pt x="276289" y="169251"/>
                  <a:pt x="267169" y="169251"/>
                  <a:pt x="261628" y="174792"/>
                </a:cubicBezTo>
                <a:lnTo>
                  <a:pt x="175817" y="260604"/>
                </a:lnTo>
                <a:cubicBezTo>
                  <a:pt x="170277" y="266145"/>
                  <a:pt x="170277" y="275262"/>
                  <a:pt x="175817" y="280808"/>
                </a:cubicBezTo>
                <a:cubicBezTo>
                  <a:pt x="181358" y="286349"/>
                  <a:pt x="190479" y="286349"/>
                  <a:pt x="196020" y="280808"/>
                </a:cubicBezTo>
                <a:lnTo>
                  <a:pt x="281830" y="19499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Design bingo cards with numbers and simple math problems involving addition and subtraction.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solve problems to mark their cards and aim to complete a row or column.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 Bingo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97417" y="1629215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00038" y="157163"/>
                </a:moveTo>
                <a:lnTo>
                  <a:pt x="300038" y="400050"/>
                </a:lnTo>
                <a:cubicBezTo>
                  <a:pt x="300038" y="407909"/>
                  <a:pt x="293608" y="414338"/>
                  <a:pt x="285749" y="414338"/>
                </a:cubicBezTo>
                <a:lnTo>
                  <a:pt x="57148" y="414338"/>
                </a:lnTo>
                <a:cubicBezTo>
                  <a:pt x="49288" y="414338"/>
                  <a:pt x="42859" y="407909"/>
                  <a:pt x="42859" y="400050"/>
                </a:cubicBezTo>
                <a:lnTo>
                  <a:pt x="42859" y="157163"/>
                </a:lnTo>
                <a:lnTo>
                  <a:pt x="300038" y="157163"/>
                </a:lnTo>
                <a:moveTo>
                  <a:pt x="300038" y="114300"/>
                </a:moveTo>
                <a:lnTo>
                  <a:pt x="42863" y="114300"/>
                </a:lnTo>
                <a:lnTo>
                  <a:pt x="42863" y="57150"/>
                </a:lnTo>
                <a:cubicBezTo>
                  <a:pt x="42863" y="49291"/>
                  <a:pt x="49292" y="42863"/>
                  <a:pt x="57151" y="42863"/>
                </a:cubicBezTo>
                <a:lnTo>
                  <a:pt x="285752" y="42863"/>
                </a:lnTo>
                <a:cubicBezTo>
                  <a:pt x="293612" y="42863"/>
                  <a:pt x="300041" y="49291"/>
                  <a:pt x="300041" y="57150"/>
                </a:cubicBezTo>
                <a:lnTo>
                  <a:pt x="300038" y="114300"/>
                </a:lnTo>
                <a:moveTo>
                  <a:pt x="342900" y="114300"/>
                </a:moveTo>
                <a:lnTo>
                  <a:pt x="342900" y="57150"/>
                </a:lnTo>
                <a:cubicBezTo>
                  <a:pt x="342900" y="25626"/>
                  <a:pt x="317272" y="0"/>
                  <a:pt x="285749" y="0"/>
                </a:cubicBezTo>
                <a:lnTo>
                  <a:pt x="57148" y="0"/>
                </a:lnTo>
                <a:cubicBezTo>
                  <a:pt x="25625" y="0"/>
                  <a:pt x="-3" y="25626"/>
                  <a:pt x="-3" y="57150"/>
                </a:cubicBezTo>
                <a:lnTo>
                  <a:pt x="-3" y="114300"/>
                </a:lnTo>
                <a:lnTo>
                  <a:pt x="-3" y="135734"/>
                </a:lnTo>
                <a:lnTo>
                  <a:pt x="-3" y="157167"/>
                </a:lnTo>
                <a:lnTo>
                  <a:pt x="-3" y="400055"/>
                </a:lnTo>
                <a:cubicBezTo>
                  <a:pt x="-3" y="431579"/>
                  <a:pt x="25625" y="457205"/>
                  <a:pt x="57148" y="457205"/>
                </a:cubicBezTo>
                <a:lnTo>
                  <a:pt x="285749" y="457205"/>
                </a:lnTo>
                <a:cubicBezTo>
                  <a:pt x="317272" y="457205"/>
                  <a:pt x="342900" y="431579"/>
                  <a:pt x="342900" y="400055"/>
                </a:cubicBezTo>
                <a:lnTo>
                  <a:pt x="342900" y="157167"/>
                </a:lnTo>
                <a:lnTo>
                  <a:pt x="342900" y="135738"/>
                </a:lnTo>
                <a:lnTo>
                  <a:pt x="342900" y="114300"/>
                </a:lnTo>
                <a:moveTo>
                  <a:pt x="71436" y="207171"/>
                </a:moveTo>
                <a:cubicBezTo>
                  <a:pt x="71436" y="219008"/>
                  <a:pt x="81031" y="228605"/>
                  <a:pt x="92868" y="228605"/>
                </a:cubicBezTo>
                <a:cubicBezTo>
                  <a:pt x="104705" y="228605"/>
                  <a:pt x="114299" y="219008"/>
                  <a:pt x="114299" y="207176"/>
                </a:cubicBezTo>
                <a:cubicBezTo>
                  <a:pt x="114299" y="195339"/>
                  <a:pt x="104705" y="185747"/>
                  <a:pt x="92868" y="185747"/>
                </a:cubicBezTo>
                <a:cubicBezTo>
                  <a:pt x="81031" y="185747"/>
                  <a:pt x="71436" y="195343"/>
                  <a:pt x="71436" y="207180"/>
                </a:cubicBezTo>
                <a:lnTo>
                  <a:pt x="71436" y="207171"/>
                </a:lnTo>
                <a:moveTo>
                  <a:pt x="92868" y="264321"/>
                </a:moveTo>
                <a:cubicBezTo>
                  <a:pt x="81031" y="264321"/>
                  <a:pt x="71436" y="273918"/>
                  <a:pt x="71436" y="285755"/>
                </a:cubicBezTo>
                <a:cubicBezTo>
                  <a:pt x="71436" y="297591"/>
                  <a:pt x="81031" y="307188"/>
                  <a:pt x="92868" y="307188"/>
                </a:cubicBezTo>
                <a:cubicBezTo>
                  <a:pt x="104705" y="307188"/>
                  <a:pt x="114299" y="297591"/>
                  <a:pt x="114299" y="285759"/>
                </a:cubicBezTo>
                <a:cubicBezTo>
                  <a:pt x="114299" y="273922"/>
                  <a:pt x="104705" y="264330"/>
                  <a:pt x="92868" y="264330"/>
                </a:cubicBezTo>
                <a:lnTo>
                  <a:pt x="92868" y="264321"/>
                </a:lnTo>
                <a:moveTo>
                  <a:pt x="71436" y="364334"/>
                </a:moveTo>
                <a:cubicBezTo>
                  <a:pt x="71436" y="376212"/>
                  <a:pt x="80990" y="385767"/>
                  <a:pt x="92868" y="385767"/>
                </a:cubicBezTo>
                <a:lnTo>
                  <a:pt x="171450" y="385767"/>
                </a:lnTo>
                <a:cubicBezTo>
                  <a:pt x="183328" y="385767"/>
                  <a:pt x="192881" y="376212"/>
                  <a:pt x="192881" y="364338"/>
                </a:cubicBezTo>
                <a:cubicBezTo>
                  <a:pt x="192881" y="352460"/>
                  <a:pt x="183328" y="342909"/>
                  <a:pt x="171450" y="342909"/>
                </a:cubicBezTo>
                <a:lnTo>
                  <a:pt x="92868" y="342909"/>
                </a:lnTo>
                <a:cubicBezTo>
                  <a:pt x="80990" y="342909"/>
                  <a:pt x="71436" y="352465"/>
                  <a:pt x="71436" y="364343"/>
                </a:cubicBezTo>
                <a:lnTo>
                  <a:pt x="71436" y="364334"/>
                </a:lnTo>
                <a:moveTo>
                  <a:pt x="171450" y="185738"/>
                </a:moveTo>
                <a:cubicBezTo>
                  <a:pt x="159613" y="185738"/>
                  <a:pt x="150019" y="195334"/>
                  <a:pt x="150019" y="207171"/>
                </a:cubicBezTo>
                <a:cubicBezTo>
                  <a:pt x="150019" y="219008"/>
                  <a:pt x="159613" y="228605"/>
                  <a:pt x="171450" y="228605"/>
                </a:cubicBezTo>
                <a:cubicBezTo>
                  <a:pt x="183287" y="228605"/>
                  <a:pt x="192881" y="219008"/>
                  <a:pt x="192881" y="207176"/>
                </a:cubicBezTo>
                <a:cubicBezTo>
                  <a:pt x="192881" y="195339"/>
                  <a:pt x="183287" y="185747"/>
                  <a:pt x="171450" y="185747"/>
                </a:cubicBezTo>
                <a:lnTo>
                  <a:pt x="171450" y="185738"/>
                </a:lnTo>
                <a:moveTo>
                  <a:pt x="150019" y="285750"/>
                </a:moveTo>
                <a:cubicBezTo>
                  <a:pt x="150019" y="297587"/>
                  <a:pt x="159613" y="307184"/>
                  <a:pt x="171450" y="307184"/>
                </a:cubicBezTo>
                <a:cubicBezTo>
                  <a:pt x="183287" y="307184"/>
                  <a:pt x="192881" y="297587"/>
                  <a:pt x="192881" y="285755"/>
                </a:cubicBezTo>
                <a:cubicBezTo>
                  <a:pt x="192881" y="273918"/>
                  <a:pt x="183287" y="264326"/>
                  <a:pt x="171450" y="264326"/>
                </a:cubicBezTo>
                <a:cubicBezTo>
                  <a:pt x="159613" y="264326"/>
                  <a:pt x="150019" y="273922"/>
                  <a:pt x="150019" y="285759"/>
                </a:cubicBezTo>
                <a:lnTo>
                  <a:pt x="150019" y="285750"/>
                </a:lnTo>
                <a:moveTo>
                  <a:pt x="250032" y="185738"/>
                </a:moveTo>
                <a:cubicBezTo>
                  <a:pt x="238195" y="185738"/>
                  <a:pt x="228601" y="195334"/>
                  <a:pt x="228601" y="207171"/>
                </a:cubicBezTo>
                <a:cubicBezTo>
                  <a:pt x="228601" y="219008"/>
                  <a:pt x="238195" y="228605"/>
                  <a:pt x="250032" y="228605"/>
                </a:cubicBezTo>
                <a:cubicBezTo>
                  <a:pt x="261869" y="228605"/>
                  <a:pt x="271464" y="219008"/>
                  <a:pt x="271464" y="207176"/>
                </a:cubicBezTo>
                <a:cubicBezTo>
                  <a:pt x="271464" y="195339"/>
                  <a:pt x="261869" y="185747"/>
                  <a:pt x="250032" y="185747"/>
                </a:cubicBezTo>
                <a:lnTo>
                  <a:pt x="250032" y="185738"/>
                </a:lnTo>
                <a:moveTo>
                  <a:pt x="228601" y="285750"/>
                </a:moveTo>
                <a:cubicBezTo>
                  <a:pt x="228601" y="297587"/>
                  <a:pt x="238195" y="307184"/>
                  <a:pt x="250032" y="307184"/>
                </a:cubicBezTo>
                <a:cubicBezTo>
                  <a:pt x="261869" y="307184"/>
                  <a:pt x="271464" y="297587"/>
                  <a:pt x="271464" y="285755"/>
                </a:cubicBezTo>
                <a:cubicBezTo>
                  <a:pt x="271464" y="273918"/>
                  <a:pt x="261869" y="264326"/>
                  <a:pt x="250032" y="264326"/>
                </a:cubicBezTo>
                <a:cubicBezTo>
                  <a:pt x="238195" y="264326"/>
                  <a:pt x="228601" y="273922"/>
                  <a:pt x="228601" y="285759"/>
                </a:cubicBezTo>
                <a:lnTo>
                  <a:pt x="228601" y="285750"/>
                </a:lnTo>
                <a:moveTo>
                  <a:pt x="250032" y="342900"/>
                </a:moveTo>
                <a:cubicBezTo>
                  <a:pt x="238195" y="342900"/>
                  <a:pt x="228601" y="352497"/>
                  <a:pt x="228601" y="364334"/>
                </a:cubicBezTo>
                <a:cubicBezTo>
                  <a:pt x="228601" y="376170"/>
                  <a:pt x="238195" y="385767"/>
                  <a:pt x="250032" y="385767"/>
                </a:cubicBezTo>
                <a:cubicBezTo>
                  <a:pt x="261869" y="385767"/>
                  <a:pt x="271464" y="376170"/>
                  <a:pt x="271464" y="364338"/>
                </a:cubicBezTo>
                <a:cubicBezTo>
                  <a:pt x="271464" y="352501"/>
                  <a:pt x="261869" y="342909"/>
                  <a:pt x="250032" y="342909"/>
                </a:cubicBezTo>
                <a:lnTo>
                  <a:pt x="250032" y="3429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treasure hunt with clues that involve simple addition and subtraction problems.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students in solving math problems to find the next clue in the hunt.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 Treasure Hunt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77240" y="1680015"/>
            <a:ext cx="457200" cy="355600"/>
          </a:xfrm>
          <a:custGeom>
            <a:avLst/>
            <a:gdLst/>
            <a:ahLst/>
            <a:cxnLst/>
            <a:rect l="l" t="t" r="r" b="b"/>
            <a:pathLst>
              <a:path w="457200" h="355600">
                <a:moveTo>
                  <a:pt x="127001" y="38099"/>
                </a:moveTo>
                <a:lnTo>
                  <a:pt x="330199" y="38099"/>
                </a:lnTo>
                <a:lnTo>
                  <a:pt x="330199" y="165098"/>
                </a:lnTo>
                <a:lnTo>
                  <a:pt x="279399" y="165098"/>
                </a:lnTo>
                <a:lnTo>
                  <a:pt x="279399" y="152400"/>
                </a:lnTo>
                <a:cubicBezTo>
                  <a:pt x="279399" y="138350"/>
                  <a:pt x="268047" y="126999"/>
                  <a:pt x="253997" y="126999"/>
                </a:cubicBezTo>
                <a:lnTo>
                  <a:pt x="203198" y="126999"/>
                </a:lnTo>
                <a:cubicBezTo>
                  <a:pt x="189148" y="126999"/>
                  <a:pt x="177796" y="138350"/>
                  <a:pt x="177796" y="152400"/>
                </a:cubicBezTo>
                <a:lnTo>
                  <a:pt x="177796" y="165098"/>
                </a:lnTo>
                <a:lnTo>
                  <a:pt x="126996" y="165098"/>
                </a:lnTo>
                <a:lnTo>
                  <a:pt x="127001" y="38099"/>
                </a:lnTo>
                <a:moveTo>
                  <a:pt x="38098" y="101599"/>
                </a:moveTo>
                <a:cubicBezTo>
                  <a:pt x="38098" y="70882"/>
                  <a:pt x="59925" y="45243"/>
                  <a:pt x="88898" y="39369"/>
                </a:cubicBezTo>
                <a:lnTo>
                  <a:pt x="88898" y="165098"/>
                </a:lnTo>
                <a:lnTo>
                  <a:pt x="38098" y="165098"/>
                </a:lnTo>
                <a:lnTo>
                  <a:pt x="38098" y="101599"/>
                </a:lnTo>
                <a:moveTo>
                  <a:pt x="38098" y="317501"/>
                </a:moveTo>
                <a:lnTo>
                  <a:pt x="38098" y="203201"/>
                </a:lnTo>
                <a:lnTo>
                  <a:pt x="88898" y="203201"/>
                </a:lnTo>
                <a:lnTo>
                  <a:pt x="88898" y="317501"/>
                </a:lnTo>
                <a:lnTo>
                  <a:pt x="38098" y="317501"/>
                </a:lnTo>
                <a:moveTo>
                  <a:pt x="330199" y="203201"/>
                </a:moveTo>
                <a:lnTo>
                  <a:pt x="330199" y="317501"/>
                </a:lnTo>
                <a:lnTo>
                  <a:pt x="127001" y="317501"/>
                </a:lnTo>
                <a:lnTo>
                  <a:pt x="127001" y="203201"/>
                </a:lnTo>
                <a:lnTo>
                  <a:pt x="177801" y="203201"/>
                </a:lnTo>
                <a:lnTo>
                  <a:pt x="177801" y="228601"/>
                </a:lnTo>
                <a:cubicBezTo>
                  <a:pt x="177801" y="242651"/>
                  <a:pt x="189153" y="254002"/>
                  <a:pt x="203203" y="254002"/>
                </a:cubicBezTo>
                <a:lnTo>
                  <a:pt x="254002" y="254002"/>
                </a:lnTo>
                <a:cubicBezTo>
                  <a:pt x="268052" y="254002"/>
                  <a:pt x="279404" y="242651"/>
                  <a:pt x="279404" y="228601"/>
                </a:cubicBezTo>
                <a:lnTo>
                  <a:pt x="279404" y="203201"/>
                </a:lnTo>
                <a:lnTo>
                  <a:pt x="330199" y="203201"/>
                </a:lnTo>
                <a:moveTo>
                  <a:pt x="419102" y="317501"/>
                </a:moveTo>
                <a:lnTo>
                  <a:pt x="368302" y="317501"/>
                </a:lnTo>
                <a:lnTo>
                  <a:pt x="368302" y="203201"/>
                </a:lnTo>
                <a:lnTo>
                  <a:pt x="419102" y="203201"/>
                </a:lnTo>
                <a:lnTo>
                  <a:pt x="419102" y="317501"/>
                </a:lnTo>
                <a:moveTo>
                  <a:pt x="419102" y="101599"/>
                </a:moveTo>
                <a:lnTo>
                  <a:pt x="419102" y="165098"/>
                </a:lnTo>
                <a:lnTo>
                  <a:pt x="368302" y="165098"/>
                </a:lnTo>
                <a:lnTo>
                  <a:pt x="368302" y="39368"/>
                </a:lnTo>
                <a:cubicBezTo>
                  <a:pt x="397275" y="45243"/>
                  <a:pt x="419102" y="70882"/>
                  <a:pt x="419102" y="101598"/>
                </a:cubicBezTo>
                <a:lnTo>
                  <a:pt x="419102" y="101599"/>
                </a:lnTo>
                <a:moveTo>
                  <a:pt x="101599" y="0"/>
                </a:moveTo>
                <a:cubicBezTo>
                  <a:pt x="45482" y="0"/>
                  <a:pt x="0" y="45481"/>
                  <a:pt x="0" y="101599"/>
                </a:cubicBezTo>
                <a:lnTo>
                  <a:pt x="0" y="317497"/>
                </a:lnTo>
                <a:cubicBezTo>
                  <a:pt x="0" y="338531"/>
                  <a:pt x="17067" y="355596"/>
                  <a:pt x="38098" y="355596"/>
                </a:cubicBezTo>
                <a:lnTo>
                  <a:pt x="419097" y="355596"/>
                </a:lnTo>
                <a:cubicBezTo>
                  <a:pt x="440133" y="355596"/>
                  <a:pt x="457195" y="338531"/>
                  <a:pt x="457195" y="317497"/>
                </a:cubicBezTo>
                <a:lnTo>
                  <a:pt x="457195" y="101599"/>
                </a:lnTo>
                <a:cubicBezTo>
                  <a:pt x="457195" y="45481"/>
                  <a:pt x="411713" y="0"/>
                  <a:pt x="355596" y="0"/>
                </a:cubicBezTo>
                <a:lnTo>
                  <a:pt x="101599" y="0"/>
                </a:lnTo>
                <a:moveTo>
                  <a:pt x="241301" y="177800"/>
                </a:moveTo>
                <a:lnTo>
                  <a:pt x="241301" y="203201"/>
                </a:lnTo>
                <a:cubicBezTo>
                  <a:pt x="241301" y="210185"/>
                  <a:pt x="235586" y="215899"/>
                  <a:pt x="228600" y="215899"/>
                </a:cubicBezTo>
                <a:cubicBezTo>
                  <a:pt x="221614" y="215899"/>
                  <a:pt x="215899" y="210184"/>
                  <a:pt x="215899" y="203201"/>
                </a:cubicBezTo>
                <a:lnTo>
                  <a:pt x="215899" y="177800"/>
                </a:lnTo>
                <a:cubicBezTo>
                  <a:pt x="215899" y="170816"/>
                  <a:pt x="221614" y="165102"/>
                  <a:pt x="228600" y="165102"/>
                </a:cubicBezTo>
                <a:cubicBezTo>
                  <a:pt x="235586" y="165102"/>
                  <a:pt x="241301" y="170816"/>
                  <a:pt x="241301" y="1778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Basic Addition and Subtraction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Ask students to create an art project that represents addition and subtraction.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combines artistic expression with mathematical understanding for a unique learning experience.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 Art Project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design their own math games involving addition and subtraction.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creativity and helps students engage with math in a fun and interactive way.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Designing Math Games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list of items around the house that can be used to practice addition and subtraction.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encourages exploration and practical application of math concepts in everyday settings.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 Scavenger Hunt</a:t>
            </a:r>
            <a:endParaRPr lang="en-US" sz="1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7762" r="-2776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Design specific math challenges that parents and children can work on together at home.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encourages teamwork and strengthens math skills in a fun and engaging way.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Parent-Child Math Challenges</a:t>
            </a:r>
            <a:endParaRPr lang="en-US" sz="1381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Organize math nights where parents and their children can participate in math activities together.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events foster collaboration and make math learning enjoyable for families.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 Nights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Establish a regular communication channel with parents to update them on their child's progress in math.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parents are informed and can support their child's learning effectively.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Regular Progress Updates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Basic Addition and Subtraction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725" r="-11172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Basic Addition and Subtraction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Material Safety Measures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all materials used are non-toxic and durable.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safe materials protects students from harmful substances and ensures longevity of resources.</a:t>
            </a:r>
            <a:endParaRPr lang="en-US" sz="1251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Supervision During Activities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Supervise students closely during activities that involve manipulatives to prevent choking hazards.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Active supervision ensures safety and allows timely intervention in case of emergencies.</a:t>
            </a:r>
            <a:endParaRPr lang="en-US" sz="1251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Classroom Organization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65"/>
              </a:spcBef>
              <a:buNone/>
            </a:pPr>
            <a:r>
              <a:rPr lang="en-US" sz="107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the classroom is organized to promote movement and interaction without posing a risk of tripping or collision.</a:t>
            </a:r>
            <a:endParaRPr lang="en-US" sz="1071" dirty="0"/>
          </a:p>
          <a:p>
            <a:pPr algn="l" marL="0" indent="0">
              <a:lnSpc>
                <a:spcPct val="90000"/>
              </a:lnSpc>
              <a:spcBef>
                <a:spcPts val="765"/>
              </a:spcBef>
              <a:buNone/>
            </a:pPr>
            <a:r>
              <a:rPr lang="en-US" sz="107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Proper organization minimizes accidents and creates a safe learning environment.</a:t>
            </a:r>
            <a:endParaRPr lang="en-US" sz="1071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Basic Addition and Subtraction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lessons play a crucial role in making mathematical concepts relatable.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methods help students connect theoretical knowledge with real-world applications.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Mathematical Engagement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creating a safe, supportive, and inclusive learning environment, teachers can foster a positive attitude towards mathematics.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encourages students to view math as an accessible and enjoyable subject.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Positive Learning Environment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basic addition and subtraction concepts is a foundational step in students' mathematical journey.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Through engaging and interactive lessons, students can develop a deep understanding of these operations and their practical applications.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Foundational Step in Mathematics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011680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774707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537734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Basic Addition and Subtraction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30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278511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031313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277516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9523719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2928193" y="1774754"/>
            <a:ext cx="320040" cy="248920"/>
          </a:xfrm>
          <a:custGeom>
            <a:avLst/>
            <a:gdLst/>
            <a:ahLst/>
            <a:cxnLst/>
            <a:rect l="l" t="t" r="r" b="b"/>
            <a:pathLst>
              <a:path w="320040" h="248920">
                <a:moveTo>
                  <a:pt x="284480" y="26669"/>
                </a:moveTo>
                <a:cubicBezTo>
                  <a:pt x="289371" y="26669"/>
                  <a:pt x="293371" y="30669"/>
                  <a:pt x="293371" y="35558"/>
                </a:cubicBezTo>
                <a:lnTo>
                  <a:pt x="293371" y="97788"/>
                </a:lnTo>
                <a:lnTo>
                  <a:pt x="248921" y="97788"/>
                </a:lnTo>
                <a:lnTo>
                  <a:pt x="248921" y="80008"/>
                </a:lnTo>
                <a:lnTo>
                  <a:pt x="253366" y="80008"/>
                </a:lnTo>
                <a:cubicBezTo>
                  <a:pt x="260756" y="80008"/>
                  <a:pt x="266702" y="74064"/>
                  <a:pt x="266702" y="66673"/>
                </a:cubicBezTo>
                <a:cubicBezTo>
                  <a:pt x="266702" y="59283"/>
                  <a:pt x="260756" y="53339"/>
                  <a:pt x="253366" y="53339"/>
                </a:cubicBezTo>
                <a:lnTo>
                  <a:pt x="248921" y="53339"/>
                </a:lnTo>
                <a:lnTo>
                  <a:pt x="248921" y="26669"/>
                </a:lnTo>
                <a:lnTo>
                  <a:pt x="284480" y="26669"/>
                </a:lnTo>
                <a:moveTo>
                  <a:pt x="231139" y="53341"/>
                </a:moveTo>
                <a:lnTo>
                  <a:pt x="226694" y="53341"/>
                </a:lnTo>
                <a:cubicBezTo>
                  <a:pt x="219304" y="53341"/>
                  <a:pt x="213358" y="59285"/>
                  <a:pt x="213358" y="66676"/>
                </a:cubicBezTo>
                <a:cubicBezTo>
                  <a:pt x="213358" y="74066"/>
                  <a:pt x="219304" y="80010"/>
                  <a:pt x="226694" y="80010"/>
                </a:cubicBezTo>
                <a:lnTo>
                  <a:pt x="231139" y="80010"/>
                </a:lnTo>
                <a:lnTo>
                  <a:pt x="231139" y="97791"/>
                </a:lnTo>
                <a:lnTo>
                  <a:pt x="160020" y="97791"/>
                </a:lnTo>
                <a:lnTo>
                  <a:pt x="160020" y="80010"/>
                </a:lnTo>
                <a:lnTo>
                  <a:pt x="164465" y="80010"/>
                </a:lnTo>
                <a:cubicBezTo>
                  <a:pt x="171855" y="80010"/>
                  <a:pt x="177801" y="74066"/>
                  <a:pt x="177801" y="66676"/>
                </a:cubicBezTo>
                <a:cubicBezTo>
                  <a:pt x="177801" y="59285"/>
                  <a:pt x="171855" y="53341"/>
                  <a:pt x="164465" y="53341"/>
                </a:cubicBezTo>
                <a:lnTo>
                  <a:pt x="160020" y="53341"/>
                </a:lnTo>
                <a:lnTo>
                  <a:pt x="160020" y="26672"/>
                </a:lnTo>
                <a:lnTo>
                  <a:pt x="231139" y="26672"/>
                </a:lnTo>
                <a:lnTo>
                  <a:pt x="231139" y="53341"/>
                </a:lnTo>
                <a:moveTo>
                  <a:pt x="142239" y="53341"/>
                </a:moveTo>
                <a:lnTo>
                  <a:pt x="137793" y="53341"/>
                </a:lnTo>
                <a:cubicBezTo>
                  <a:pt x="130404" y="53341"/>
                  <a:pt x="124457" y="59285"/>
                  <a:pt x="124457" y="66676"/>
                </a:cubicBezTo>
                <a:cubicBezTo>
                  <a:pt x="124457" y="74066"/>
                  <a:pt x="130404" y="80010"/>
                  <a:pt x="137793" y="80010"/>
                </a:cubicBezTo>
                <a:lnTo>
                  <a:pt x="142239" y="80010"/>
                </a:lnTo>
                <a:lnTo>
                  <a:pt x="142239" y="97791"/>
                </a:lnTo>
                <a:lnTo>
                  <a:pt x="88897" y="97791"/>
                </a:lnTo>
                <a:lnTo>
                  <a:pt x="88897" y="80010"/>
                </a:lnTo>
                <a:lnTo>
                  <a:pt x="93343" y="80010"/>
                </a:lnTo>
                <a:cubicBezTo>
                  <a:pt x="100732" y="80010"/>
                  <a:pt x="106679" y="74066"/>
                  <a:pt x="106679" y="66676"/>
                </a:cubicBezTo>
                <a:cubicBezTo>
                  <a:pt x="106679" y="59285"/>
                  <a:pt x="100732" y="53341"/>
                  <a:pt x="93343" y="53341"/>
                </a:cubicBezTo>
                <a:lnTo>
                  <a:pt x="88897" y="53341"/>
                </a:lnTo>
                <a:lnTo>
                  <a:pt x="88897" y="26672"/>
                </a:lnTo>
                <a:lnTo>
                  <a:pt x="142239" y="26672"/>
                </a:lnTo>
                <a:lnTo>
                  <a:pt x="142239" y="53341"/>
                </a:lnTo>
                <a:moveTo>
                  <a:pt x="71119" y="53341"/>
                </a:moveTo>
                <a:lnTo>
                  <a:pt x="66674" y="53341"/>
                </a:lnTo>
                <a:cubicBezTo>
                  <a:pt x="59284" y="53341"/>
                  <a:pt x="53338" y="59285"/>
                  <a:pt x="53338" y="66676"/>
                </a:cubicBezTo>
                <a:cubicBezTo>
                  <a:pt x="53338" y="74066"/>
                  <a:pt x="59284" y="80010"/>
                  <a:pt x="66674" y="80010"/>
                </a:cubicBezTo>
                <a:lnTo>
                  <a:pt x="71119" y="80010"/>
                </a:lnTo>
                <a:lnTo>
                  <a:pt x="71119" y="97791"/>
                </a:lnTo>
                <a:lnTo>
                  <a:pt x="26669" y="97791"/>
                </a:lnTo>
                <a:lnTo>
                  <a:pt x="26669" y="35561"/>
                </a:lnTo>
                <a:cubicBezTo>
                  <a:pt x="26669" y="30672"/>
                  <a:pt x="30669" y="26672"/>
                  <a:pt x="35560" y="26672"/>
                </a:cubicBezTo>
                <a:lnTo>
                  <a:pt x="71119" y="26672"/>
                </a:lnTo>
                <a:lnTo>
                  <a:pt x="71119" y="53341"/>
                </a:lnTo>
                <a:moveTo>
                  <a:pt x="26669" y="213359"/>
                </a:moveTo>
                <a:lnTo>
                  <a:pt x="26669" y="115569"/>
                </a:lnTo>
                <a:lnTo>
                  <a:pt x="71119" y="115569"/>
                </a:lnTo>
                <a:lnTo>
                  <a:pt x="71119" y="128903"/>
                </a:lnTo>
                <a:lnTo>
                  <a:pt x="66674" y="128903"/>
                </a:lnTo>
                <a:cubicBezTo>
                  <a:pt x="59284" y="128903"/>
                  <a:pt x="53338" y="134847"/>
                  <a:pt x="53338" y="142238"/>
                </a:cubicBezTo>
                <a:cubicBezTo>
                  <a:pt x="53338" y="149628"/>
                  <a:pt x="59284" y="155572"/>
                  <a:pt x="66674" y="155572"/>
                </a:cubicBezTo>
                <a:lnTo>
                  <a:pt x="71119" y="155572"/>
                </a:lnTo>
                <a:lnTo>
                  <a:pt x="71119" y="168907"/>
                </a:lnTo>
                <a:lnTo>
                  <a:pt x="66674" y="168907"/>
                </a:lnTo>
                <a:cubicBezTo>
                  <a:pt x="59284" y="168907"/>
                  <a:pt x="53338" y="174851"/>
                  <a:pt x="53338" y="182242"/>
                </a:cubicBezTo>
                <a:cubicBezTo>
                  <a:pt x="53338" y="189632"/>
                  <a:pt x="59284" y="195576"/>
                  <a:pt x="66674" y="195576"/>
                </a:cubicBezTo>
                <a:lnTo>
                  <a:pt x="71119" y="195576"/>
                </a:lnTo>
                <a:lnTo>
                  <a:pt x="71119" y="222246"/>
                </a:lnTo>
                <a:lnTo>
                  <a:pt x="35560" y="222246"/>
                </a:lnTo>
                <a:cubicBezTo>
                  <a:pt x="30669" y="222246"/>
                  <a:pt x="26669" y="218246"/>
                  <a:pt x="26669" y="213357"/>
                </a:cubicBezTo>
                <a:lnTo>
                  <a:pt x="26669" y="213359"/>
                </a:lnTo>
                <a:moveTo>
                  <a:pt x="88901" y="195579"/>
                </a:moveTo>
                <a:lnTo>
                  <a:pt x="93346" y="195579"/>
                </a:lnTo>
                <a:cubicBezTo>
                  <a:pt x="100736" y="195579"/>
                  <a:pt x="106682" y="189635"/>
                  <a:pt x="106682" y="182244"/>
                </a:cubicBezTo>
                <a:cubicBezTo>
                  <a:pt x="106682" y="174854"/>
                  <a:pt x="100736" y="168910"/>
                  <a:pt x="93346" y="168910"/>
                </a:cubicBezTo>
                <a:lnTo>
                  <a:pt x="88901" y="168910"/>
                </a:lnTo>
                <a:lnTo>
                  <a:pt x="88901" y="155575"/>
                </a:lnTo>
                <a:lnTo>
                  <a:pt x="93346" y="155575"/>
                </a:lnTo>
                <a:cubicBezTo>
                  <a:pt x="100736" y="155575"/>
                  <a:pt x="106682" y="149631"/>
                  <a:pt x="106682" y="142240"/>
                </a:cubicBezTo>
                <a:cubicBezTo>
                  <a:pt x="106682" y="134850"/>
                  <a:pt x="100736" y="128906"/>
                  <a:pt x="93346" y="128906"/>
                </a:cubicBezTo>
                <a:lnTo>
                  <a:pt x="88901" y="128906"/>
                </a:lnTo>
                <a:lnTo>
                  <a:pt x="88901" y="115571"/>
                </a:lnTo>
                <a:lnTo>
                  <a:pt x="142242" y="115571"/>
                </a:lnTo>
                <a:lnTo>
                  <a:pt x="142242" y="128906"/>
                </a:lnTo>
                <a:lnTo>
                  <a:pt x="137796" y="128906"/>
                </a:lnTo>
                <a:cubicBezTo>
                  <a:pt x="130407" y="128906"/>
                  <a:pt x="124460" y="134850"/>
                  <a:pt x="124460" y="142240"/>
                </a:cubicBezTo>
                <a:cubicBezTo>
                  <a:pt x="124460" y="149631"/>
                  <a:pt x="130407" y="155575"/>
                  <a:pt x="137796" y="155575"/>
                </a:cubicBezTo>
                <a:lnTo>
                  <a:pt x="142242" y="155575"/>
                </a:lnTo>
                <a:lnTo>
                  <a:pt x="142242" y="168910"/>
                </a:lnTo>
                <a:lnTo>
                  <a:pt x="137796" y="168910"/>
                </a:lnTo>
                <a:cubicBezTo>
                  <a:pt x="130407" y="168910"/>
                  <a:pt x="124460" y="174854"/>
                  <a:pt x="124460" y="182244"/>
                </a:cubicBezTo>
                <a:cubicBezTo>
                  <a:pt x="124460" y="189635"/>
                  <a:pt x="130407" y="195579"/>
                  <a:pt x="137796" y="195579"/>
                </a:cubicBezTo>
                <a:lnTo>
                  <a:pt x="142242" y="195579"/>
                </a:lnTo>
                <a:lnTo>
                  <a:pt x="142242" y="222248"/>
                </a:lnTo>
                <a:lnTo>
                  <a:pt x="88901" y="222248"/>
                </a:lnTo>
                <a:lnTo>
                  <a:pt x="88901" y="195579"/>
                </a:lnTo>
                <a:moveTo>
                  <a:pt x="160020" y="155575"/>
                </a:moveTo>
                <a:lnTo>
                  <a:pt x="164465" y="155575"/>
                </a:lnTo>
                <a:cubicBezTo>
                  <a:pt x="171855" y="155575"/>
                  <a:pt x="177801" y="149631"/>
                  <a:pt x="177801" y="142240"/>
                </a:cubicBezTo>
                <a:cubicBezTo>
                  <a:pt x="177801" y="134850"/>
                  <a:pt x="171855" y="128906"/>
                  <a:pt x="164465" y="128906"/>
                </a:cubicBezTo>
                <a:lnTo>
                  <a:pt x="160020" y="128906"/>
                </a:lnTo>
                <a:lnTo>
                  <a:pt x="160020" y="115571"/>
                </a:lnTo>
                <a:lnTo>
                  <a:pt x="231139" y="115571"/>
                </a:lnTo>
                <a:lnTo>
                  <a:pt x="231139" y="168912"/>
                </a:lnTo>
                <a:lnTo>
                  <a:pt x="226694" y="168912"/>
                </a:lnTo>
                <a:cubicBezTo>
                  <a:pt x="219304" y="168912"/>
                  <a:pt x="213358" y="174856"/>
                  <a:pt x="213358" y="182247"/>
                </a:cubicBezTo>
                <a:cubicBezTo>
                  <a:pt x="213358" y="189637"/>
                  <a:pt x="219304" y="195581"/>
                  <a:pt x="226694" y="195581"/>
                </a:cubicBezTo>
                <a:lnTo>
                  <a:pt x="231139" y="195581"/>
                </a:lnTo>
                <a:lnTo>
                  <a:pt x="231139" y="222251"/>
                </a:lnTo>
                <a:lnTo>
                  <a:pt x="160020" y="222251"/>
                </a:lnTo>
                <a:lnTo>
                  <a:pt x="160020" y="195581"/>
                </a:lnTo>
                <a:lnTo>
                  <a:pt x="164465" y="195581"/>
                </a:lnTo>
                <a:cubicBezTo>
                  <a:pt x="171855" y="195581"/>
                  <a:pt x="177801" y="189637"/>
                  <a:pt x="177801" y="182247"/>
                </a:cubicBezTo>
                <a:cubicBezTo>
                  <a:pt x="177801" y="174856"/>
                  <a:pt x="171855" y="168912"/>
                  <a:pt x="164465" y="168912"/>
                </a:cubicBezTo>
                <a:lnTo>
                  <a:pt x="160020" y="168912"/>
                </a:lnTo>
                <a:lnTo>
                  <a:pt x="160020" y="155575"/>
                </a:lnTo>
                <a:moveTo>
                  <a:pt x="248921" y="195579"/>
                </a:moveTo>
                <a:lnTo>
                  <a:pt x="253366" y="195579"/>
                </a:lnTo>
                <a:cubicBezTo>
                  <a:pt x="260756" y="195579"/>
                  <a:pt x="266702" y="189635"/>
                  <a:pt x="266702" y="182244"/>
                </a:cubicBezTo>
                <a:cubicBezTo>
                  <a:pt x="266702" y="174854"/>
                  <a:pt x="260756" y="168910"/>
                  <a:pt x="253366" y="168910"/>
                </a:cubicBezTo>
                <a:lnTo>
                  <a:pt x="248921" y="168910"/>
                </a:lnTo>
                <a:lnTo>
                  <a:pt x="248921" y="115569"/>
                </a:lnTo>
                <a:lnTo>
                  <a:pt x="293371" y="115569"/>
                </a:lnTo>
                <a:lnTo>
                  <a:pt x="293371" y="213359"/>
                </a:lnTo>
                <a:cubicBezTo>
                  <a:pt x="293371" y="218248"/>
                  <a:pt x="289371" y="222248"/>
                  <a:pt x="284480" y="222248"/>
                </a:cubicBezTo>
                <a:lnTo>
                  <a:pt x="248921" y="222248"/>
                </a:lnTo>
                <a:lnTo>
                  <a:pt x="248921" y="195579"/>
                </a:lnTo>
                <a:moveTo>
                  <a:pt x="35560" y="0"/>
                </a:moveTo>
                <a:cubicBezTo>
                  <a:pt x="15948" y="0"/>
                  <a:pt x="0" y="15946"/>
                  <a:pt x="0" y="35561"/>
                </a:cubicBezTo>
                <a:lnTo>
                  <a:pt x="0" y="213362"/>
                </a:lnTo>
                <a:cubicBezTo>
                  <a:pt x="0" y="232974"/>
                  <a:pt x="15948" y="248923"/>
                  <a:pt x="35560" y="248923"/>
                </a:cubicBezTo>
                <a:lnTo>
                  <a:pt x="284480" y="248923"/>
                </a:lnTo>
                <a:cubicBezTo>
                  <a:pt x="304092" y="248923"/>
                  <a:pt x="320040" y="232977"/>
                  <a:pt x="320040" y="213362"/>
                </a:cubicBezTo>
                <a:lnTo>
                  <a:pt x="320040" y="35561"/>
                </a:lnTo>
                <a:cubicBezTo>
                  <a:pt x="320040" y="15948"/>
                  <a:pt x="304092" y="0"/>
                  <a:pt x="284480" y="0"/>
                </a:cubicBezTo>
                <a:lnTo>
                  <a:pt x="35560" y="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194399" y="1739194"/>
            <a:ext cx="280035" cy="320040"/>
          </a:xfrm>
          <a:custGeom>
            <a:avLst/>
            <a:gdLst/>
            <a:ahLst/>
            <a:cxnLst/>
            <a:rect l="l" t="t" r="r" b="b"/>
            <a:pathLst>
              <a:path w="280035" h="320040">
                <a:moveTo>
                  <a:pt x="0" y="55008"/>
                </a:moveTo>
                <a:cubicBezTo>
                  <a:pt x="0" y="24630"/>
                  <a:pt x="24629" y="3"/>
                  <a:pt x="55007" y="3"/>
                </a:cubicBezTo>
                <a:lnTo>
                  <a:pt x="245031" y="3"/>
                </a:lnTo>
                <a:cubicBezTo>
                  <a:pt x="264345" y="3"/>
                  <a:pt x="280035" y="15692"/>
                  <a:pt x="280035" y="35009"/>
                </a:cubicBezTo>
                <a:lnTo>
                  <a:pt x="280035" y="215032"/>
                </a:lnTo>
                <a:cubicBezTo>
                  <a:pt x="280035" y="228969"/>
                  <a:pt x="271847" y="241035"/>
                  <a:pt x="260032" y="246661"/>
                </a:cubicBezTo>
                <a:lnTo>
                  <a:pt x="260032" y="290043"/>
                </a:lnTo>
                <a:lnTo>
                  <a:pt x="265034" y="290043"/>
                </a:lnTo>
                <a:cubicBezTo>
                  <a:pt x="273348" y="290043"/>
                  <a:pt x="280035" y="296732"/>
                  <a:pt x="280035" y="305046"/>
                </a:cubicBezTo>
                <a:cubicBezTo>
                  <a:pt x="280035" y="313361"/>
                  <a:pt x="273348" y="320050"/>
                  <a:pt x="265034" y="320050"/>
                </a:cubicBezTo>
                <a:lnTo>
                  <a:pt x="50006" y="320050"/>
                </a:lnTo>
                <a:cubicBezTo>
                  <a:pt x="22378" y="320050"/>
                  <a:pt x="0" y="297673"/>
                  <a:pt x="0" y="270043"/>
                </a:cubicBezTo>
                <a:cubicBezTo>
                  <a:pt x="0" y="268357"/>
                  <a:pt x="62" y="266667"/>
                  <a:pt x="249" y="265044"/>
                </a:cubicBezTo>
                <a:lnTo>
                  <a:pt x="0" y="265044"/>
                </a:lnTo>
                <a:lnTo>
                  <a:pt x="0" y="55008"/>
                </a:lnTo>
                <a:moveTo>
                  <a:pt x="50006" y="250031"/>
                </a:moveTo>
                <a:cubicBezTo>
                  <a:pt x="38942" y="250031"/>
                  <a:pt x="30003" y="258970"/>
                  <a:pt x="30003" y="270034"/>
                </a:cubicBezTo>
                <a:cubicBezTo>
                  <a:pt x="30003" y="281098"/>
                  <a:pt x="38942" y="290036"/>
                  <a:pt x="50006" y="290036"/>
                </a:cubicBezTo>
                <a:lnTo>
                  <a:pt x="230029" y="290036"/>
                </a:lnTo>
                <a:lnTo>
                  <a:pt x="230029" y="250031"/>
                </a:lnTo>
                <a:lnTo>
                  <a:pt x="50006" y="250031"/>
                </a:lnTo>
                <a:moveTo>
                  <a:pt x="30003" y="224217"/>
                </a:moveTo>
                <a:cubicBezTo>
                  <a:pt x="36127" y="221528"/>
                  <a:pt x="42879" y="220027"/>
                  <a:pt x="50006" y="220027"/>
                </a:cubicBezTo>
                <a:lnTo>
                  <a:pt x="245031" y="220027"/>
                </a:lnTo>
                <a:cubicBezTo>
                  <a:pt x="247781" y="220027"/>
                  <a:pt x="250032" y="217778"/>
                  <a:pt x="250032" y="215028"/>
                </a:cubicBezTo>
                <a:lnTo>
                  <a:pt x="250032" y="35006"/>
                </a:lnTo>
                <a:cubicBezTo>
                  <a:pt x="250032" y="32257"/>
                  <a:pt x="247780" y="30007"/>
                  <a:pt x="245031" y="30007"/>
                </a:cubicBezTo>
                <a:lnTo>
                  <a:pt x="55007" y="30007"/>
                </a:lnTo>
                <a:cubicBezTo>
                  <a:pt x="41193" y="30007"/>
                  <a:pt x="30003" y="41196"/>
                  <a:pt x="30003" y="55012"/>
                </a:cubicBezTo>
                <a:lnTo>
                  <a:pt x="30003" y="224217"/>
                </a:lnTo>
                <a:moveTo>
                  <a:pt x="95013" y="70009"/>
                </a:moveTo>
                <a:lnTo>
                  <a:pt x="205028" y="70009"/>
                </a:lnTo>
                <a:cubicBezTo>
                  <a:pt x="213342" y="70009"/>
                  <a:pt x="220029" y="76698"/>
                  <a:pt x="220029" y="85012"/>
                </a:cubicBezTo>
                <a:cubicBezTo>
                  <a:pt x="220029" y="93327"/>
                  <a:pt x="213342" y="100016"/>
                  <a:pt x="205028" y="100016"/>
                </a:cubicBezTo>
                <a:lnTo>
                  <a:pt x="95013" y="100016"/>
                </a:lnTo>
                <a:cubicBezTo>
                  <a:pt x="86699" y="100016"/>
                  <a:pt x="80012" y="93327"/>
                  <a:pt x="80012" y="85015"/>
                </a:cubicBezTo>
                <a:cubicBezTo>
                  <a:pt x="80012" y="76701"/>
                  <a:pt x="86699" y="70015"/>
                  <a:pt x="95013" y="70015"/>
                </a:cubicBezTo>
                <a:lnTo>
                  <a:pt x="95013" y="70009"/>
                </a:lnTo>
                <a:moveTo>
                  <a:pt x="95013" y="120015"/>
                </a:moveTo>
                <a:lnTo>
                  <a:pt x="205028" y="120015"/>
                </a:lnTo>
                <a:cubicBezTo>
                  <a:pt x="213342" y="120015"/>
                  <a:pt x="220029" y="126704"/>
                  <a:pt x="220029" y="135018"/>
                </a:cubicBezTo>
                <a:cubicBezTo>
                  <a:pt x="220029" y="143333"/>
                  <a:pt x="213342" y="150022"/>
                  <a:pt x="205028" y="150022"/>
                </a:cubicBezTo>
                <a:lnTo>
                  <a:pt x="95013" y="150022"/>
                </a:lnTo>
                <a:cubicBezTo>
                  <a:pt x="86699" y="150022"/>
                  <a:pt x="80012" y="143333"/>
                  <a:pt x="80012" y="135022"/>
                </a:cubicBezTo>
                <a:cubicBezTo>
                  <a:pt x="80012" y="126707"/>
                  <a:pt x="86699" y="120021"/>
                  <a:pt x="95013" y="120021"/>
                </a:cubicBezTo>
                <a:lnTo>
                  <a:pt x="95013" y="12001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420599" y="1756974"/>
            <a:ext cx="320040" cy="284480"/>
          </a:xfrm>
          <a:custGeom>
            <a:avLst/>
            <a:gdLst/>
            <a:ahLst/>
            <a:cxnLst/>
            <a:rect l="l" t="t" r="r" b="b"/>
            <a:pathLst>
              <a:path w="320040" h="284480">
                <a:moveTo>
                  <a:pt x="138238" y="172076"/>
                </a:moveTo>
                <a:cubicBezTo>
                  <a:pt x="122902" y="155241"/>
                  <a:pt x="101843" y="115957"/>
                  <a:pt x="98345" y="26670"/>
                </a:cubicBezTo>
                <a:lnTo>
                  <a:pt x="221804" y="26670"/>
                </a:lnTo>
                <a:cubicBezTo>
                  <a:pt x="218248" y="115960"/>
                  <a:pt x="197189" y="155241"/>
                  <a:pt x="181911" y="172076"/>
                </a:cubicBezTo>
                <a:cubicBezTo>
                  <a:pt x="174300" y="180466"/>
                  <a:pt x="167519" y="183968"/>
                  <a:pt x="163518" y="185467"/>
                </a:cubicBezTo>
                <a:cubicBezTo>
                  <a:pt x="162075" y="186021"/>
                  <a:pt x="160906" y="186300"/>
                  <a:pt x="160129" y="186522"/>
                </a:cubicBezTo>
                <a:cubicBezTo>
                  <a:pt x="159351" y="186354"/>
                  <a:pt x="158183" y="186021"/>
                  <a:pt x="156740" y="185467"/>
                </a:cubicBezTo>
                <a:cubicBezTo>
                  <a:pt x="152739" y="183967"/>
                  <a:pt x="145961" y="180466"/>
                  <a:pt x="138347" y="172076"/>
                </a:cubicBezTo>
                <a:lnTo>
                  <a:pt x="138238" y="172076"/>
                </a:lnTo>
                <a:moveTo>
                  <a:pt x="222249" y="0"/>
                </a:moveTo>
                <a:lnTo>
                  <a:pt x="97788" y="0"/>
                </a:lnTo>
                <a:cubicBezTo>
                  <a:pt x="83063" y="0"/>
                  <a:pt x="71062" y="12113"/>
                  <a:pt x="71619" y="26781"/>
                </a:cubicBezTo>
                <a:cubicBezTo>
                  <a:pt x="71731" y="29725"/>
                  <a:pt x="71839" y="32670"/>
                  <a:pt x="72009" y="35560"/>
                </a:cubicBezTo>
                <a:lnTo>
                  <a:pt x="13336" y="35560"/>
                </a:lnTo>
                <a:cubicBezTo>
                  <a:pt x="5946" y="35560"/>
                  <a:pt x="0" y="41506"/>
                  <a:pt x="0" y="48896"/>
                </a:cubicBezTo>
                <a:cubicBezTo>
                  <a:pt x="0" y="109181"/>
                  <a:pt x="25504" y="147631"/>
                  <a:pt x="56397" y="171468"/>
                </a:cubicBezTo>
                <a:cubicBezTo>
                  <a:pt x="86347" y="194638"/>
                  <a:pt x="120684" y="203472"/>
                  <a:pt x="139464" y="206860"/>
                </a:cubicBezTo>
                <a:cubicBezTo>
                  <a:pt x="142075" y="208248"/>
                  <a:pt x="144520" y="209360"/>
                  <a:pt x="146741" y="210248"/>
                </a:cubicBezTo>
                <a:lnTo>
                  <a:pt x="146741" y="257810"/>
                </a:lnTo>
                <a:lnTo>
                  <a:pt x="102291" y="257810"/>
                </a:lnTo>
                <a:cubicBezTo>
                  <a:pt x="94901" y="257810"/>
                  <a:pt x="88955" y="263756"/>
                  <a:pt x="88955" y="271146"/>
                </a:cubicBezTo>
                <a:cubicBezTo>
                  <a:pt x="88955" y="278537"/>
                  <a:pt x="94901" y="284483"/>
                  <a:pt x="102291" y="284483"/>
                </a:cubicBezTo>
                <a:lnTo>
                  <a:pt x="160078" y="284483"/>
                </a:lnTo>
                <a:lnTo>
                  <a:pt x="217864" y="284483"/>
                </a:lnTo>
                <a:cubicBezTo>
                  <a:pt x="225254" y="284483"/>
                  <a:pt x="231200" y="278537"/>
                  <a:pt x="231200" y="271149"/>
                </a:cubicBezTo>
                <a:cubicBezTo>
                  <a:pt x="231200" y="263758"/>
                  <a:pt x="225254" y="257816"/>
                  <a:pt x="217864" y="257816"/>
                </a:cubicBezTo>
                <a:lnTo>
                  <a:pt x="173414" y="257816"/>
                </a:lnTo>
                <a:lnTo>
                  <a:pt x="173414" y="210254"/>
                </a:lnTo>
                <a:cubicBezTo>
                  <a:pt x="175635" y="209363"/>
                  <a:pt x="178080" y="208254"/>
                  <a:pt x="180691" y="206865"/>
                </a:cubicBezTo>
                <a:cubicBezTo>
                  <a:pt x="199471" y="203531"/>
                  <a:pt x="233754" y="194641"/>
                  <a:pt x="263758" y="171473"/>
                </a:cubicBezTo>
                <a:cubicBezTo>
                  <a:pt x="294539" y="147637"/>
                  <a:pt x="320043" y="109186"/>
                  <a:pt x="320043" y="48902"/>
                </a:cubicBezTo>
                <a:cubicBezTo>
                  <a:pt x="320043" y="41511"/>
                  <a:pt x="314097" y="35569"/>
                  <a:pt x="306707" y="35569"/>
                </a:cubicBezTo>
                <a:lnTo>
                  <a:pt x="248034" y="35569"/>
                </a:lnTo>
                <a:cubicBezTo>
                  <a:pt x="248201" y="32678"/>
                  <a:pt x="248313" y="29791"/>
                  <a:pt x="248425" y="26790"/>
                </a:cubicBezTo>
                <a:cubicBezTo>
                  <a:pt x="248981" y="12122"/>
                  <a:pt x="236980" y="9"/>
                  <a:pt x="222255" y="9"/>
                </a:cubicBezTo>
                <a:lnTo>
                  <a:pt x="222249" y="0"/>
                </a:lnTo>
                <a:moveTo>
                  <a:pt x="245976" y="62230"/>
                </a:moveTo>
                <a:lnTo>
                  <a:pt x="292872" y="62230"/>
                </a:lnTo>
                <a:cubicBezTo>
                  <a:pt x="289537" y="105792"/>
                  <a:pt x="269925" y="132960"/>
                  <a:pt x="247365" y="150353"/>
                </a:cubicBezTo>
                <a:cubicBezTo>
                  <a:pt x="237643" y="157909"/>
                  <a:pt x="227196" y="163690"/>
                  <a:pt x="217141" y="168133"/>
                </a:cubicBezTo>
                <a:cubicBezTo>
                  <a:pt x="229754" y="145742"/>
                  <a:pt x="240923" y="112293"/>
                  <a:pt x="245976" y="62230"/>
                </a:cubicBezTo>
                <a:lnTo>
                  <a:pt x="245976" y="62230"/>
                </a:lnTo>
                <a:moveTo>
                  <a:pt x="102902" y="168133"/>
                </a:moveTo>
                <a:cubicBezTo>
                  <a:pt x="92847" y="163690"/>
                  <a:pt x="82455" y="157909"/>
                  <a:pt x="72678" y="150353"/>
                </a:cubicBezTo>
                <a:cubicBezTo>
                  <a:pt x="50118" y="132963"/>
                  <a:pt x="30506" y="105792"/>
                  <a:pt x="27171" y="62230"/>
                </a:cubicBezTo>
                <a:lnTo>
                  <a:pt x="74067" y="62230"/>
                </a:lnTo>
                <a:cubicBezTo>
                  <a:pt x="79124" y="112293"/>
                  <a:pt x="90290" y="145739"/>
                  <a:pt x="102903" y="168133"/>
                </a:cubicBezTo>
                <a:lnTo>
                  <a:pt x="102902" y="16813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666802" y="1802762"/>
            <a:ext cx="320040" cy="192905"/>
          </a:xfrm>
          <a:custGeom>
            <a:avLst/>
            <a:gdLst/>
            <a:ahLst/>
            <a:cxnLst/>
            <a:rect l="l" t="t" r="r" b="b"/>
            <a:pathLst>
              <a:path w="320040" h="192905">
                <a:moveTo>
                  <a:pt x="136116" y="301"/>
                </a:moveTo>
                <a:lnTo>
                  <a:pt x="110564" y="25855"/>
                </a:lnTo>
                <a:cubicBezTo>
                  <a:pt x="102912" y="27956"/>
                  <a:pt x="95814" y="31806"/>
                  <a:pt x="89813" y="37107"/>
                </a:cubicBezTo>
                <a:lnTo>
                  <a:pt x="76512" y="48959"/>
                </a:lnTo>
                <a:cubicBezTo>
                  <a:pt x="71411" y="53510"/>
                  <a:pt x="64760" y="56010"/>
                  <a:pt x="57908" y="56010"/>
                </a:cubicBezTo>
                <a:lnTo>
                  <a:pt x="48006" y="56010"/>
                </a:lnTo>
                <a:lnTo>
                  <a:pt x="48006" y="120018"/>
                </a:lnTo>
                <a:cubicBezTo>
                  <a:pt x="58206" y="120319"/>
                  <a:pt x="67909" y="124468"/>
                  <a:pt x="75158" y="131719"/>
                </a:cubicBezTo>
                <a:lnTo>
                  <a:pt x="92959" y="149521"/>
                </a:lnTo>
                <a:lnTo>
                  <a:pt x="96460" y="153022"/>
                </a:lnTo>
                <a:lnTo>
                  <a:pt x="96460" y="153022"/>
                </a:lnTo>
                <a:lnTo>
                  <a:pt x="109963" y="166523"/>
                </a:lnTo>
                <a:cubicBezTo>
                  <a:pt x="113064" y="169623"/>
                  <a:pt x="118165" y="169623"/>
                  <a:pt x="121263" y="166523"/>
                </a:cubicBezTo>
                <a:cubicBezTo>
                  <a:pt x="122115" y="165673"/>
                  <a:pt x="122764" y="164673"/>
                  <a:pt x="123113" y="163622"/>
                </a:cubicBezTo>
                <a:cubicBezTo>
                  <a:pt x="124515" y="159772"/>
                  <a:pt x="127763" y="156870"/>
                  <a:pt x="131764" y="155971"/>
                </a:cubicBezTo>
                <a:cubicBezTo>
                  <a:pt x="135764" y="155071"/>
                  <a:pt x="139963" y="156272"/>
                  <a:pt x="142866" y="159222"/>
                </a:cubicBezTo>
                <a:lnTo>
                  <a:pt x="148268" y="164523"/>
                </a:lnTo>
                <a:cubicBezTo>
                  <a:pt x="154070" y="170323"/>
                  <a:pt x="163470" y="170323"/>
                  <a:pt x="169221" y="164523"/>
                </a:cubicBezTo>
                <a:cubicBezTo>
                  <a:pt x="171922" y="161822"/>
                  <a:pt x="173372" y="158373"/>
                  <a:pt x="173522" y="154822"/>
                </a:cubicBezTo>
                <a:cubicBezTo>
                  <a:pt x="173721" y="150421"/>
                  <a:pt x="176323" y="146521"/>
                  <a:pt x="180323" y="144621"/>
                </a:cubicBezTo>
                <a:cubicBezTo>
                  <a:pt x="184324" y="142721"/>
                  <a:pt x="188974" y="143120"/>
                  <a:pt x="192523" y="145670"/>
                </a:cubicBezTo>
                <a:cubicBezTo>
                  <a:pt x="197225" y="149021"/>
                  <a:pt x="203776" y="148572"/>
                  <a:pt x="207975" y="144370"/>
                </a:cubicBezTo>
                <a:cubicBezTo>
                  <a:pt x="212676" y="139669"/>
                  <a:pt x="212676" y="132069"/>
                  <a:pt x="207975" y="127418"/>
                </a:cubicBezTo>
                <a:lnTo>
                  <a:pt x="170069" y="89514"/>
                </a:lnTo>
                <a:lnTo>
                  <a:pt x="152166" y="106017"/>
                </a:lnTo>
                <a:cubicBezTo>
                  <a:pt x="138513" y="118619"/>
                  <a:pt x="117564" y="118818"/>
                  <a:pt x="103661" y="106466"/>
                </a:cubicBezTo>
                <a:cubicBezTo>
                  <a:pt x="87809" y="92365"/>
                  <a:pt x="87457" y="67762"/>
                  <a:pt x="102861" y="53209"/>
                </a:cubicBezTo>
                <a:lnTo>
                  <a:pt x="137915" y="20105"/>
                </a:lnTo>
                <a:cubicBezTo>
                  <a:pt x="151616" y="7203"/>
                  <a:pt x="169717" y="2"/>
                  <a:pt x="188571" y="2"/>
                </a:cubicBezTo>
                <a:cubicBezTo>
                  <a:pt x="206624" y="2"/>
                  <a:pt x="224076" y="6653"/>
                  <a:pt x="237527" y="18604"/>
                </a:cubicBezTo>
                <a:lnTo>
                  <a:pt x="252579" y="32005"/>
                </a:lnTo>
                <a:lnTo>
                  <a:pt x="272031" y="32005"/>
                </a:lnTo>
                <a:lnTo>
                  <a:pt x="292033" y="32005"/>
                </a:lnTo>
                <a:lnTo>
                  <a:pt x="312036" y="32005"/>
                </a:lnTo>
                <a:cubicBezTo>
                  <a:pt x="316436" y="32005"/>
                  <a:pt x="320037" y="35604"/>
                  <a:pt x="320037" y="40007"/>
                </a:cubicBezTo>
                <a:lnTo>
                  <a:pt x="320037" y="144019"/>
                </a:lnTo>
                <a:cubicBezTo>
                  <a:pt x="320037" y="152869"/>
                  <a:pt x="312887" y="160020"/>
                  <a:pt x="304035" y="160020"/>
                </a:cubicBezTo>
                <a:lnTo>
                  <a:pt x="288033" y="160020"/>
                </a:lnTo>
                <a:cubicBezTo>
                  <a:pt x="282131" y="160020"/>
                  <a:pt x="276931" y="156820"/>
                  <a:pt x="274182" y="152019"/>
                </a:cubicBezTo>
                <a:lnTo>
                  <a:pt x="231725" y="152019"/>
                </a:lnTo>
                <a:cubicBezTo>
                  <a:pt x="230026" y="155370"/>
                  <a:pt x="227776" y="158570"/>
                  <a:pt x="224975" y="161371"/>
                </a:cubicBezTo>
                <a:cubicBezTo>
                  <a:pt x="216424" y="169922"/>
                  <a:pt x="204573" y="173273"/>
                  <a:pt x="193471" y="171421"/>
                </a:cubicBezTo>
                <a:cubicBezTo>
                  <a:pt x="191672" y="175071"/>
                  <a:pt x="189221" y="178472"/>
                  <a:pt x="186171" y="181522"/>
                </a:cubicBezTo>
                <a:cubicBezTo>
                  <a:pt x="172518" y="195173"/>
                  <a:pt x="151168" y="196524"/>
                  <a:pt x="135966" y="185573"/>
                </a:cubicBezTo>
                <a:cubicBezTo>
                  <a:pt x="123414" y="195974"/>
                  <a:pt x="104711" y="195324"/>
                  <a:pt x="92962" y="183522"/>
                </a:cubicBezTo>
                <a:lnTo>
                  <a:pt x="79511" y="170021"/>
                </a:lnTo>
                <a:lnTo>
                  <a:pt x="76010" y="166519"/>
                </a:lnTo>
                <a:lnTo>
                  <a:pt x="58206" y="148718"/>
                </a:lnTo>
                <a:cubicBezTo>
                  <a:pt x="55457" y="145967"/>
                  <a:pt x="51856" y="144368"/>
                  <a:pt x="48006" y="144067"/>
                </a:cubicBezTo>
                <a:cubicBezTo>
                  <a:pt x="48006" y="152867"/>
                  <a:pt x="40805" y="160018"/>
                  <a:pt x="32004" y="160018"/>
                </a:cubicBezTo>
                <a:lnTo>
                  <a:pt x="16002" y="160018"/>
                </a:lnTo>
                <a:cubicBezTo>
                  <a:pt x="7150" y="160018"/>
                  <a:pt x="0" y="152867"/>
                  <a:pt x="0" y="144017"/>
                </a:cubicBezTo>
                <a:lnTo>
                  <a:pt x="0" y="40005"/>
                </a:lnTo>
                <a:cubicBezTo>
                  <a:pt x="0" y="35604"/>
                  <a:pt x="3601" y="32003"/>
                  <a:pt x="8001" y="32003"/>
                </a:cubicBezTo>
                <a:lnTo>
                  <a:pt x="28004" y="32003"/>
                </a:lnTo>
                <a:lnTo>
                  <a:pt x="48006" y="32003"/>
                </a:lnTo>
                <a:lnTo>
                  <a:pt x="57908" y="32003"/>
                </a:lnTo>
                <a:cubicBezTo>
                  <a:pt x="58910" y="32003"/>
                  <a:pt x="59857" y="31654"/>
                  <a:pt x="60558" y="31004"/>
                </a:cubicBezTo>
                <a:lnTo>
                  <a:pt x="73811" y="19202"/>
                </a:lnTo>
                <a:cubicBezTo>
                  <a:pt x="87761" y="6850"/>
                  <a:pt x="105716" y="0"/>
                  <a:pt x="124368" y="0"/>
                </a:cubicBezTo>
                <a:lnTo>
                  <a:pt x="129517" y="0"/>
                </a:lnTo>
                <a:cubicBezTo>
                  <a:pt x="131716" y="0"/>
                  <a:pt x="133969" y="100"/>
                  <a:pt x="136116" y="301"/>
                </a:cubicBezTo>
                <a:lnTo>
                  <a:pt x="136116" y="301"/>
                </a:lnTo>
                <a:moveTo>
                  <a:pt x="272034" y="128016"/>
                </a:moveTo>
                <a:lnTo>
                  <a:pt x="272034" y="56006"/>
                </a:lnTo>
                <a:lnTo>
                  <a:pt x="248031" y="56006"/>
                </a:lnTo>
                <a:cubicBezTo>
                  <a:pt x="245080" y="56006"/>
                  <a:pt x="242229" y="54906"/>
                  <a:pt x="240081" y="52956"/>
                </a:cubicBezTo>
                <a:lnTo>
                  <a:pt x="221628" y="36554"/>
                </a:lnTo>
                <a:cubicBezTo>
                  <a:pt x="212526" y="28453"/>
                  <a:pt x="200774" y="24001"/>
                  <a:pt x="188574" y="24001"/>
                </a:cubicBezTo>
                <a:cubicBezTo>
                  <a:pt x="175872" y="24001"/>
                  <a:pt x="163672" y="28853"/>
                  <a:pt x="154419" y="37553"/>
                </a:cubicBezTo>
                <a:lnTo>
                  <a:pt x="119365" y="70657"/>
                </a:lnTo>
                <a:cubicBezTo>
                  <a:pt x="114216" y="75557"/>
                  <a:pt x="114315" y="83809"/>
                  <a:pt x="119615" y="88509"/>
                </a:cubicBezTo>
                <a:cubicBezTo>
                  <a:pt x="124265" y="92660"/>
                  <a:pt x="131316" y="92560"/>
                  <a:pt x="135867" y="88358"/>
                </a:cubicBezTo>
                <a:lnTo>
                  <a:pt x="171820" y="55153"/>
                </a:lnTo>
                <a:cubicBezTo>
                  <a:pt x="176672" y="50653"/>
                  <a:pt x="184273" y="50952"/>
                  <a:pt x="188772" y="55854"/>
                </a:cubicBezTo>
                <a:cubicBezTo>
                  <a:pt x="193272" y="60753"/>
                  <a:pt x="192974" y="68306"/>
                  <a:pt x="188072" y="72806"/>
                </a:cubicBezTo>
                <a:lnTo>
                  <a:pt x="187671" y="73205"/>
                </a:lnTo>
                <a:lnTo>
                  <a:pt x="224876" y="110411"/>
                </a:lnTo>
                <a:cubicBezTo>
                  <a:pt x="229878" y="115411"/>
                  <a:pt x="233127" y="121563"/>
                  <a:pt x="234577" y="127963"/>
                </a:cubicBezTo>
                <a:lnTo>
                  <a:pt x="271980" y="127963"/>
                </a:lnTo>
                <a:lnTo>
                  <a:pt x="272034" y="128016"/>
                </a:lnTo>
                <a:moveTo>
                  <a:pt x="32004" y="136017"/>
                </a:moveTo>
                <a:cubicBezTo>
                  <a:pt x="32004" y="131598"/>
                  <a:pt x="28423" y="128016"/>
                  <a:pt x="24003" y="128016"/>
                </a:cubicBezTo>
                <a:cubicBezTo>
                  <a:pt x="19583" y="128016"/>
                  <a:pt x="16002" y="131598"/>
                  <a:pt x="16002" y="136017"/>
                </a:cubicBezTo>
                <a:cubicBezTo>
                  <a:pt x="16002" y="140437"/>
                  <a:pt x="19583" y="144019"/>
                  <a:pt x="24003" y="144019"/>
                </a:cubicBezTo>
                <a:cubicBezTo>
                  <a:pt x="28423" y="144019"/>
                  <a:pt x="32004" y="140437"/>
                  <a:pt x="32004" y="136017"/>
                </a:cubicBezTo>
                <a:moveTo>
                  <a:pt x="296037" y="144019"/>
                </a:moveTo>
                <a:cubicBezTo>
                  <a:pt x="300457" y="144019"/>
                  <a:pt x="304038" y="140437"/>
                  <a:pt x="304038" y="136017"/>
                </a:cubicBezTo>
                <a:cubicBezTo>
                  <a:pt x="304038" y="131598"/>
                  <a:pt x="300457" y="128016"/>
                  <a:pt x="296037" y="128016"/>
                </a:cubicBezTo>
                <a:cubicBezTo>
                  <a:pt x="291617" y="128016"/>
                  <a:pt x="288036" y="131598"/>
                  <a:pt x="288036" y="136017"/>
                </a:cubicBezTo>
                <a:cubicBezTo>
                  <a:pt x="288036" y="140437"/>
                  <a:pt x="291617" y="144019"/>
                  <a:pt x="296037" y="144019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2922270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Utilize visual aids and manipulatives to help students visualize the concepts.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make abstract ideas more tangible and easier to grasp.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2922270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Aids and Manipulatives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168473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students through storytelling where mathematical problems are embedded within a narrative.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makes learning more engaging and relatable for students.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5168473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Storytelling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7414676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Incorporate mathematical games and competitions that focus on addition and subtraction.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make learning fun and encourage healthy competition among students.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7414676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Games and Competitions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9660879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peer teaching by having students work in pairs or small groups to solve problems.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collaboration and allows students to learn from each other.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9660879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Peer Teaching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02310" y="1774754"/>
            <a:ext cx="320040" cy="248920"/>
          </a:xfrm>
          <a:custGeom>
            <a:avLst/>
            <a:gdLst/>
            <a:ahLst/>
            <a:cxnLst/>
            <a:rect l="l" t="t" r="r" b="b"/>
            <a:pathLst>
              <a:path w="320040" h="248920">
                <a:moveTo>
                  <a:pt x="44450" y="31115"/>
                </a:moveTo>
                <a:cubicBezTo>
                  <a:pt x="44450" y="28671"/>
                  <a:pt x="46451" y="26669"/>
                  <a:pt x="48896" y="26669"/>
                </a:cubicBezTo>
                <a:lnTo>
                  <a:pt x="271144" y="26669"/>
                </a:lnTo>
                <a:cubicBezTo>
                  <a:pt x="273589" y="26669"/>
                  <a:pt x="275589" y="28671"/>
                  <a:pt x="275589" y="31115"/>
                </a:cubicBezTo>
                <a:lnTo>
                  <a:pt x="275589" y="204470"/>
                </a:lnTo>
                <a:lnTo>
                  <a:pt x="302258" y="204470"/>
                </a:lnTo>
                <a:lnTo>
                  <a:pt x="302258" y="31115"/>
                </a:lnTo>
                <a:cubicBezTo>
                  <a:pt x="302258" y="13947"/>
                  <a:pt x="288311" y="0"/>
                  <a:pt x="271144" y="0"/>
                </a:cubicBezTo>
                <a:lnTo>
                  <a:pt x="48896" y="0"/>
                </a:lnTo>
                <a:cubicBezTo>
                  <a:pt x="31725" y="0"/>
                  <a:pt x="17781" y="13947"/>
                  <a:pt x="17781" y="31115"/>
                </a:cubicBezTo>
                <a:lnTo>
                  <a:pt x="17781" y="204470"/>
                </a:lnTo>
                <a:lnTo>
                  <a:pt x="44450" y="204470"/>
                </a:lnTo>
                <a:lnTo>
                  <a:pt x="44450" y="31115"/>
                </a:lnTo>
                <a:moveTo>
                  <a:pt x="124460" y="208916"/>
                </a:moveTo>
                <a:lnTo>
                  <a:pt x="124460" y="222251"/>
                </a:lnTo>
                <a:lnTo>
                  <a:pt x="13336" y="222251"/>
                </a:lnTo>
                <a:cubicBezTo>
                  <a:pt x="5946" y="222251"/>
                  <a:pt x="0" y="228195"/>
                  <a:pt x="0" y="235585"/>
                </a:cubicBezTo>
                <a:cubicBezTo>
                  <a:pt x="0" y="242976"/>
                  <a:pt x="5946" y="248920"/>
                  <a:pt x="13336" y="248920"/>
                </a:cubicBezTo>
                <a:lnTo>
                  <a:pt x="124460" y="248920"/>
                </a:lnTo>
                <a:lnTo>
                  <a:pt x="137796" y="248920"/>
                </a:lnTo>
                <a:lnTo>
                  <a:pt x="217806" y="248920"/>
                </a:lnTo>
                <a:lnTo>
                  <a:pt x="231142" y="248920"/>
                </a:lnTo>
                <a:lnTo>
                  <a:pt x="306707" y="248920"/>
                </a:lnTo>
                <a:cubicBezTo>
                  <a:pt x="314097" y="248920"/>
                  <a:pt x="320043" y="242976"/>
                  <a:pt x="320043" y="235585"/>
                </a:cubicBezTo>
                <a:cubicBezTo>
                  <a:pt x="320043" y="228195"/>
                  <a:pt x="314097" y="222251"/>
                  <a:pt x="306707" y="222251"/>
                </a:cubicBezTo>
                <a:lnTo>
                  <a:pt x="231142" y="222251"/>
                </a:lnTo>
                <a:lnTo>
                  <a:pt x="231142" y="208916"/>
                </a:lnTo>
                <a:cubicBezTo>
                  <a:pt x="231142" y="191748"/>
                  <a:pt x="217195" y="177801"/>
                  <a:pt x="200028" y="177801"/>
                </a:cubicBezTo>
                <a:lnTo>
                  <a:pt x="155578" y="177801"/>
                </a:lnTo>
                <a:cubicBezTo>
                  <a:pt x="138408" y="177801"/>
                  <a:pt x="124464" y="191748"/>
                  <a:pt x="124464" y="208916"/>
                </a:cubicBezTo>
                <a:lnTo>
                  <a:pt x="124460" y="208916"/>
                </a:lnTo>
                <a:moveTo>
                  <a:pt x="204470" y="208916"/>
                </a:moveTo>
                <a:lnTo>
                  <a:pt x="204470" y="222251"/>
                </a:lnTo>
                <a:lnTo>
                  <a:pt x="151129" y="222251"/>
                </a:lnTo>
                <a:lnTo>
                  <a:pt x="151129" y="208916"/>
                </a:lnTo>
                <a:cubicBezTo>
                  <a:pt x="151129" y="206472"/>
                  <a:pt x="153130" y="204470"/>
                  <a:pt x="155575" y="204470"/>
                </a:cubicBezTo>
                <a:lnTo>
                  <a:pt x="200025" y="204470"/>
                </a:lnTo>
                <a:cubicBezTo>
                  <a:pt x="202470" y="204470"/>
                  <a:pt x="204470" y="206472"/>
                  <a:pt x="204470" y="208916"/>
                </a:cubicBezTo>
                <a:lnTo>
                  <a:pt x="204470" y="20891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685800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Incorporate real-life examples into lessons to demonstrate the practical applications of addition and subtraction.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students understand how these concepts are used in everyday life.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85800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Use Real-Life Scenarios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502558" y="0"/>
            <a:ext cx="1355198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1857756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9422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Basic Addition and Subtraction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31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Recognizing the Relationship Between Operations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should begin to understand that addition and subtraction are inverse operations.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insight helps in developing a deeper understanding of mathematical concepts.</a:t>
            </a:r>
            <a:endParaRPr lang="en-US" sz="1251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Addition and Subtraction to Problems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14"/>
              </a:spcBef>
              <a:buNone/>
            </a:pPr>
            <a:r>
              <a:rPr lang="en-US" sz="114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should be able to apply the concepts of addition and subtraction to solve simple math problems.</a:t>
            </a:r>
            <a:endParaRPr lang="en-US" sz="1140" dirty="0"/>
          </a:p>
          <a:p>
            <a:pPr algn="l" marL="0" indent="0">
              <a:lnSpc>
                <a:spcPct val="90000"/>
              </a:lnSpc>
              <a:spcBef>
                <a:spcPts val="814"/>
              </a:spcBef>
              <a:buNone/>
            </a:pPr>
            <a:r>
              <a:rPr lang="en-US" sz="114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demonstrates their ability to use mathematical operations in practical scenarios.</a:t>
            </a:r>
            <a:endParaRPr lang="en-US" sz="1140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Addition and Subtraction Symbols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13"/>
              </a:spcBef>
              <a:buNone/>
            </a:pPr>
            <a:r>
              <a:rPr lang="en-US" sz="99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should recognize and explain the meaning of the plus sign (+) for addition and the minus sign (-) for subtraction.</a:t>
            </a:r>
            <a:endParaRPr lang="en-US" sz="998" dirty="0"/>
          </a:p>
          <a:p>
            <a:pPr algn="l" marL="0" indent="0">
              <a:lnSpc>
                <a:spcPct val="90000"/>
              </a:lnSpc>
              <a:spcBef>
                <a:spcPts val="713"/>
              </a:spcBef>
              <a:buNone/>
            </a:pPr>
            <a:r>
              <a:rPr lang="en-US" sz="99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foundational knowledge is essential for building arithmetic skills.</a:t>
            </a:r>
            <a:endParaRPr lang="en-US" sz="998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Basic Addition and Subtraction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32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1205" r="-10120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Student Understanding and Challenges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well did students demonstrate an understanding of the addition and subtraction concepts?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areas of difficulty were observed?</a:t>
            </a:r>
            <a:endParaRPr lang="en-US" sz="1251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Opportunities for Application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11"/>
              </a:spcBef>
              <a:buNone/>
            </a:pPr>
            <a:r>
              <a:rPr lang="en-US" sz="113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opportunities were provided for students to apply mathematical thinking and problem-solving skills?</a:t>
            </a:r>
            <a:endParaRPr lang="en-US" sz="1136" dirty="0"/>
          </a:p>
          <a:p>
            <a:pPr algn="l" marL="0" indent="0">
              <a:lnSpc>
                <a:spcPct val="90000"/>
              </a:lnSpc>
              <a:spcBef>
                <a:spcPts val="811"/>
              </a:spcBef>
              <a:buNone/>
            </a:pPr>
            <a:r>
              <a:rPr lang="en-US" sz="113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could these opportunities be expanded in future lessons?</a:t>
            </a:r>
            <a:endParaRPr lang="en-US" sz="1136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Engagement and Effectiveness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Were the instructional methods and activities used in the lesson engaging and effective for all students?</a:t>
            </a:r>
            <a:endParaRPr lang="en-US" sz="913" dirty="0"/>
          </a:p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well did students demonstrate an understanding of the addition and subtraction concepts, and what areas of difficulty were observed?</a:t>
            </a:r>
            <a:endParaRPr lang="en-US" sz="91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2025-07-14T05:47:18Z</dcterms:created>
  <dcterms:modified xsi:type="dcterms:W3CDTF">2025-07-14T05:47:18Z</dcterms:modified>
</cp:coreProperties>
</file>