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3ede22c73168df8079f8e4215654af765b5f1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7ed453d41fe16d654e2a3b7458d7db6df1b933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fd49499b783713824191f8bf91e075d9e4d5f0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df6f486d72f1e3523566a303ad93c55e7c7920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3df074fff2a0205c13f964688d7b29c177037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286f4a575893e9dfab74aa62956119e9f9a070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9a506aa446ce0a5892e351d89a52b02b9a1ec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fcaf7fcae13288ac467df3fbba47b21ebd7d7c1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65590d5d67c305792133aec4109fb58ec37c7e3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4d4542324856b3281d65425b95969641f36291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535ba4a235c8a854515a3cfa9b1b4adbd2b2b6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5c27861d69b97e408adcb606c32e63b1fd93934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7941e4f7f4d28ed7d7c8494a24fd8cadec1713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098" r="-6009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Expressing Intentions and Making Predictions in English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Future Plans and Goals with 'Going To'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Future Plans and Goals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Future Plans and Goals?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Present Continuous Tense w…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Formation of the Future Simple with "Going to"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Differences between "Going to" and "Will"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"Going to" in Context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Role-Play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Future Plans and Goals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use 'going to' correctly in sentences and create a personal plan for achieving your goals.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Your Goals with 'Going To'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concept of future plans and goals with 'going to'.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Future Plans with 'Going To'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world of future plans and goals!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World of Future Plans and Goals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Future Plans and Goals?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enables us to make informed decisions and take control of our lives.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Empowerment Through Planning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73"/>
            <a:ext cx="274320" cy="274266"/>
          </a:xfrm>
          <a:custGeom>
            <a:avLst/>
            <a:gdLst/>
            <a:ahLst/>
            <a:cxnLst/>
            <a:rect l="l" t="t" r="r" b="b"/>
            <a:pathLst>
              <a:path w="274320" h="274266">
                <a:moveTo>
                  <a:pt x="111421" y="94279"/>
                </a:moveTo>
                <a:cubicBezTo>
                  <a:pt x="111421" y="56406"/>
                  <a:pt x="142114" y="25713"/>
                  <a:pt x="179987" y="25713"/>
                </a:cubicBezTo>
                <a:cubicBezTo>
                  <a:pt x="217860" y="25713"/>
                  <a:pt x="248553" y="56406"/>
                  <a:pt x="248553" y="94279"/>
                </a:cubicBezTo>
                <a:cubicBezTo>
                  <a:pt x="248553" y="132153"/>
                  <a:pt x="217860" y="162846"/>
                  <a:pt x="179987" y="162846"/>
                </a:cubicBezTo>
                <a:cubicBezTo>
                  <a:pt x="174415" y="162846"/>
                  <a:pt x="169006" y="162204"/>
                  <a:pt x="163862" y="160918"/>
                </a:cubicBezTo>
                <a:cubicBezTo>
                  <a:pt x="159523" y="159845"/>
                  <a:pt x="154917" y="161132"/>
                  <a:pt x="151757" y="164346"/>
                </a:cubicBezTo>
                <a:lnTo>
                  <a:pt x="136115" y="179987"/>
                </a:lnTo>
                <a:lnTo>
                  <a:pt x="107136" y="179987"/>
                </a:lnTo>
                <a:cubicBezTo>
                  <a:pt x="100012" y="179987"/>
                  <a:pt x="94278" y="185719"/>
                  <a:pt x="94278" y="192845"/>
                </a:cubicBezTo>
                <a:lnTo>
                  <a:pt x="94278" y="214273"/>
                </a:lnTo>
                <a:lnTo>
                  <a:pt x="72851" y="214273"/>
                </a:lnTo>
                <a:cubicBezTo>
                  <a:pt x="65727" y="214273"/>
                  <a:pt x="59994" y="220005"/>
                  <a:pt x="59994" y="227131"/>
                </a:cubicBezTo>
                <a:lnTo>
                  <a:pt x="59994" y="248559"/>
                </a:lnTo>
                <a:lnTo>
                  <a:pt x="25709" y="248559"/>
                </a:lnTo>
                <a:lnTo>
                  <a:pt x="25709" y="206723"/>
                </a:lnTo>
                <a:lnTo>
                  <a:pt x="109917" y="122515"/>
                </a:lnTo>
                <a:cubicBezTo>
                  <a:pt x="113078" y="119355"/>
                  <a:pt x="114364" y="114747"/>
                  <a:pt x="113346" y="110409"/>
                </a:cubicBezTo>
                <a:cubicBezTo>
                  <a:pt x="112115" y="105266"/>
                  <a:pt x="111418" y="99855"/>
                  <a:pt x="111418" y="94285"/>
                </a:cubicBezTo>
                <a:lnTo>
                  <a:pt x="111421" y="94279"/>
                </a:lnTo>
                <a:moveTo>
                  <a:pt x="179987" y="0"/>
                </a:moveTo>
                <a:cubicBezTo>
                  <a:pt x="127918" y="0"/>
                  <a:pt x="85709" y="42212"/>
                  <a:pt x="85709" y="94279"/>
                </a:cubicBezTo>
                <a:cubicBezTo>
                  <a:pt x="85709" y="99367"/>
                  <a:pt x="86084" y="104350"/>
                  <a:pt x="86888" y="109224"/>
                </a:cubicBezTo>
                <a:lnTo>
                  <a:pt x="3750" y="192307"/>
                </a:lnTo>
                <a:cubicBezTo>
                  <a:pt x="1339" y="194718"/>
                  <a:pt x="0" y="197985"/>
                  <a:pt x="0" y="201413"/>
                </a:cubicBezTo>
                <a:lnTo>
                  <a:pt x="0" y="261409"/>
                </a:lnTo>
                <a:cubicBezTo>
                  <a:pt x="0" y="268534"/>
                  <a:pt x="5731" y="274266"/>
                  <a:pt x="12857" y="274266"/>
                </a:cubicBezTo>
                <a:lnTo>
                  <a:pt x="72854" y="274266"/>
                </a:lnTo>
                <a:cubicBezTo>
                  <a:pt x="79978" y="274266"/>
                  <a:pt x="85711" y="268534"/>
                  <a:pt x="85711" y="261412"/>
                </a:cubicBezTo>
                <a:lnTo>
                  <a:pt x="85711" y="239986"/>
                </a:lnTo>
                <a:lnTo>
                  <a:pt x="107139" y="239986"/>
                </a:lnTo>
                <a:cubicBezTo>
                  <a:pt x="114263" y="239986"/>
                  <a:pt x="119996" y="234254"/>
                  <a:pt x="119996" y="227131"/>
                </a:cubicBezTo>
                <a:lnTo>
                  <a:pt x="119996" y="205705"/>
                </a:lnTo>
                <a:lnTo>
                  <a:pt x="141423" y="205705"/>
                </a:lnTo>
                <a:cubicBezTo>
                  <a:pt x="144852" y="205705"/>
                  <a:pt x="148119" y="204367"/>
                  <a:pt x="150531" y="201956"/>
                </a:cubicBezTo>
                <a:lnTo>
                  <a:pt x="165100" y="187387"/>
                </a:lnTo>
                <a:cubicBezTo>
                  <a:pt x="169974" y="188136"/>
                  <a:pt x="174956" y="188566"/>
                  <a:pt x="180045" y="188566"/>
                </a:cubicBezTo>
                <a:cubicBezTo>
                  <a:pt x="232113" y="188566"/>
                  <a:pt x="274323" y="146354"/>
                  <a:pt x="274323" y="94287"/>
                </a:cubicBezTo>
                <a:cubicBezTo>
                  <a:pt x="274323" y="42221"/>
                  <a:pt x="232058" y="8"/>
                  <a:pt x="179990" y="8"/>
                </a:cubicBezTo>
                <a:lnTo>
                  <a:pt x="179987" y="0"/>
                </a:lnTo>
                <a:moveTo>
                  <a:pt x="197129" y="94279"/>
                </a:moveTo>
                <a:cubicBezTo>
                  <a:pt x="206596" y="94279"/>
                  <a:pt x="214271" y="86605"/>
                  <a:pt x="214271" y="77137"/>
                </a:cubicBezTo>
                <a:cubicBezTo>
                  <a:pt x="214271" y="67670"/>
                  <a:pt x="206596" y="59996"/>
                  <a:pt x="197129" y="59996"/>
                </a:cubicBezTo>
                <a:cubicBezTo>
                  <a:pt x="187662" y="59996"/>
                  <a:pt x="179987" y="67670"/>
                  <a:pt x="179987" y="77137"/>
                </a:cubicBezTo>
                <a:cubicBezTo>
                  <a:pt x="179987" y="86605"/>
                  <a:pt x="187662" y="94279"/>
                  <a:pt x="197129" y="9427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Having clear future plans and goals helps us stay focused and motivated.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Having Clear Goals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438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be short-term or long-term, and can relate to various aspects of our lives, such as education, career, or personal development.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Future Plans and Goals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83770"/>
            <a:ext cx="274320" cy="242448"/>
          </a:xfrm>
          <a:custGeom>
            <a:avLst/>
            <a:gdLst/>
            <a:ahLst/>
            <a:cxnLst/>
            <a:rect l="l" t="t" r="r" b="b"/>
            <a:pathLst>
              <a:path w="274320" h="242448">
                <a:moveTo>
                  <a:pt x="219294" y="108728"/>
                </a:moveTo>
                <a:lnTo>
                  <a:pt x="248625" y="91798"/>
                </a:lnTo>
                <a:lnTo>
                  <a:pt x="210469" y="25697"/>
                </a:lnTo>
                <a:lnTo>
                  <a:pt x="181139" y="42627"/>
                </a:lnTo>
                <a:lnTo>
                  <a:pt x="219294" y="108728"/>
                </a:lnTo>
                <a:moveTo>
                  <a:pt x="156672" y="45726"/>
                </a:moveTo>
                <a:cubicBezTo>
                  <a:pt x="153715" y="38763"/>
                  <a:pt x="156387" y="30512"/>
                  <a:pt x="163111" y="26601"/>
                </a:cubicBezTo>
                <a:lnTo>
                  <a:pt x="205652" y="2039"/>
                </a:lnTo>
                <a:cubicBezTo>
                  <a:pt x="212949" y="-2158"/>
                  <a:pt x="222298" y="322"/>
                  <a:pt x="226495" y="7620"/>
                </a:cubicBezTo>
                <a:lnTo>
                  <a:pt x="272279" y="86932"/>
                </a:lnTo>
                <a:cubicBezTo>
                  <a:pt x="276476" y="94230"/>
                  <a:pt x="273996" y="103576"/>
                  <a:pt x="266699" y="107773"/>
                </a:cubicBezTo>
                <a:lnTo>
                  <a:pt x="224158" y="132335"/>
                </a:lnTo>
                <a:cubicBezTo>
                  <a:pt x="216861" y="136532"/>
                  <a:pt x="207512" y="134052"/>
                  <a:pt x="203315" y="126754"/>
                </a:cubicBezTo>
                <a:lnTo>
                  <a:pt x="203076" y="126373"/>
                </a:lnTo>
                <a:lnTo>
                  <a:pt x="182760" y="137390"/>
                </a:lnTo>
                <a:cubicBezTo>
                  <a:pt x="183045" y="139298"/>
                  <a:pt x="183188" y="141252"/>
                  <a:pt x="183188" y="143257"/>
                </a:cubicBezTo>
                <a:cubicBezTo>
                  <a:pt x="183188" y="152844"/>
                  <a:pt x="179658" y="161618"/>
                  <a:pt x="173793" y="168295"/>
                </a:cubicBezTo>
                <a:lnTo>
                  <a:pt x="197590" y="226672"/>
                </a:lnTo>
                <a:cubicBezTo>
                  <a:pt x="199974" y="232539"/>
                  <a:pt x="197162" y="239216"/>
                  <a:pt x="191294" y="241599"/>
                </a:cubicBezTo>
                <a:cubicBezTo>
                  <a:pt x="185429" y="243985"/>
                  <a:pt x="178752" y="241170"/>
                  <a:pt x="176366" y="235303"/>
                </a:cubicBezTo>
                <a:lnTo>
                  <a:pt x="153951" y="180313"/>
                </a:lnTo>
                <a:cubicBezTo>
                  <a:pt x="151090" y="181028"/>
                  <a:pt x="148086" y="181363"/>
                  <a:pt x="144984" y="181363"/>
                </a:cubicBezTo>
                <a:cubicBezTo>
                  <a:pt x="141884" y="181363"/>
                  <a:pt x="138880" y="180982"/>
                  <a:pt x="136016" y="180313"/>
                </a:cubicBezTo>
                <a:lnTo>
                  <a:pt x="113601" y="235303"/>
                </a:lnTo>
                <a:cubicBezTo>
                  <a:pt x="111218" y="241170"/>
                  <a:pt x="104541" y="243982"/>
                  <a:pt x="98673" y="241599"/>
                </a:cubicBezTo>
                <a:cubicBezTo>
                  <a:pt x="92808" y="239213"/>
                  <a:pt x="89993" y="232536"/>
                  <a:pt x="92377" y="226672"/>
                </a:cubicBezTo>
                <a:lnTo>
                  <a:pt x="113505" y="174783"/>
                </a:lnTo>
                <a:lnTo>
                  <a:pt x="71345" y="197580"/>
                </a:lnTo>
                <a:cubicBezTo>
                  <a:pt x="64095" y="201491"/>
                  <a:pt x="54987" y="198962"/>
                  <a:pt x="50886" y="191810"/>
                </a:cubicBezTo>
                <a:lnTo>
                  <a:pt x="50552" y="191189"/>
                </a:lnTo>
                <a:lnTo>
                  <a:pt x="29473" y="203350"/>
                </a:lnTo>
                <a:cubicBezTo>
                  <a:pt x="23989" y="206497"/>
                  <a:pt x="16978" y="204638"/>
                  <a:pt x="13828" y="199154"/>
                </a:cubicBezTo>
                <a:lnTo>
                  <a:pt x="1522" y="177741"/>
                </a:lnTo>
                <a:cubicBezTo>
                  <a:pt x="-1624" y="172256"/>
                  <a:pt x="236" y="165245"/>
                  <a:pt x="5720" y="162098"/>
                </a:cubicBezTo>
                <a:lnTo>
                  <a:pt x="26752" y="149937"/>
                </a:lnTo>
                <a:lnTo>
                  <a:pt x="24845" y="146741"/>
                </a:lnTo>
                <a:cubicBezTo>
                  <a:pt x="20744" y="139635"/>
                  <a:pt x="22985" y="130621"/>
                  <a:pt x="29901" y="126233"/>
                </a:cubicBezTo>
                <a:lnTo>
                  <a:pt x="156672" y="45726"/>
                </a:lnTo>
                <a:moveTo>
                  <a:pt x="191632" y="106534"/>
                </a:moveTo>
                <a:lnTo>
                  <a:pt x="168024" y="65662"/>
                </a:lnTo>
                <a:lnTo>
                  <a:pt x="48363" y="141636"/>
                </a:lnTo>
                <a:lnTo>
                  <a:pt x="67011" y="173922"/>
                </a:lnTo>
                <a:lnTo>
                  <a:pt x="107835" y="151840"/>
                </a:lnTo>
                <a:cubicBezTo>
                  <a:pt x="107215" y="149074"/>
                  <a:pt x="106881" y="146164"/>
                  <a:pt x="106881" y="143209"/>
                </a:cubicBezTo>
                <a:cubicBezTo>
                  <a:pt x="106881" y="122128"/>
                  <a:pt x="123954" y="105055"/>
                  <a:pt x="145036" y="105055"/>
                </a:cubicBezTo>
                <a:cubicBezTo>
                  <a:pt x="155863" y="105055"/>
                  <a:pt x="165640" y="109586"/>
                  <a:pt x="172602" y="116835"/>
                </a:cubicBezTo>
                <a:lnTo>
                  <a:pt x="191632" y="106534"/>
                </a:lnTo>
                <a:moveTo>
                  <a:pt x="145036" y="158471"/>
                </a:moveTo>
                <a:cubicBezTo>
                  <a:pt x="153466" y="158471"/>
                  <a:pt x="160296" y="151639"/>
                  <a:pt x="160296" y="143209"/>
                </a:cubicBezTo>
                <a:cubicBezTo>
                  <a:pt x="160296" y="134779"/>
                  <a:pt x="153463" y="127947"/>
                  <a:pt x="145036" y="127947"/>
                </a:cubicBezTo>
                <a:cubicBezTo>
                  <a:pt x="136606" y="127947"/>
                  <a:pt x="129775" y="134779"/>
                  <a:pt x="129775" y="143209"/>
                </a:cubicBezTo>
                <a:cubicBezTo>
                  <a:pt x="129775" y="151639"/>
                  <a:pt x="136609" y="158471"/>
                  <a:pt x="145036" y="1584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plans and goals refer to what we want to achieve in the future.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Future Plans and Goals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5151" r="-1251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7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Present Continuous Tense with "Going to"</a:t>
            </a:r>
            <a:endParaRPr lang="en-US" sz="2371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example: 'I am going to study abroad next year'.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Usage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257177" y="102870"/>
                </a:moveTo>
                <a:lnTo>
                  <a:pt x="108587" y="102870"/>
                </a:lnTo>
                <a:lnTo>
                  <a:pt x="102874" y="102870"/>
                </a:lnTo>
                <a:lnTo>
                  <a:pt x="102874" y="308610"/>
                </a:lnTo>
                <a:lnTo>
                  <a:pt x="262894" y="308610"/>
                </a:lnTo>
                <a:lnTo>
                  <a:pt x="262894" y="102870"/>
                </a:lnTo>
                <a:lnTo>
                  <a:pt x="257177" y="102870"/>
                </a:lnTo>
                <a:moveTo>
                  <a:pt x="45720" y="102870"/>
                </a:moveTo>
                <a:cubicBezTo>
                  <a:pt x="39433" y="102870"/>
                  <a:pt x="34290" y="108014"/>
                  <a:pt x="34290" y="114299"/>
                </a:cubicBez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68580" y="308607"/>
                </a:lnTo>
                <a:lnTo>
                  <a:pt x="68580" y="102867"/>
                </a:lnTo>
                <a:lnTo>
                  <a:pt x="45720" y="102870"/>
                </a:lnTo>
                <a:moveTo>
                  <a:pt x="320040" y="308610"/>
                </a:moveTo>
                <a:cubicBezTo>
                  <a:pt x="326327" y="308610"/>
                  <a:pt x="331470" y="303467"/>
                  <a:pt x="331470" y="297181"/>
                </a:cubicBezTo>
                <a:lnTo>
                  <a:pt x="331470" y="114302"/>
                </a:lnTo>
                <a:cubicBezTo>
                  <a:pt x="331470" y="108017"/>
                  <a:pt x="326327" y="102873"/>
                  <a:pt x="320040" y="102873"/>
                </a:cubicBezTo>
                <a:lnTo>
                  <a:pt x="297180" y="102873"/>
                </a:lnTo>
                <a:lnTo>
                  <a:pt x="297180" y="308613"/>
                </a:lnTo>
                <a:lnTo>
                  <a:pt x="320040" y="3086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formed using the present simple of 'go' plus the infinitive of the main verb.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Formation of the Tense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82510"/>
            <a:ext cx="365760" cy="313489"/>
          </a:xfrm>
          <a:custGeom>
            <a:avLst/>
            <a:gdLst/>
            <a:ahLst/>
            <a:cxnLst/>
            <a:rect l="l" t="t" r="r" b="b"/>
            <a:pathLst>
              <a:path w="365760" h="313489">
                <a:moveTo>
                  <a:pt x="359718" y="171008"/>
                </a:moveTo>
                <a:cubicBezTo>
                  <a:pt x="363554" y="167334"/>
                  <a:pt x="365760" y="162190"/>
                  <a:pt x="365760" y="156801"/>
                </a:cubicBezTo>
                <a:cubicBezTo>
                  <a:pt x="365760" y="151412"/>
                  <a:pt x="363554" y="146349"/>
                  <a:pt x="359718" y="142594"/>
                </a:cubicBezTo>
                <a:lnTo>
                  <a:pt x="216025" y="5433"/>
                </a:lnTo>
                <a:cubicBezTo>
                  <a:pt x="208187" y="-2078"/>
                  <a:pt x="195777" y="-1752"/>
                  <a:pt x="188348" y="6085"/>
                </a:cubicBezTo>
                <a:cubicBezTo>
                  <a:pt x="180920" y="13922"/>
                  <a:pt x="181165" y="26333"/>
                  <a:pt x="189003" y="33763"/>
                </a:cubicBezTo>
                <a:lnTo>
                  <a:pt x="297260" y="137205"/>
                </a:lnTo>
                <a:lnTo>
                  <a:pt x="19594" y="137205"/>
                </a:lnTo>
                <a:cubicBezTo>
                  <a:pt x="8734" y="137205"/>
                  <a:pt x="0" y="145942"/>
                  <a:pt x="0" y="156798"/>
                </a:cubicBezTo>
                <a:cubicBezTo>
                  <a:pt x="0" y="167657"/>
                  <a:pt x="8734" y="176391"/>
                  <a:pt x="19594" y="176391"/>
                </a:cubicBezTo>
                <a:lnTo>
                  <a:pt x="297260" y="176391"/>
                </a:lnTo>
                <a:lnTo>
                  <a:pt x="188919" y="279751"/>
                </a:lnTo>
                <a:cubicBezTo>
                  <a:pt x="181081" y="287262"/>
                  <a:pt x="180835" y="299592"/>
                  <a:pt x="188264" y="307429"/>
                </a:cubicBezTo>
                <a:cubicBezTo>
                  <a:pt x="195693" y="315266"/>
                  <a:pt x="208103" y="315511"/>
                  <a:pt x="215941" y="308081"/>
                </a:cubicBezTo>
                <a:lnTo>
                  <a:pt x="359634" y="170920"/>
                </a:lnTo>
                <a:lnTo>
                  <a:pt x="359718" y="1710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present continuous tense with 'going to' is used to express future plans and intentions.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Present Continuous Tense with 'Going to'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Formation of the Future Simple with "Going to"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example: 'I am going to meet my friends at the movies tonight'.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of 'Going to' in a Sentence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used to make predictions about the future or to express intentions.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Uses of 'Going to' in Future Simple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68887" y="1629215"/>
            <a:ext cx="399961" cy="457200"/>
          </a:xfrm>
          <a:custGeom>
            <a:avLst/>
            <a:gdLst/>
            <a:ahLst/>
            <a:cxnLst/>
            <a:rect l="l" t="t" r="r" b="b"/>
            <a:pathLst>
              <a:path w="399961" h="457200">
                <a:moveTo>
                  <a:pt x="357189" y="200025"/>
                </a:moveTo>
                <a:cubicBezTo>
                  <a:pt x="357189" y="263425"/>
                  <a:pt x="319685" y="318074"/>
                  <a:pt x="265570" y="342900"/>
                </a:cubicBezTo>
                <a:lnTo>
                  <a:pt x="339955" y="342900"/>
                </a:lnTo>
                <a:cubicBezTo>
                  <a:pt x="377011" y="306557"/>
                  <a:pt x="399961" y="256014"/>
                  <a:pt x="399961" y="200025"/>
                </a:cubicBezTo>
                <a:cubicBezTo>
                  <a:pt x="400049" y="89565"/>
                  <a:pt x="310486" y="0"/>
                  <a:pt x="200024" y="0"/>
                </a:cubicBezTo>
                <a:cubicBezTo>
                  <a:pt x="89563" y="0"/>
                  <a:pt x="0" y="89565"/>
                  <a:pt x="0" y="200025"/>
                </a:cubicBezTo>
                <a:cubicBezTo>
                  <a:pt x="0" y="256014"/>
                  <a:pt x="22950" y="306557"/>
                  <a:pt x="60006" y="342900"/>
                </a:cubicBezTo>
                <a:lnTo>
                  <a:pt x="134391" y="342900"/>
                </a:lnTo>
                <a:cubicBezTo>
                  <a:pt x="80368" y="318074"/>
                  <a:pt x="42860" y="263425"/>
                  <a:pt x="42860" y="200025"/>
                </a:cubicBezTo>
                <a:cubicBezTo>
                  <a:pt x="42860" y="113230"/>
                  <a:pt x="113225" y="42863"/>
                  <a:pt x="200020" y="42863"/>
                </a:cubicBezTo>
                <a:cubicBezTo>
                  <a:pt x="286816" y="42863"/>
                  <a:pt x="357181" y="113230"/>
                  <a:pt x="357181" y="200025"/>
                </a:cubicBezTo>
                <a:lnTo>
                  <a:pt x="357189" y="200025"/>
                </a:lnTo>
                <a:moveTo>
                  <a:pt x="149573" y="89565"/>
                </a:moveTo>
                <a:cubicBezTo>
                  <a:pt x="147254" y="83316"/>
                  <a:pt x="138502" y="83316"/>
                  <a:pt x="136179" y="89565"/>
                </a:cubicBezTo>
                <a:lnTo>
                  <a:pt x="127427" y="113139"/>
                </a:lnTo>
                <a:lnTo>
                  <a:pt x="103854" y="121890"/>
                </a:lnTo>
                <a:cubicBezTo>
                  <a:pt x="97602" y="124212"/>
                  <a:pt x="97602" y="132963"/>
                  <a:pt x="103854" y="135285"/>
                </a:cubicBezTo>
                <a:lnTo>
                  <a:pt x="127427" y="144036"/>
                </a:lnTo>
                <a:lnTo>
                  <a:pt x="136179" y="167610"/>
                </a:lnTo>
                <a:cubicBezTo>
                  <a:pt x="138498" y="173859"/>
                  <a:pt x="147250" y="173859"/>
                  <a:pt x="149573" y="167610"/>
                </a:cubicBezTo>
                <a:lnTo>
                  <a:pt x="158325" y="144036"/>
                </a:lnTo>
                <a:lnTo>
                  <a:pt x="181898" y="135285"/>
                </a:lnTo>
                <a:cubicBezTo>
                  <a:pt x="188150" y="132963"/>
                  <a:pt x="188150" y="124212"/>
                  <a:pt x="181898" y="121890"/>
                </a:cubicBezTo>
                <a:lnTo>
                  <a:pt x="158325" y="113139"/>
                </a:lnTo>
                <a:lnTo>
                  <a:pt x="149573" y="89565"/>
                </a:lnTo>
                <a:moveTo>
                  <a:pt x="250479" y="132428"/>
                </a:moveTo>
                <a:lnTo>
                  <a:pt x="234049" y="176900"/>
                </a:lnTo>
                <a:lnTo>
                  <a:pt x="189577" y="193332"/>
                </a:lnTo>
                <a:cubicBezTo>
                  <a:pt x="183326" y="195654"/>
                  <a:pt x="183326" y="204405"/>
                  <a:pt x="189577" y="206728"/>
                </a:cubicBezTo>
                <a:lnTo>
                  <a:pt x="234049" y="223159"/>
                </a:lnTo>
                <a:lnTo>
                  <a:pt x="250479" y="267631"/>
                </a:lnTo>
                <a:cubicBezTo>
                  <a:pt x="252799" y="273881"/>
                  <a:pt x="261550" y="273881"/>
                  <a:pt x="263874" y="267631"/>
                </a:cubicBezTo>
                <a:lnTo>
                  <a:pt x="280305" y="223159"/>
                </a:lnTo>
                <a:lnTo>
                  <a:pt x="324776" y="206728"/>
                </a:lnTo>
                <a:cubicBezTo>
                  <a:pt x="331028" y="204405"/>
                  <a:pt x="331028" y="195654"/>
                  <a:pt x="324776" y="193332"/>
                </a:cubicBezTo>
                <a:lnTo>
                  <a:pt x="280305" y="176900"/>
                </a:lnTo>
                <a:lnTo>
                  <a:pt x="263874" y="132428"/>
                </a:lnTo>
                <a:cubicBezTo>
                  <a:pt x="261554" y="126178"/>
                  <a:pt x="252803" y="126178"/>
                  <a:pt x="250479" y="132428"/>
                </a:cubicBezTo>
                <a:lnTo>
                  <a:pt x="250479" y="132428"/>
                </a:lnTo>
                <a:moveTo>
                  <a:pt x="18126" y="423445"/>
                </a:moveTo>
                <a:cubicBezTo>
                  <a:pt x="13571" y="429965"/>
                  <a:pt x="12947" y="438537"/>
                  <a:pt x="16698" y="445592"/>
                </a:cubicBezTo>
                <a:cubicBezTo>
                  <a:pt x="20450" y="452646"/>
                  <a:pt x="27769" y="457200"/>
                  <a:pt x="35720" y="457200"/>
                </a:cubicBezTo>
                <a:lnTo>
                  <a:pt x="364332" y="457200"/>
                </a:lnTo>
                <a:cubicBezTo>
                  <a:pt x="372279" y="457200"/>
                  <a:pt x="379691" y="452733"/>
                  <a:pt x="383354" y="445679"/>
                </a:cubicBezTo>
                <a:cubicBezTo>
                  <a:pt x="387014" y="438624"/>
                  <a:pt x="386478" y="430051"/>
                  <a:pt x="381926" y="423532"/>
                </a:cubicBezTo>
                <a:lnTo>
                  <a:pt x="345494" y="371470"/>
                </a:lnTo>
                <a:lnTo>
                  <a:pt x="54566" y="371470"/>
                </a:lnTo>
                <a:lnTo>
                  <a:pt x="18126" y="4234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future simple with 'going to' is formed using the present simple of 'go' plus the infinitive of the main verb.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Structure of Future Simple with 'Going to'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Differences between "Going to" and "Will"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'I'm going to meet my friends at the movies tonight' (already decided) vs. 'I'll meet you at the movies tonight' (spontaneous decision).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Comparison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'Will' is used for spontaneous decisions or promises.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Usage of 'Will'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'Going to' is used for plans and intentions that are already decided.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Usage of 'Going to'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2012947"/>
            <a:ext cx="274320" cy="191063"/>
          </a:xfrm>
          <a:custGeom>
            <a:avLst/>
            <a:gdLst/>
            <a:ahLst/>
            <a:cxnLst/>
            <a:rect l="l" t="t" r="r" b="b"/>
            <a:pathLst>
              <a:path w="274320" h="191063">
                <a:moveTo>
                  <a:pt x="270005" y="4316"/>
                </a:moveTo>
                <a:cubicBezTo>
                  <a:pt x="275760" y="10071"/>
                  <a:pt x="275760" y="19376"/>
                  <a:pt x="270005" y="25069"/>
                </a:cubicBezTo>
                <a:lnTo>
                  <a:pt x="108389" y="186747"/>
                </a:lnTo>
                <a:cubicBezTo>
                  <a:pt x="102634" y="192502"/>
                  <a:pt x="93329" y="192502"/>
                  <a:pt x="87637" y="186747"/>
                </a:cubicBezTo>
                <a:lnTo>
                  <a:pt x="4318" y="103489"/>
                </a:lnTo>
                <a:cubicBezTo>
                  <a:pt x="-1437" y="97734"/>
                  <a:pt x="-1437" y="88430"/>
                  <a:pt x="4318" y="82736"/>
                </a:cubicBezTo>
                <a:cubicBezTo>
                  <a:pt x="10073" y="77042"/>
                  <a:pt x="19378" y="76981"/>
                  <a:pt x="25070" y="82736"/>
                </a:cubicBezTo>
                <a:lnTo>
                  <a:pt x="97921" y="155586"/>
                </a:lnTo>
                <a:lnTo>
                  <a:pt x="249192" y="4316"/>
                </a:lnTo>
                <a:cubicBezTo>
                  <a:pt x="254948" y="-1439"/>
                  <a:pt x="264253" y="-1439"/>
                  <a:pt x="269945" y="4316"/>
                </a:cubicBezTo>
                <a:lnTo>
                  <a:pt x="270005" y="431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66173" y="1971318"/>
            <a:ext cx="257148" cy="274320"/>
          </a:xfrm>
          <a:custGeom>
            <a:avLst/>
            <a:gdLst/>
            <a:ahLst/>
            <a:cxnLst/>
            <a:rect l="l" t="t" r="r" b="b"/>
            <a:pathLst>
              <a:path w="257148" h="274320">
                <a:moveTo>
                  <a:pt x="137132" y="0"/>
                </a:moveTo>
                <a:cubicBezTo>
                  <a:pt x="123578" y="0"/>
                  <a:pt x="111844" y="7876"/>
                  <a:pt x="106272" y="19287"/>
                </a:cubicBezTo>
                <a:cubicBezTo>
                  <a:pt x="102522" y="17894"/>
                  <a:pt x="98503" y="17145"/>
                  <a:pt x="94271" y="17145"/>
                </a:cubicBezTo>
                <a:cubicBezTo>
                  <a:pt x="75357" y="17145"/>
                  <a:pt x="59980" y="32521"/>
                  <a:pt x="59980" y="51435"/>
                </a:cubicBezTo>
                <a:lnTo>
                  <a:pt x="59980" y="140106"/>
                </a:lnTo>
                <a:lnTo>
                  <a:pt x="58532" y="138660"/>
                </a:lnTo>
                <a:cubicBezTo>
                  <a:pt x="45137" y="125265"/>
                  <a:pt x="23439" y="125265"/>
                  <a:pt x="10044" y="138660"/>
                </a:cubicBezTo>
                <a:cubicBezTo>
                  <a:pt x="-3351" y="152055"/>
                  <a:pt x="-3351" y="173754"/>
                  <a:pt x="10044" y="187149"/>
                </a:cubicBezTo>
                <a:lnTo>
                  <a:pt x="57033" y="234138"/>
                </a:lnTo>
                <a:cubicBezTo>
                  <a:pt x="82750" y="259855"/>
                  <a:pt x="117630" y="274320"/>
                  <a:pt x="154009" y="274320"/>
                </a:cubicBezTo>
                <a:lnTo>
                  <a:pt x="158563" y="274320"/>
                </a:lnTo>
                <a:lnTo>
                  <a:pt x="162849" y="274320"/>
                </a:lnTo>
                <a:cubicBezTo>
                  <a:pt x="163654" y="274320"/>
                  <a:pt x="164457" y="274265"/>
                  <a:pt x="165262" y="274106"/>
                </a:cubicBezTo>
                <a:cubicBezTo>
                  <a:pt x="214392" y="270784"/>
                  <a:pt x="253666" y="231564"/>
                  <a:pt x="256935" y="182434"/>
                </a:cubicBezTo>
                <a:cubicBezTo>
                  <a:pt x="257097" y="181630"/>
                  <a:pt x="257148" y="180826"/>
                  <a:pt x="257148" y="180023"/>
                </a:cubicBezTo>
                <a:lnTo>
                  <a:pt x="257148" y="85725"/>
                </a:lnTo>
                <a:cubicBezTo>
                  <a:pt x="257148" y="66811"/>
                  <a:pt x="241771" y="51435"/>
                  <a:pt x="222858" y="51435"/>
                </a:cubicBezTo>
                <a:cubicBezTo>
                  <a:pt x="219911" y="51435"/>
                  <a:pt x="217018" y="51811"/>
                  <a:pt x="214284" y="52508"/>
                </a:cubicBezTo>
                <a:lnTo>
                  <a:pt x="214284" y="51435"/>
                </a:lnTo>
                <a:cubicBezTo>
                  <a:pt x="214284" y="32521"/>
                  <a:pt x="198907" y="17145"/>
                  <a:pt x="179994" y="17145"/>
                </a:cubicBezTo>
                <a:cubicBezTo>
                  <a:pt x="175761" y="17145"/>
                  <a:pt x="171742" y="17894"/>
                  <a:pt x="167993" y="19287"/>
                </a:cubicBezTo>
                <a:cubicBezTo>
                  <a:pt x="162420" y="7876"/>
                  <a:pt x="150686" y="0"/>
                  <a:pt x="137132" y="0"/>
                </a:cubicBezTo>
                <a:lnTo>
                  <a:pt x="137132" y="0"/>
                </a:lnTo>
                <a:moveTo>
                  <a:pt x="128561" y="51490"/>
                </a:moveTo>
                <a:lnTo>
                  <a:pt x="128561" y="51435"/>
                </a:lnTo>
                <a:lnTo>
                  <a:pt x="128561" y="34290"/>
                </a:lnTo>
                <a:cubicBezTo>
                  <a:pt x="128561" y="29574"/>
                  <a:pt x="132418" y="25717"/>
                  <a:pt x="137135" y="25717"/>
                </a:cubicBezTo>
                <a:cubicBezTo>
                  <a:pt x="141851" y="25717"/>
                  <a:pt x="145708" y="29574"/>
                  <a:pt x="145708" y="34290"/>
                </a:cubicBezTo>
                <a:lnTo>
                  <a:pt x="145708" y="51380"/>
                </a:lnTo>
                <a:lnTo>
                  <a:pt x="145708" y="51435"/>
                </a:lnTo>
                <a:lnTo>
                  <a:pt x="145708" y="124303"/>
                </a:lnTo>
                <a:cubicBezTo>
                  <a:pt x="145708" y="131429"/>
                  <a:pt x="151440" y="137163"/>
                  <a:pt x="158568" y="137163"/>
                </a:cubicBezTo>
                <a:cubicBezTo>
                  <a:pt x="165693" y="137163"/>
                  <a:pt x="171428" y="131429"/>
                  <a:pt x="171428" y="124305"/>
                </a:cubicBezTo>
                <a:lnTo>
                  <a:pt x="171428" y="51440"/>
                </a:lnTo>
                <a:cubicBezTo>
                  <a:pt x="171428" y="51440"/>
                  <a:pt x="171428" y="51440"/>
                  <a:pt x="171428" y="51385"/>
                </a:cubicBezTo>
                <a:cubicBezTo>
                  <a:pt x="171428" y="46670"/>
                  <a:pt x="175285" y="42813"/>
                  <a:pt x="180001" y="42813"/>
                </a:cubicBezTo>
                <a:cubicBezTo>
                  <a:pt x="184717" y="42813"/>
                  <a:pt x="188575" y="46670"/>
                  <a:pt x="188575" y="51385"/>
                </a:cubicBezTo>
                <a:lnTo>
                  <a:pt x="188575" y="81336"/>
                </a:lnTo>
                <a:lnTo>
                  <a:pt x="188575" y="81391"/>
                </a:lnTo>
                <a:lnTo>
                  <a:pt x="188575" y="124253"/>
                </a:lnTo>
                <a:cubicBezTo>
                  <a:pt x="188575" y="131380"/>
                  <a:pt x="194306" y="137113"/>
                  <a:pt x="201435" y="137113"/>
                </a:cubicBezTo>
                <a:cubicBezTo>
                  <a:pt x="208560" y="137113"/>
                  <a:pt x="214295" y="131380"/>
                  <a:pt x="214295" y="124256"/>
                </a:cubicBezTo>
                <a:lnTo>
                  <a:pt x="214295" y="85733"/>
                </a:lnTo>
                <a:lnTo>
                  <a:pt x="214295" y="85678"/>
                </a:lnTo>
                <a:cubicBezTo>
                  <a:pt x="214295" y="80963"/>
                  <a:pt x="218152" y="77106"/>
                  <a:pt x="222868" y="77106"/>
                </a:cubicBezTo>
                <a:cubicBezTo>
                  <a:pt x="227584" y="77106"/>
                  <a:pt x="231441" y="80963"/>
                  <a:pt x="231441" y="85678"/>
                </a:cubicBezTo>
                <a:lnTo>
                  <a:pt x="231441" y="178316"/>
                </a:lnTo>
                <a:cubicBezTo>
                  <a:pt x="231387" y="178637"/>
                  <a:pt x="231387" y="179013"/>
                  <a:pt x="231333" y="179334"/>
                </a:cubicBezTo>
                <a:cubicBezTo>
                  <a:pt x="229513" y="216677"/>
                  <a:pt x="199563" y="246627"/>
                  <a:pt x="162217" y="248449"/>
                </a:cubicBezTo>
                <a:cubicBezTo>
                  <a:pt x="161896" y="248449"/>
                  <a:pt x="161520" y="248504"/>
                  <a:pt x="161199" y="248556"/>
                </a:cubicBezTo>
                <a:lnTo>
                  <a:pt x="158573" y="248556"/>
                </a:lnTo>
                <a:lnTo>
                  <a:pt x="154019" y="248556"/>
                </a:lnTo>
                <a:cubicBezTo>
                  <a:pt x="124445" y="248556"/>
                  <a:pt x="96102" y="236823"/>
                  <a:pt x="75206" y="215925"/>
                </a:cubicBezTo>
                <a:lnTo>
                  <a:pt x="28217" y="168937"/>
                </a:lnTo>
                <a:cubicBezTo>
                  <a:pt x="24895" y="165615"/>
                  <a:pt x="24895" y="160151"/>
                  <a:pt x="28217" y="156829"/>
                </a:cubicBezTo>
                <a:cubicBezTo>
                  <a:pt x="31539" y="153507"/>
                  <a:pt x="37004" y="153507"/>
                  <a:pt x="40326" y="156829"/>
                </a:cubicBezTo>
                <a:lnTo>
                  <a:pt x="63739" y="180242"/>
                </a:lnTo>
                <a:cubicBezTo>
                  <a:pt x="67437" y="183940"/>
                  <a:pt x="72956" y="185009"/>
                  <a:pt x="77777" y="183029"/>
                </a:cubicBezTo>
                <a:cubicBezTo>
                  <a:pt x="82599" y="181046"/>
                  <a:pt x="85708" y="176333"/>
                  <a:pt x="85708" y="171134"/>
                </a:cubicBezTo>
                <a:lnTo>
                  <a:pt x="85708" y="51440"/>
                </a:lnTo>
                <a:cubicBezTo>
                  <a:pt x="85708" y="46725"/>
                  <a:pt x="89565" y="42868"/>
                  <a:pt x="94281" y="42868"/>
                </a:cubicBezTo>
                <a:cubicBezTo>
                  <a:pt x="98997" y="42868"/>
                  <a:pt x="102854" y="46673"/>
                  <a:pt x="102854" y="51385"/>
                </a:cubicBezTo>
                <a:lnTo>
                  <a:pt x="102854" y="124305"/>
                </a:lnTo>
                <a:cubicBezTo>
                  <a:pt x="102854" y="131432"/>
                  <a:pt x="108586" y="137165"/>
                  <a:pt x="115714" y="137165"/>
                </a:cubicBezTo>
                <a:cubicBezTo>
                  <a:pt x="122840" y="137165"/>
                  <a:pt x="128574" y="131432"/>
                  <a:pt x="128574" y="124308"/>
                </a:cubicBezTo>
                <a:lnTo>
                  <a:pt x="128561" y="5149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11705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34" r="-2143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"Going to" in Context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'Going to' in Sentences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example: "I'm going to the store" or "I'm going to buy some milk".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Combining 'Going to' with Grammar and Vocabulary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be used in combination with other grammar and vocabulary to create a range of meanings and effects.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Contexts for Using 'Going to'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"Going to" can be used in various contexts, such as making plans, discussing future events, or expressing intentions.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2687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57015" y="33396"/>
                </a:moveTo>
                <a:lnTo>
                  <a:pt x="46166" y="64292"/>
                </a:lnTo>
                <a:lnTo>
                  <a:pt x="182389" y="64292"/>
                </a:lnTo>
                <a:lnTo>
                  <a:pt x="171583" y="33396"/>
                </a:lnTo>
                <a:cubicBezTo>
                  <a:pt x="169082" y="26253"/>
                  <a:pt x="162295" y="21431"/>
                  <a:pt x="154705" y="21431"/>
                </a:cubicBezTo>
                <a:lnTo>
                  <a:pt x="73847" y="21431"/>
                </a:lnTo>
                <a:cubicBezTo>
                  <a:pt x="66257" y="21431"/>
                  <a:pt x="59514" y="26207"/>
                  <a:pt x="56969" y="33396"/>
                </a:cubicBezTo>
                <a:lnTo>
                  <a:pt x="57015" y="33396"/>
                </a:lnTo>
                <a:moveTo>
                  <a:pt x="21477" y="70009"/>
                </a:moveTo>
                <a:lnTo>
                  <a:pt x="36747" y="26297"/>
                </a:lnTo>
                <a:cubicBezTo>
                  <a:pt x="42284" y="10537"/>
                  <a:pt x="57152" y="0"/>
                  <a:pt x="73849" y="0"/>
                </a:cubicBezTo>
                <a:lnTo>
                  <a:pt x="154753" y="0"/>
                </a:lnTo>
                <a:cubicBezTo>
                  <a:pt x="171452" y="0"/>
                  <a:pt x="186320" y="10537"/>
                  <a:pt x="191855" y="26297"/>
                </a:cubicBezTo>
                <a:lnTo>
                  <a:pt x="207169" y="70009"/>
                </a:lnTo>
                <a:cubicBezTo>
                  <a:pt x="219938" y="77420"/>
                  <a:pt x="228600" y="91261"/>
                  <a:pt x="228600" y="107155"/>
                </a:cubicBezTo>
                <a:lnTo>
                  <a:pt x="228600" y="142874"/>
                </a:lnTo>
                <a:lnTo>
                  <a:pt x="228600" y="164305"/>
                </a:lnTo>
                <a:lnTo>
                  <a:pt x="228600" y="189308"/>
                </a:lnTo>
                <a:cubicBezTo>
                  <a:pt x="228600" y="195246"/>
                  <a:pt x="223822" y="200023"/>
                  <a:pt x="217886" y="200023"/>
                </a:cubicBezTo>
                <a:cubicBezTo>
                  <a:pt x="211946" y="200023"/>
                  <a:pt x="207171" y="195246"/>
                  <a:pt x="207171" y="189308"/>
                </a:cubicBezTo>
                <a:lnTo>
                  <a:pt x="207171" y="164305"/>
                </a:lnTo>
                <a:lnTo>
                  <a:pt x="21434" y="164305"/>
                </a:lnTo>
                <a:lnTo>
                  <a:pt x="21434" y="189308"/>
                </a:lnTo>
                <a:cubicBezTo>
                  <a:pt x="21434" y="195246"/>
                  <a:pt x="16656" y="200023"/>
                  <a:pt x="10719" y="200023"/>
                </a:cubicBezTo>
                <a:cubicBezTo>
                  <a:pt x="4780" y="200023"/>
                  <a:pt x="5" y="195246"/>
                  <a:pt x="5" y="189308"/>
                </a:cubicBezTo>
                <a:lnTo>
                  <a:pt x="5" y="164305"/>
                </a:lnTo>
                <a:lnTo>
                  <a:pt x="5" y="142874"/>
                </a:lnTo>
                <a:lnTo>
                  <a:pt x="5" y="107155"/>
                </a:lnTo>
                <a:cubicBezTo>
                  <a:pt x="5" y="91261"/>
                  <a:pt x="8623" y="77420"/>
                  <a:pt x="21482" y="70009"/>
                </a:cubicBezTo>
                <a:lnTo>
                  <a:pt x="21477" y="70009"/>
                </a:lnTo>
                <a:moveTo>
                  <a:pt x="185738" y="85725"/>
                </a:moveTo>
                <a:lnTo>
                  <a:pt x="42863" y="85725"/>
                </a:lnTo>
                <a:cubicBezTo>
                  <a:pt x="31030" y="85725"/>
                  <a:pt x="21431" y="95324"/>
                  <a:pt x="21431" y="107155"/>
                </a:cubicBezTo>
                <a:lnTo>
                  <a:pt x="21431" y="142874"/>
                </a:lnTo>
                <a:lnTo>
                  <a:pt x="207169" y="142874"/>
                </a:lnTo>
                <a:lnTo>
                  <a:pt x="207169" y="107155"/>
                </a:lnTo>
                <a:cubicBezTo>
                  <a:pt x="207169" y="95324"/>
                  <a:pt x="197570" y="85725"/>
                  <a:pt x="185738" y="85725"/>
                </a:cubicBezTo>
                <a:moveTo>
                  <a:pt x="50006" y="100013"/>
                </a:moveTo>
                <a:cubicBezTo>
                  <a:pt x="57898" y="100013"/>
                  <a:pt x="64294" y="106409"/>
                  <a:pt x="64294" y="114300"/>
                </a:cubicBezTo>
                <a:cubicBezTo>
                  <a:pt x="64294" y="122191"/>
                  <a:pt x="57898" y="128588"/>
                  <a:pt x="50006" y="128588"/>
                </a:cubicBezTo>
                <a:cubicBezTo>
                  <a:pt x="42115" y="128588"/>
                  <a:pt x="35719" y="122191"/>
                  <a:pt x="35719" y="114300"/>
                </a:cubicBezTo>
                <a:cubicBezTo>
                  <a:pt x="35719" y="106409"/>
                  <a:pt x="42115" y="100013"/>
                  <a:pt x="50006" y="100013"/>
                </a:cubicBezTo>
                <a:moveTo>
                  <a:pt x="164306" y="114300"/>
                </a:moveTo>
                <a:cubicBezTo>
                  <a:pt x="164306" y="106409"/>
                  <a:pt x="170702" y="100013"/>
                  <a:pt x="178594" y="100013"/>
                </a:cubicBezTo>
                <a:cubicBezTo>
                  <a:pt x="186485" y="100013"/>
                  <a:pt x="192881" y="106409"/>
                  <a:pt x="192881" y="114300"/>
                </a:cubicBezTo>
                <a:cubicBezTo>
                  <a:pt x="192881" y="122191"/>
                  <a:pt x="186485" y="128588"/>
                  <a:pt x="178594" y="128588"/>
                </a:cubicBezTo>
                <a:cubicBezTo>
                  <a:pt x="170702" y="128588"/>
                  <a:pt x="164306" y="122191"/>
                  <a:pt x="164306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85725" y="21431"/>
                </a:moveTo>
                <a:lnTo>
                  <a:pt x="114300" y="21431"/>
                </a:lnTo>
                <a:cubicBezTo>
                  <a:pt x="116265" y="21431"/>
                  <a:pt x="117873" y="23038"/>
                  <a:pt x="117873" y="25004"/>
                </a:cubicBezTo>
                <a:lnTo>
                  <a:pt x="117873" y="35721"/>
                </a:lnTo>
                <a:lnTo>
                  <a:pt x="82154" y="35721"/>
                </a:lnTo>
                <a:lnTo>
                  <a:pt x="82154" y="25007"/>
                </a:lnTo>
                <a:cubicBezTo>
                  <a:pt x="82154" y="23043"/>
                  <a:pt x="83762" y="21436"/>
                  <a:pt x="85727" y="21436"/>
                </a:cubicBezTo>
                <a:lnTo>
                  <a:pt x="85725" y="21431"/>
                </a:lnTo>
                <a:moveTo>
                  <a:pt x="60722" y="25004"/>
                </a:moveTo>
                <a:lnTo>
                  <a:pt x="60722" y="35721"/>
                </a:lnTo>
                <a:lnTo>
                  <a:pt x="57149" y="35721"/>
                </a:lnTo>
                <a:cubicBezTo>
                  <a:pt x="25583" y="35721"/>
                  <a:pt x="0" y="61304"/>
                  <a:pt x="0" y="92871"/>
                </a:cubicBezTo>
                <a:lnTo>
                  <a:pt x="0" y="200027"/>
                </a:lnTo>
                <a:cubicBezTo>
                  <a:pt x="0" y="215789"/>
                  <a:pt x="12814" y="228602"/>
                  <a:pt x="28576" y="228602"/>
                </a:cubicBezTo>
                <a:lnTo>
                  <a:pt x="46436" y="228602"/>
                </a:lnTo>
                <a:lnTo>
                  <a:pt x="153591" y="228602"/>
                </a:lnTo>
                <a:lnTo>
                  <a:pt x="171451" y="228602"/>
                </a:lnTo>
                <a:cubicBezTo>
                  <a:pt x="187211" y="228602"/>
                  <a:pt x="200027" y="215789"/>
                  <a:pt x="200027" y="200027"/>
                </a:cubicBezTo>
                <a:lnTo>
                  <a:pt x="200027" y="92871"/>
                </a:lnTo>
                <a:cubicBezTo>
                  <a:pt x="200027" y="61304"/>
                  <a:pt x="174444" y="35721"/>
                  <a:pt x="142878" y="35721"/>
                </a:cubicBezTo>
                <a:lnTo>
                  <a:pt x="139305" y="35721"/>
                </a:lnTo>
                <a:lnTo>
                  <a:pt x="139305" y="25007"/>
                </a:lnTo>
                <a:cubicBezTo>
                  <a:pt x="139305" y="11211"/>
                  <a:pt x="128098" y="5"/>
                  <a:pt x="114302" y="5"/>
                </a:cubicBezTo>
                <a:lnTo>
                  <a:pt x="85727" y="5"/>
                </a:lnTo>
                <a:cubicBezTo>
                  <a:pt x="71931" y="5"/>
                  <a:pt x="60724" y="11211"/>
                  <a:pt x="60724" y="25009"/>
                </a:cubicBezTo>
                <a:lnTo>
                  <a:pt x="60722" y="25004"/>
                </a:lnTo>
                <a:moveTo>
                  <a:pt x="164307" y="207169"/>
                </a:moveTo>
                <a:lnTo>
                  <a:pt x="164307" y="167879"/>
                </a:lnTo>
                <a:lnTo>
                  <a:pt x="164307" y="139304"/>
                </a:lnTo>
                <a:cubicBezTo>
                  <a:pt x="164307" y="121535"/>
                  <a:pt x="149929" y="107159"/>
                  <a:pt x="132161" y="107159"/>
                </a:cubicBezTo>
                <a:lnTo>
                  <a:pt x="67866" y="107159"/>
                </a:lnTo>
                <a:cubicBezTo>
                  <a:pt x="50096" y="107159"/>
                  <a:pt x="35720" y="121535"/>
                  <a:pt x="35720" y="139307"/>
                </a:cubicBezTo>
                <a:lnTo>
                  <a:pt x="35720" y="167882"/>
                </a:lnTo>
                <a:lnTo>
                  <a:pt x="35720" y="207173"/>
                </a:lnTo>
                <a:lnTo>
                  <a:pt x="28578" y="207173"/>
                </a:lnTo>
                <a:cubicBezTo>
                  <a:pt x="24649" y="207173"/>
                  <a:pt x="21435" y="203959"/>
                  <a:pt x="21435" y="200030"/>
                </a:cubicBezTo>
                <a:lnTo>
                  <a:pt x="21435" y="92873"/>
                </a:lnTo>
                <a:cubicBezTo>
                  <a:pt x="21435" y="73138"/>
                  <a:pt x="37419" y="57155"/>
                  <a:pt x="57153" y="57155"/>
                </a:cubicBezTo>
                <a:lnTo>
                  <a:pt x="71441" y="57155"/>
                </a:lnTo>
                <a:lnTo>
                  <a:pt x="128590" y="57155"/>
                </a:lnTo>
                <a:lnTo>
                  <a:pt x="142878" y="57155"/>
                </a:lnTo>
                <a:cubicBezTo>
                  <a:pt x="162612" y="57155"/>
                  <a:pt x="178596" y="73138"/>
                  <a:pt x="178596" y="92873"/>
                </a:cubicBezTo>
                <a:lnTo>
                  <a:pt x="178596" y="200030"/>
                </a:lnTo>
                <a:cubicBezTo>
                  <a:pt x="178596" y="203959"/>
                  <a:pt x="175382" y="207173"/>
                  <a:pt x="171453" y="207173"/>
                </a:cubicBezTo>
                <a:lnTo>
                  <a:pt x="164307" y="207169"/>
                </a:lnTo>
                <a:moveTo>
                  <a:pt x="57149" y="207169"/>
                </a:moveTo>
                <a:lnTo>
                  <a:pt x="57149" y="178594"/>
                </a:lnTo>
                <a:lnTo>
                  <a:pt x="142874" y="178594"/>
                </a:lnTo>
                <a:lnTo>
                  <a:pt x="142874" y="207169"/>
                </a:lnTo>
                <a:lnTo>
                  <a:pt x="57149" y="207169"/>
                </a:lnTo>
                <a:moveTo>
                  <a:pt x="64294" y="71438"/>
                </a:moveTo>
                <a:cubicBezTo>
                  <a:pt x="58355" y="71438"/>
                  <a:pt x="53579" y="76215"/>
                  <a:pt x="53579" y="82154"/>
                </a:cubicBezTo>
                <a:cubicBezTo>
                  <a:pt x="53579" y="88093"/>
                  <a:pt x="58355" y="92871"/>
                  <a:pt x="64294" y="92871"/>
                </a:cubicBezTo>
                <a:lnTo>
                  <a:pt x="135731" y="92871"/>
                </a:lnTo>
                <a:cubicBezTo>
                  <a:pt x="141670" y="92871"/>
                  <a:pt x="146446" y="88093"/>
                  <a:pt x="146446" y="82157"/>
                </a:cubicBezTo>
                <a:cubicBezTo>
                  <a:pt x="146446" y="76218"/>
                  <a:pt x="141670" y="71442"/>
                  <a:pt x="135731" y="71442"/>
                </a:cubicBezTo>
                <a:lnTo>
                  <a:pt x="64294" y="71438"/>
                </a:lnTo>
                <a:moveTo>
                  <a:pt x="142876" y="157163"/>
                </a:moveTo>
                <a:lnTo>
                  <a:pt x="57151" y="157163"/>
                </a:lnTo>
                <a:lnTo>
                  <a:pt x="57151" y="139304"/>
                </a:lnTo>
                <a:cubicBezTo>
                  <a:pt x="57151" y="133365"/>
                  <a:pt x="61928" y="128590"/>
                  <a:pt x="67866" y="128590"/>
                </a:cubicBezTo>
                <a:lnTo>
                  <a:pt x="132161" y="128590"/>
                </a:lnTo>
                <a:cubicBezTo>
                  <a:pt x="138099" y="128590"/>
                  <a:pt x="142876" y="133368"/>
                  <a:pt x="142876" y="139307"/>
                </a:cubicBezTo>
                <a:lnTo>
                  <a:pt x="142876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'going to' with past tense verbs is incorrect.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Misuse with Past Tense Verbs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27820" y="163140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Forgetting to use 'going to' with future plans is also a common error.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Omission in Future Plans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42314" y="1631405"/>
            <a:ext cx="52251" cy="365760"/>
          </a:xfrm>
          <a:custGeom>
            <a:avLst/>
            <a:gdLst/>
            <a:ahLst/>
            <a:cxnLst/>
            <a:rect l="l" t="t" r="r" b="b"/>
            <a:pathLst>
              <a:path w="52251" h="365760">
                <a:moveTo>
                  <a:pt x="45720" y="19594"/>
                </a:moveTo>
                <a:cubicBezTo>
                  <a:pt x="45720" y="8734"/>
                  <a:pt x="36984" y="0"/>
                  <a:pt x="26126" y="0"/>
                </a:cubicBezTo>
                <a:cubicBezTo>
                  <a:pt x="15267" y="0"/>
                  <a:pt x="6531" y="8734"/>
                  <a:pt x="6531" y="19594"/>
                </a:cubicBezTo>
                <a:lnTo>
                  <a:pt x="6531" y="254726"/>
                </a:lnTo>
                <a:cubicBezTo>
                  <a:pt x="6531" y="265586"/>
                  <a:pt x="15267" y="274320"/>
                  <a:pt x="26126" y="274320"/>
                </a:cubicBezTo>
                <a:cubicBezTo>
                  <a:pt x="36984" y="274320"/>
                  <a:pt x="45720" y="265586"/>
                  <a:pt x="45720" y="254726"/>
                </a:cubicBezTo>
                <a:lnTo>
                  <a:pt x="45720" y="19594"/>
                </a:lnTo>
                <a:moveTo>
                  <a:pt x="26126" y="365760"/>
                </a:moveTo>
                <a:cubicBezTo>
                  <a:pt x="40554" y="365760"/>
                  <a:pt x="52251" y="354063"/>
                  <a:pt x="52251" y="339634"/>
                </a:cubicBezTo>
                <a:cubicBezTo>
                  <a:pt x="52251" y="325205"/>
                  <a:pt x="40554" y="313508"/>
                  <a:pt x="26126" y="313508"/>
                </a:cubicBezTo>
                <a:cubicBezTo>
                  <a:pt x="11697" y="313508"/>
                  <a:pt x="0" y="325205"/>
                  <a:pt x="0" y="339634"/>
                </a:cubicBezTo>
                <a:cubicBezTo>
                  <a:pt x="0" y="354063"/>
                  <a:pt x="11697" y="365760"/>
                  <a:pt x="26126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'going to' incorrectly with verbs is another common mistake.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Incorrect Usage with Verbs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611880" y="1628043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80011" y="34290"/>
                </a:moveTo>
                <a:cubicBezTo>
                  <a:pt x="80011" y="15358"/>
                  <a:pt x="95370" y="0"/>
                  <a:pt x="114301" y="0"/>
                </a:cubicBezTo>
                <a:lnTo>
                  <a:pt x="160022" y="0"/>
                </a:lnTo>
                <a:cubicBezTo>
                  <a:pt x="178953" y="0"/>
                  <a:pt x="194312" y="15358"/>
                  <a:pt x="194312" y="34290"/>
                </a:cubicBezTo>
                <a:lnTo>
                  <a:pt x="194312" y="80010"/>
                </a:lnTo>
                <a:lnTo>
                  <a:pt x="240033" y="80010"/>
                </a:lnTo>
                <a:cubicBezTo>
                  <a:pt x="258964" y="80010"/>
                  <a:pt x="274323" y="95368"/>
                  <a:pt x="274323" y="114300"/>
                </a:cubicBezTo>
                <a:lnTo>
                  <a:pt x="274323" y="160020"/>
                </a:lnTo>
                <a:cubicBezTo>
                  <a:pt x="274323" y="178952"/>
                  <a:pt x="258964" y="194310"/>
                  <a:pt x="240033" y="194310"/>
                </a:cubicBezTo>
                <a:lnTo>
                  <a:pt x="194312" y="194310"/>
                </a:lnTo>
                <a:lnTo>
                  <a:pt x="194312" y="331470"/>
                </a:lnTo>
                <a:cubicBezTo>
                  <a:pt x="194312" y="350402"/>
                  <a:pt x="178953" y="365760"/>
                  <a:pt x="160022" y="365760"/>
                </a:cubicBezTo>
                <a:lnTo>
                  <a:pt x="114301" y="365760"/>
                </a:lnTo>
                <a:cubicBezTo>
                  <a:pt x="95370" y="365760"/>
                  <a:pt x="80011" y="350402"/>
                  <a:pt x="80011" y="331470"/>
                </a:cubicBezTo>
                <a:lnTo>
                  <a:pt x="80011" y="194310"/>
                </a:lnTo>
                <a:lnTo>
                  <a:pt x="34290" y="194310"/>
                </a:lnTo>
                <a:cubicBezTo>
                  <a:pt x="15359" y="194310"/>
                  <a:pt x="0" y="178952"/>
                  <a:pt x="0" y="160020"/>
                </a:cubicBezTo>
                <a:lnTo>
                  <a:pt x="0" y="114300"/>
                </a:lnTo>
                <a:cubicBezTo>
                  <a:pt x="0" y="95368"/>
                  <a:pt x="15359" y="80010"/>
                  <a:pt x="34290" y="80010"/>
                </a:cubicBezTo>
                <a:lnTo>
                  <a:pt x="80011" y="80010"/>
                </a:lnTo>
                <a:lnTo>
                  <a:pt x="80011" y="34290"/>
                </a:lnTo>
                <a:moveTo>
                  <a:pt x="160019" y="34290"/>
                </a:moveTo>
                <a:lnTo>
                  <a:pt x="114298" y="34290"/>
                </a:lnTo>
                <a:lnTo>
                  <a:pt x="114298" y="97157"/>
                </a:lnTo>
                <a:cubicBezTo>
                  <a:pt x="114298" y="106659"/>
                  <a:pt x="106656" y="114304"/>
                  <a:pt x="97153" y="114304"/>
                </a:cubicBezTo>
                <a:lnTo>
                  <a:pt x="34287" y="114304"/>
                </a:lnTo>
                <a:lnTo>
                  <a:pt x="34287" y="160024"/>
                </a:lnTo>
                <a:lnTo>
                  <a:pt x="97153" y="160024"/>
                </a:lnTo>
                <a:cubicBezTo>
                  <a:pt x="106656" y="160024"/>
                  <a:pt x="114298" y="167668"/>
                  <a:pt x="114298" y="177170"/>
                </a:cubicBezTo>
                <a:lnTo>
                  <a:pt x="114298" y="331477"/>
                </a:lnTo>
                <a:lnTo>
                  <a:pt x="160019" y="331477"/>
                </a:lnTo>
                <a:lnTo>
                  <a:pt x="160019" y="177174"/>
                </a:lnTo>
                <a:cubicBezTo>
                  <a:pt x="160019" y="167672"/>
                  <a:pt x="167662" y="160031"/>
                  <a:pt x="177164" y="160031"/>
                </a:cubicBezTo>
                <a:lnTo>
                  <a:pt x="240030" y="160031"/>
                </a:lnTo>
                <a:lnTo>
                  <a:pt x="240030" y="114311"/>
                </a:lnTo>
                <a:lnTo>
                  <a:pt x="177164" y="114311"/>
                </a:lnTo>
                <a:cubicBezTo>
                  <a:pt x="167662" y="114311"/>
                  <a:pt x="160019" y="106666"/>
                  <a:pt x="160019" y="97168"/>
                </a:cubicBezTo>
                <a:lnTo>
                  <a:pt x="160019" y="342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Confusing 'going to' with 'will' is a common error.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Confusion Between 'Going to' and 'Will'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45163" y="275465"/>
                </a:moveTo>
                <a:lnTo>
                  <a:pt x="136019" y="282323"/>
                </a:lnTo>
                <a:cubicBezTo>
                  <a:pt x="128448" y="288040"/>
                  <a:pt x="117731" y="286467"/>
                  <a:pt x="112018" y="278892"/>
                </a:cubicBezTo>
                <a:cubicBezTo>
                  <a:pt x="106304" y="271321"/>
                  <a:pt x="107874" y="260604"/>
                  <a:pt x="115448" y="254887"/>
                </a:cubicBezTo>
                <a:lnTo>
                  <a:pt x="124592" y="248029"/>
                </a:lnTo>
                <a:cubicBezTo>
                  <a:pt x="151311" y="228026"/>
                  <a:pt x="183813" y="217170"/>
                  <a:pt x="217177" y="217170"/>
                </a:cubicBezTo>
                <a:lnTo>
                  <a:pt x="245754" y="217170"/>
                </a:lnTo>
                <a:cubicBezTo>
                  <a:pt x="255256" y="217170"/>
                  <a:pt x="262901" y="224814"/>
                  <a:pt x="262901" y="234317"/>
                </a:cubicBezTo>
                <a:cubicBezTo>
                  <a:pt x="262901" y="243819"/>
                  <a:pt x="255256" y="251464"/>
                  <a:pt x="245758" y="251464"/>
                </a:cubicBezTo>
                <a:lnTo>
                  <a:pt x="217184" y="251464"/>
                </a:lnTo>
                <a:cubicBezTo>
                  <a:pt x="191183" y="251464"/>
                  <a:pt x="165963" y="259894"/>
                  <a:pt x="145174" y="275468"/>
                </a:cubicBezTo>
                <a:lnTo>
                  <a:pt x="145163" y="275465"/>
                </a:lnTo>
                <a:moveTo>
                  <a:pt x="103155" y="148590"/>
                </a:moveTo>
                <a:cubicBezTo>
                  <a:pt x="103155" y="135964"/>
                  <a:pt x="113389" y="125730"/>
                  <a:pt x="126015" y="125730"/>
                </a:cubicBezTo>
                <a:cubicBezTo>
                  <a:pt x="138641" y="125730"/>
                  <a:pt x="148875" y="135964"/>
                  <a:pt x="148875" y="148590"/>
                </a:cubicBezTo>
                <a:cubicBezTo>
                  <a:pt x="148875" y="161216"/>
                  <a:pt x="138641" y="171450"/>
                  <a:pt x="126015" y="171450"/>
                </a:cubicBezTo>
                <a:cubicBezTo>
                  <a:pt x="113389" y="171450"/>
                  <a:pt x="103155" y="161216"/>
                  <a:pt x="103155" y="148590"/>
                </a:cubicBezTo>
                <a:moveTo>
                  <a:pt x="240315" y="125730"/>
                </a:moveTo>
                <a:cubicBezTo>
                  <a:pt x="252941" y="125730"/>
                  <a:pt x="263175" y="135964"/>
                  <a:pt x="263175" y="148590"/>
                </a:cubicBezTo>
                <a:cubicBezTo>
                  <a:pt x="263175" y="161216"/>
                  <a:pt x="252941" y="171450"/>
                  <a:pt x="240315" y="171450"/>
                </a:cubicBezTo>
                <a:cubicBezTo>
                  <a:pt x="227689" y="171450"/>
                  <a:pt x="217455" y="161216"/>
                  <a:pt x="217455" y="148590"/>
                </a:cubicBezTo>
                <a:cubicBezTo>
                  <a:pt x="217455" y="135964"/>
                  <a:pt x="227689" y="125730"/>
                  <a:pt x="240315" y="12573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0000" r="-100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Exercise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Work in pairs to complete the exercises and provide feedback to each other.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Usage Explanation Task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explain the correct usage of 'going to' in each sentence.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Completion Activity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the sentences with the correct form of 'going to'.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39550" y="491258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46694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83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77377" b="-17737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'going to' to express your intentions and make predictions in the essay or visual representation.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Focus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visual representation of your future plans and goals, such as a mind map or a diagram.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Representation Activity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a short essay about your future plans and goals using 'going to'.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Essay Writing Task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64" y="368549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2085" y="368549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 Activity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each other to use the correct form of 'going to' and provide feedback.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Encouragement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'going to' to express your intentions and make predictions.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'Going To'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53" y="1656374"/>
            <a:ext cx="319969" cy="365760"/>
          </a:xfrm>
          <a:custGeom>
            <a:avLst/>
            <a:gdLst/>
            <a:ahLst/>
            <a:cxnLst/>
            <a:rect l="l" t="t" r="r" b="b"/>
            <a:pathLst>
              <a:path w="319969" h="365760">
                <a:moveTo>
                  <a:pt x="285751" y="160020"/>
                </a:moveTo>
                <a:cubicBezTo>
                  <a:pt x="285751" y="210740"/>
                  <a:pt x="255748" y="254459"/>
                  <a:pt x="212456" y="274320"/>
                </a:cubicBezTo>
                <a:lnTo>
                  <a:pt x="271964" y="274320"/>
                </a:lnTo>
                <a:cubicBezTo>
                  <a:pt x="301609" y="245246"/>
                  <a:pt x="319968" y="204811"/>
                  <a:pt x="319968" y="160020"/>
                </a:cubicBezTo>
                <a:cubicBezTo>
                  <a:pt x="320039" y="71652"/>
                  <a:pt x="248388" y="0"/>
                  <a:pt x="160019" y="0"/>
                </a:cubicBezTo>
                <a:cubicBezTo>
                  <a:pt x="71650" y="0"/>
                  <a:pt x="0" y="71652"/>
                  <a:pt x="0" y="160020"/>
                </a:cubicBezTo>
                <a:cubicBezTo>
                  <a:pt x="0" y="204811"/>
                  <a:pt x="18360" y="245246"/>
                  <a:pt x="48005" y="274320"/>
                </a:cubicBezTo>
                <a:lnTo>
                  <a:pt x="107512" y="274320"/>
                </a:lnTo>
                <a:cubicBezTo>
                  <a:pt x="64294" y="254459"/>
                  <a:pt x="34288" y="210740"/>
                  <a:pt x="34288" y="160020"/>
                </a:cubicBezTo>
                <a:cubicBezTo>
                  <a:pt x="34288" y="90584"/>
                  <a:pt x="90580" y="34290"/>
                  <a:pt x="160016" y="34290"/>
                </a:cubicBezTo>
                <a:cubicBezTo>
                  <a:pt x="229452" y="34290"/>
                  <a:pt x="285745" y="90584"/>
                  <a:pt x="285745" y="160020"/>
                </a:cubicBezTo>
                <a:lnTo>
                  <a:pt x="285751" y="160020"/>
                </a:lnTo>
                <a:moveTo>
                  <a:pt x="119659" y="71652"/>
                </a:moveTo>
                <a:cubicBezTo>
                  <a:pt x="117803" y="66652"/>
                  <a:pt x="110802" y="66652"/>
                  <a:pt x="108943" y="71652"/>
                </a:cubicBezTo>
                <a:lnTo>
                  <a:pt x="101942" y="90511"/>
                </a:lnTo>
                <a:lnTo>
                  <a:pt x="83083" y="97512"/>
                </a:lnTo>
                <a:cubicBezTo>
                  <a:pt x="78082" y="99370"/>
                  <a:pt x="78082" y="106370"/>
                  <a:pt x="83083" y="108228"/>
                </a:cubicBezTo>
                <a:lnTo>
                  <a:pt x="101942" y="115229"/>
                </a:lnTo>
                <a:lnTo>
                  <a:pt x="108943" y="134088"/>
                </a:lnTo>
                <a:cubicBezTo>
                  <a:pt x="110799" y="139088"/>
                  <a:pt x="117800" y="139088"/>
                  <a:pt x="119659" y="134088"/>
                </a:cubicBezTo>
                <a:lnTo>
                  <a:pt x="126660" y="115229"/>
                </a:lnTo>
                <a:lnTo>
                  <a:pt x="145518" y="108228"/>
                </a:lnTo>
                <a:cubicBezTo>
                  <a:pt x="150520" y="106370"/>
                  <a:pt x="150520" y="99370"/>
                  <a:pt x="145518" y="97512"/>
                </a:cubicBezTo>
                <a:lnTo>
                  <a:pt x="126660" y="90511"/>
                </a:lnTo>
                <a:lnTo>
                  <a:pt x="119659" y="71652"/>
                </a:lnTo>
                <a:moveTo>
                  <a:pt x="200384" y="105942"/>
                </a:moveTo>
                <a:lnTo>
                  <a:pt x="187239" y="141520"/>
                </a:lnTo>
                <a:lnTo>
                  <a:pt x="151662" y="154665"/>
                </a:lnTo>
                <a:cubicBezTo>
                  <a:pt x="146661" y="156523"/>
                  <a:pt x="146661" y="163524"/>
                  <a:pt x="151662" y="165382"/>
                </a:cubicBezTo>
                <a:lnTo>
                  <a:pt x="187239" y="178528"/>
                </a:lnTo>
                <a:lnTo>
                  <a:pt x="200384" y="214105"/>
                </a:lnTo>
                <a:cubicBezTo>
                  <a:pt x="202239" y="219105"/>
                  <a:pt x="209240" y="219105"/>
                  <a:pt x="211099" y="214105"/>
                </a:cubicBezTo>
                <a:lnTo>
                  <a:pt x="224244" y="178528"/>
                </a:lnTo>
                <a:lnTo>
                  <a:pt x="259821" y="165382"/>
                </a:lnTo>
                <a:cubicBezTo>
                  <a:pt x="264822" y="163524"/>
                  <a:pt x="264822" y="156523"/>
                  <a:pt x="259821" y="154665"/>
                </a:cubicBezTo>
                <a:lnTo>
                  <a:pt x="224244" y="141520"/>
                </a:lnTo>
                <a:lnTo>
                  <a:pt x="211099" y="105942"/>
                </a:lnTo>
                <a:cubicBezTo>
                  <a:pt x="209243" y="100942"/>
                  <a:pt x="202243" y="100942"/>
                  <a:pt x="200384" y="105942"/>
                </a:cubicBezTo>
                <a:lnTo>
                  <a:pt x="200384" y="105942"/>
                </a:lnTo>
                <a:moveTo>
                  <a:pt x="14501" y="338756"/>
                </a:moveTo>
                <a:cubicBezTo>
                  <a:pt x="10856" y="343972"/>
                  <a:pt x="10357" y="350830"/>
                  <a:pt x="13359" y="356473"/>
                </a:cubicBezTo>
                <a:cubicBezTo>
                  <a:pt x="16360" y="362117"/>
                  <a:pt x="22215" y="365760"/>
                  <a:pt x="28576" y="365760"/>
                </a:cubicBezTo>
                <a:lnTo>
                  <a:pt x="291466" y="365760"/>
                </a:lnTo>
                <a:cubicBezTo>
                  <a:pt x="297824" y="365760"/>
                  <a:pt x="303753" y="362187"/>
                  <a:pt x="306683" y="356543"/>
                </a:cubicBezTo>
                <a:cubicBezTo>
                  <a:pt x="309611" y="350899"/>
                  <a:pt x="309182" y="344041"/>
                  <a:pt x="305541" y="338825"/>
                </a:cubicBezTo>
                <a:lnTo>
                  <a:pt x="276395" y="297176"/>
                </a:lnTo>
                <a:lnTo>
                  <a:pt x="43653" y="297176"/>
                </a:lnTo>
                <a:lnTo>
                  <a:pt x="14501" y="3387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Divide into pairs and role-play a conversation about future plans and goals.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 Activity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729023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practice using 'going to' in context and to create a personal plan for achieving your goals.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Tips for Using 'Going to'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5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this grammar structure, you can effectively express your intentions and make predictions.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'Going to' for Effective Communication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05247" y="1656374"/>
            <a:ext cx="319969" cy="365760"/>
          </a:xfrm>
          <a:custGeom>
            <a:avLst/>
            <a:gdLst/>
            <a:ahLst/>
            <a:cxnLst/>
            <a:rect l="l" t="t" r="r" b="b"/>
            <a:pathLst>
              <a:path w="319969" h="365760">
                <a:moveTo>
                  <a:pt x="285751" y="160020"/>
                </a:moveTo>
                <a:cubicBezTo>
                  <a:pt x="285751" y="210740"/>
                  <a:pt x="255748" y="254459"/>
                  <a:pt x="212456" y="274320"/>
                </a:cubicBezTo>
                <a:lnTo>
                  <a:pt x="271964" y="274320"/>
                </a:lnTo>
                <a:cubicBezTo>
                  <a:pt x="301609" y="245246"/>
                  <a:pt x="319968" y="204811"/>
                  <a:pt x="319968" y="160020"/>
                </a:cubicBezTo>
                <a:cubicBezTo>
                  <a:pt x="320039" y="71652"/>
                  <a:pt x="248388" y="0"/>
                  <a:pt x="160019" y="0"/>
                </a:cubicBezTo>
                <a:cubicBezTo>
                  <a:pt x="71650" y="0"/>
                  <a:pt x="0" y="71652"/>
                  <a:pt x="0" y="160020"/>
                </a:cubicBezTo>
                <a:cubicBezTo>
                  <a:pt x="0" y="204811"/>
                  <a:pt x="18360" y="245246"/>
                  <a:pt x="48005" y="274320"/>
                </a:cubicBezTo>
                <a:lnTo>
                  <a:pt x="107512" y="274320"/>
                </a:lnTo>
                <a:cubicBezTo>
                  <a:pt x="64294" y="254459"/>
                  <a:pt x="34288" y="210740"/>
                  <a:pt x="34288" y="160020"/>
                </a:cubicBezTo>
                <a:cubicBezTo>
                  <a:pt x="34288" y="90584"/>
                  <a:pt x="90580" y="34290"/>
                  <a:pt x="160016" y="34290"/>
                </a:cubicBezTo>
                <a:cubicBezTo>
                  <a:pt x="229452" y="34290"/>
                  <a:pt x="285745" y="90584"/>
                  <a:pt x="285745" y="160020"/>
                </a:cubicBezTo>
                <a:lnTo>
                  <a:pt x="285751" y="160020"/>
                </a:lnTo>
                <a:moveTo>
                  <a:pt x="119659" y="71652"/>
                </a:moveTo>
                <a:cubicBezTo>
                  <a:pt x="117803" y="66652"/>
                  <a:pt x="110802" y="66652"/>
                  <a:pt x="108943" y="71652"/>
                </a:cubicBezTo>
                <a:lnTo>
                  <a:pt x="101942" y="90511"/>
                </a:lnTo>
                <a:lnTo>
                  <a:pt x="83083" y="97512"/>
                </a:lnTo>
                <a:cubicBezTo>
                  <a:pt x="78082" y="99370"/>
                  <a:pt x="78082" y="106370"/>
                  <a:pt x="83083" y="108228"/>
                </a:cubicBezTo>
                <a:lnTo>
                  <a:pt x="101942" y="115229"/>
                </a:lnTo>
                <a:lnTo>
                  <a:pt x="108943" y="134088"/>
                </a:lnTo>
                <a:cubicBezTo>
                  <a:pt x="110799" y="139088"/>
                  <a:pt x="117800" y="139088"/>
                  <a:pt x="119659" y="134088"/>
                </a:cubicBezTo>
                <a:lnTo>
                  <a:pt x="126660" y="115229"/>
                </a:lnTo>
                <a:lnTo>
                  <a:pt x="145518" y="108228"/>
                </a:lnTo>
                <a:cubicBezTo>
                  <a:pt x="150520" y="106370"/>
                  <a:pt x="150520" y="99370"/>
                  <a:pt x="145518" y="97512"/>
                </a:cubicBezTo>
                <a:lnTo>
                  <a:pt x="126660" y="90511"/>
                </a:lnTo>
                <a:lnTo>
                  <a:pt x="119659" y="71652"/>
                </a:lnTo>
                <a:moveTo>
                  <a:pt x="200384" y="105942"/>
                </a:moveTo>
                <a:lnTo>
                  <a:pt x="187239" y="141520"/>
                </a:lnTo>
                <a:lnTo>
                  <a:pt x="151662" y="154665"/>
                </a:lnTo>
                <a:cubicBezTo>
                  <a:pt x="146661" y="156523"/>
                  <a:pt x="146661" y="163524"/>
                  <a:pt x="151662" y="165382"/>
                </a:cubicBezTo>
                <a:lnTo>
                  <a:pt x="187239" y="178528"/>
                </a:lnTo>
                <a:lnTo>
                  <a:pt x="200384" y="214105"/>
                </a:lnTo>
                <a:cubicBezTo>
                  <a:pt x="202239" y="219105"/>
                  <a:pt x="209240" y="219105"/>
                  <a:pt x="211099" y="214105"/>
                </a:cubicBezTo>
                <a:lnTo>
                  <a:pt x="224244" y="178528"/>
                </a:lnTo>
                <a:lnTo>
                  <a:pt x="259821" y="165382"/>
                </a:lnTo>
                <a:cubicBezTo>
                  <a:pt x="264822" y="163524"/>
                  <a:pt x="264822" y="156523"/>
                  <a:pt x="259821" y="154665"/>
                </a:cubicBezTo>
                <a:lnTo>
                  <a:pt x="224244" y="141520"/>
                </a:lnTo>
                <a:lnTo>
                  <a:pt x="211099" y="105942"/>
                </a:lnTo>
                <a:cubicBezTo>
                  <a:pt x="209243" y="100942"/>
                  <a:pt x="202243" y="100942"/>
                  <a:pt x="200384" y="105942"/>
                </a:cubicBezTo>
                <a:lnTo>
                  <a:pt x="200384" y="105942"/>
                </a:lnTo>
                <a:moveTo>
                  <a:pt x="14501" y="338756"/>
                </a:moveTo>
                <a:cubicBezTo>
                  <a:pt x="10856" y="343972"/>
                  <a:pt x="10357" y="350830"/>
                  <a:pt x="13359" y="356473"/>
                </a:cubicBezTo>
                <a:cubicBezTo>
                  <a:pt x="16360" y="362117"/>
                  <a:pt x="22215" y="365760"/>
                  <a:pt x="28576" y="365760"/>
                </a:cubicBezTo>
                <a:lnTo>
                  <a:pt x="291466" y="365760"/>
                </a:lnTo>
                <a:cubicBezTo>
                  <a:pt x="297824" y="365760"/>
                  <a:pt x="303753" y="362187"/>
                  <a:pt x="306683" y="356543"/>
                </a:cubicBezTo>
                <a:cubicBezTo>
                  <a:pt x="309611" y="350899"/>
                  <a:pt x="309182" y="344041"/>
                  <a:pt x="305541" y="338825"/>
                </a:cubicBezTo>
                <a:lnTo>
                  <a:pt x="276395" y="297176"/>
                </a:lnTo>
                <a:lnTo>
                  <a:pt x="43653" y="297176"/>
                </a:lnTo>
                <a:lnTo>
                  <a:pt x="14501" y="3387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the concept of future plans and goals with 'going to' is a vital aspect of language learning.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'Going to' in Language Learning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Expressing Intentions and Predictions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your future plans and goals, and how can you use 'going to' to express your intentions and make predictions?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Knowledge in Daily Life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you apply this knowledge in your everyday life?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Future Plans and Goals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did you learn about the concept of future plans and goals with 'going to'?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99980" y="4912586"/>
            <a:ext cx="199980" cy="228600"/>
          </a:xfrm>
          <a:custGeom>
            <a:avLst/>
            <a:gdLst/>
            <a:ahLst/>
            <a:cxnLst/>
            <a:rect l="l" t="t" r="r" b="b"/>
            <a:pathLst>
              <a:path w="199980" h="228600">
                <a:moveTo>
                  <a:pt x="178595" y="100013"/>
                </a:moveTo>
                <a:cubicBezTo>
                  <a:pt x="178595" y="131712"/>
                  <a:pt x="159842" y="159037"/>
                  <a:pt x="132785" y="171450"/>
                </a:cubicBezTo>
                <a:lnTo>
                  <a:pt x="169977" y="171450"/>
                </a:lnTo>
                <a:cubicBezTo>
                  <a:pt x="188506" y="153279"/>
                  <a:pt x="199980" y="128007"/>
                  <a:pt x="199980" y="100013"/>
                </a:cubicBezTo>
                <a:cubicBezTo>
                  <a:pt x="200024" y="44783"/>
                  <a:pt x="155243" y="0"/>
                  <a:pt x="100012" y="0"/>
                </a:cubicBezTo>
                <a:cubicBezTo>
                  <a:pt x="44782" y="0"/>
                  <a:pt x="0" y="44783"/>
                  <a:pt x="0" y="100013"/>
                </a:cubicBezTo>
                <a:cubicBezTo>
                  <a:pt x="0" y="128007"/>
                  <a:pt x="11475" y="153279"/>
                  <a:pt x="30003" y="171450"/>
                </a:cubicBezTo>
                <a:lnTo>
                  <a:pt x="67195" y="171450"/>
                </a:lnTo>
                <a:cubicBezTo>
                  <a:pt x="40184" y="159037"/>
                  <a:pt x="21430" y="131712"/>
                  <a:pt x="21430" y="100013"/>
                </a:cubicBezTo>
                <a:cubicBezTo>
                  <a:pt x="21430" y="56615"/>
                  <a:pt x="56613" y="21431"/>
                  <a:pt x="100010" y="21431"/>
                </a:cubicBezTo>
                <a:cubicBezTo>
                  <a:pt x="143408" y="21431"/>
                  <a:pt x="178591" y="56615"/>
                  <a:pt x="178591" y="100013"/>
                </a:cubicBezTo>
                <a:lnTo>
                  <a:pt x="178595" y="100013"/>
                </a:lnTo>
                <a:moveTo>
                  <a:pt x="74787" y="44783"/>
                </a:moveTo>
                <a:cubicBezTo>
                  <a:pt x="73627" y="41658"/>
                  <a:pt x="69251" y="41658"/>
                  <a:pt x="68089" y="44783"/>
                </a:cubicBezTo>
                <a:lnTo>
                  <a:pt x="63714" y="56569"/>
                </a:lnTo>
                <a:lnTo>
                  <a:pt x="51927" y="60945"/>
                </a:lnTo>
                <a:cubicBezTo>
                  <a:pt x="48801" y="62106"/>
                  <a:pt x="48801" y="66481"/>
                  <a:pt x="51927" y="67643"/>
                </a:cubicBezTo>
                <a:lnTo>
                  <a:pt x="63714" y="72018"/>
                </a:lnTo>
                <a:lnTo>
                  <a:pt x="68089" y="83805"/>
                </a:lnTo>
                <a:cubicBezTo>
                  <a:pt x="69249" y="86930"/>
                  <a:pt x="73625" y="86930"/>
                  <a:pt x="74787" y="83805"/>
                </a:cubicBezTo>
                <a:lnTo>
                  <a:pt x="79162" y="72018"/>
                </a:lnTo>
                <a:lnTo>
                  <a:pt x="90949" y="67643"/>
                </a:lnTo>
                <a:cubicBezTo>
                  <a:pt x="94075" y="66481"/>
                  <a:pt x="94075" y="62106"/>
                  <a:pt x="90949" y="60945"/>
                </a:cubicBezTo>
                <a:lnTo>
                  <a:pt x="79162" y="56569"/>
                </a:lnTo>
                <a:lnTo>
                  <a:pt x="74787" y="44783"/>
                </a:lnTo>
                <a:moveTo>
                  <a:pt x="125240" y="66214"/>
                </a:moveTo>
                <a:lnTo>
                  <a:pt x="117025" y="88450"/>
                </a:lnTo>
                <a:lnTo>
                  <a:pt x="94789" y="96666"/>
                </a:lnTo>
                <a:cubicBezTo>
                  <a:pt x="91663" y="97827"/>
                  <a:pt x="91663" y="102202"/>
                  <a:pt x="94789" y="103364"/>
                </a:cubicBezTo>
                <a:lnTo>
                  <a:pt x="117025" y="111580"/>
                </a:lnTo>
                <a:lnTo>
                  <a:pt x="125240" y="133816"/>
                </a:lnTo>
                <a:cubicBezTo>
                  <a:pt x="126400" y="136941"/>
                  <a:pt x="130775" y="136941"/>
                  <a:pt x="131937" y="133816"/>
                </a:cubicBezTo>
                <a:lnTo>
                  <a:pt x="140152" y="111580"/>
                </a:lnTo>
                <a:lnTo>
                  <a:pt x="162388" y="103364"/>
                </a:lnTo>
                <a:cubicBezTo>
                  <a:pt x="165514" y="102202"/>
                  <a:pt x="165514" y="97827"/>
                  <a:pt x="162388" y="96666"/>
                </a:cubicBezTo>
                <a:lnTo>
                  <a:pt x="140152" y="88450"/>
                </a:lnTo>
                <a:lnTo>
                  <a:pt x="131937" y="66214"/>
                </a:lnTo>
                <a:cubicBezTo>
                  <a:pt x="130777" y="63089"/>
                  <a:pt x="126402" y="63089"/>
                  <a:pt x="125240" y="66214"/>
                </a:cubicBezTo>
                <a:lnTo>
                  <a:pt x="125240" y="66214"/>
                </a:lnTo>
                <a:moveTo>
                  <a:pt x="9063" y="211722"/>
                </a:moveTo>
                <a:cubicBezTo>
                  <a:pt x="6785" y="214982"/>
                  <a:pt x="6473" y="219269"/>
                  <a:pt x="8349" y="222796"/>
                </a:cubicBezTo>
                <a:cubicBezTo>
                  <a:pt x="10225" y="226323"/>
                  <a:pt x="13885" y="228600"/>
                  <a:pt x="17860" y="228600"/>
                </a:cubicBezTo>
                <a:lnTo>
                  <a:pt x="182166" y="228600"/>
                </a:lnTo>
                <a:cubicBezTo>
                  <a:pt x="186140" y="228600"/>
                  <a:pt x="189845" y="226367"/>
                  <a:pt x="191677" y="222839"/>
                </a:cubicBezTo>
                <a:cubicBezTo>
                  <a:pt x="193507" y="219312"/>
                  <a:pt x="193239" y="215026"/>
                  <a:pt x="190963" y="211766"/>
                </a:cubicBezTo>
                <a:lnTo>
                  <a:pt x="172747" y="185735"/>
                </a:lnTo>
                <a:lnTo>
                  <a:pt x="27284" y="185735"/>
                </a:lnTo>
                <a:lnTo>
                  <a:pt x="9063" y="21172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2814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67866" y="10717"/>
                </a:moveTo>
                <a:cubicBezTo>
                  <a:pt x="67866" y="4778"/>
                  <a:pt x="63090" y="2"/>
                  <a:pt x="57151" y="2"/>
                </a:cubicBezTo>
                <a:cubicBezTo>
                  <a:pt x="51212" y="2"/>
                  <a:pt x="46436" y="4780"/>
                  <a:pt x="46436" y="10719"/>
                </a:cubicBezTo>
                <a:lnTo>
                  <a:pt x="46436" y="28580"/>
                </a:lnTo>
                <a:lnTo>
                  <a:pt x="28576" y="28580"/>
                </a:lnTo>
                <a:cubicBezTo>
                  <a:pt x="12816" y="28580"/>
                  <a:pt x="0" y="41393"/>
                  <a:pt x="0" y="57155"/>
                </a:cubicBezTo>
                <a:lnTo>
                  <a:pt x="0" y="64298"/>
                </a:lnTo>
                <a:lnTo>
                  <a:pt x="0" y="85730"/>
                </a:lnTo>
                <a:lnTo>
                  <a:pt x="0" y="200030"/>
                </a:lnTo>
                <a:cubicBezTo>
                  <a:pt x="0" y="215792"/>
                  <a:pt x="12814" y="228605"/>
                  <a:pt x="28576" y="228605"/>
                </a:cubicBezTo>
                <a:lnTo>
                  <a:pt x="171451" y="228605"/>
                </a:lnTo>
                <a:cubicBezTo>
                  <a:pt x="187211" y="228605"/>
                  <a:pt x="200027" y="215792"/>
                  <a:pt x="200027" y="200030"/>
                </a:cubicBezTo>
                <a:lnTo>
                  <a:pt x="200027" y="85730"/>
                </a:lnTo>
                <a:lnTo>
                  <a:pt x="200027" y="64298"/>
                </a:lnTo>
                <a:lnTo>
                  <a:pt x="200027" y="57155"/>
                </a:lnTo>
                <a:cubicBezTo>
                  <a:pt x="200027" y="41393"/>
                  <a:pt x="187213" y="28580"/>
                  <a:pt x="171451" y="28580"/>
                </a:cubicBezTo>
                <a:lnTo>
                  <a:pt x="153591" y="28580"/>
                </a:lnTo>
                <a:lnTo>
                  <a:pt x="153591" y="10721"/>
                </a:lnTo>
                <a:cubicBezTo>
                  <a:pt x="153591" y="4782"/>
                  <a:pt x="148815" y="7"/>
                  <a:pt x="142876" y="7"/>
                </a:cubicBezTo>
                <a:cubicBezTo>
                  <a:pt x="136937" y="7"/>
                  <a:pt x="132161" y="4785"/>
                  <a:pt x="132161" y="10724"/>
                </a:cubicBezTo>
                <a:lnTo>
                  <a:pt x="132161" y="28584"/>
                </a:lnTo>
                <a:lnTo>
                  <a:pt x="67866" y="28584"/>
                </a:lnTo>
                <a:lnTo>
                  <a:pt x="67866" y="10717"/>
                </a:lnTo>
                <a:moveTo>
                  <a:pt x="21431" y="85725"/>
                </a:moveTo>
                <a:lnTo>
                  <a:pt x="178592" y="85725"/>
                </a:lnTo>
                <a:lnTo>
                  <a:pt x="178592" y="200025"/>
                </a:lnTo>
                <a:cubicBezTo>
                  <a:pt x="178592" y="203955"/>
                  <a:pt x="175378" y="207169"/>
                  <a:pt x="171449" y="207169"/>
                </a:cubicBezTo>
                <a:lnTo>
                  <a:pt x="28574" y="207169"/>
                </a:lnTo>
                <a:cubicBezTo>
                  <a:pt x="24645" y="207169"/>
                  <a:pt x="21431" y="203955"/>
                  <a:pt x="21431" y="200025"/>
                </a:cubicBezTo>
                <a:lnTo>
                  <a:pt x="21431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 Intentions and Predictions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the language and grammar from this lesson to express your intentions and make predictions.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Learning Plan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personalized learning plan to achieve your goals.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Using 'Going To'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Continue to practice using 'going to' in context.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10975" y="4928921"/>
            <a:ext cx="228600" cy="195930"/>
          </a:xfrm>
          <a:custGeom>
            <a:avLst/>
            <a:gdLst/>
            <a:ahLst/>
            <a:cxnLst/>
            <a:rect l="l" t="t" r="r" b="b"/>
            <a:pathLst>
              <a:path w="228600" h="195930">
                <a:moveTo>
                  <a:pt x="224824" y="106880"/>
                </a:moveTo>
                <a:cubicBezTo>
                  <a:pt x="227222" y="104584"/>
                  <a:pt x="228600" y="101369"/>
                  <a:pt x="228600" y="98001"/>
                </a:cubicBezTo>
                <a:cubicBezTo>
                  <a:pt x="228600" y="94632"/>
                  <a:pt x="227222" y="91468"/>
                  <a:pt x="224824" y="89121"/>
                </a:cubicBezTo>
                <a:lnTo>
                  <a:pt x="135016" y="3395"/>
                </a:lnTo>
                <a:cubicBezTo>
                  <a:pt x="130117" y="-1299"/>
                  <a:pt x="122360" y="-1095"/>
                  <a:pt x="117718" y="3803"/>
                </a:cubicBezTo>
                <a:cubicBezTo>
                  <a:pt x="113075" y="8701"/>
                  <a:pt x="113228" y="16458"/>
                  <a:pt x="118127" y="21102"/>
                </a:cubicBezTo>
                <a:lnTo>
                  <a:pt x="185788" y="85753"/>
                </a:lnTo>
                <a:lnTo>
                  <a:pt x="12246" y="85753"/>
                </a:lnTo>
                <a:cubicBezTo>
                  <a:pt x="5459" y="85753"/>
                  <a:pt x="0" y="91214"/>
                  <a:pt x="0" y="97999"/>
                </a:cubicBezTo>
                <a:cubicBezTo>
                  <a:pt x="0" y="104786"/>
                  <a:pt x="5459" y="110244"/>
                  <a:pt x="12246" y="110244"/>
                </a:cubicBezTo>
                <a:lnTo>
                  <a:pt x="185788" y="110244"/>
                </a:lnTo>
                <a:lnTo>
                  <a:pt x="118074" y="174845"/>
                </a:lnTo>
                <a:cubicBezTo>
                  <a:pt x="113175" y="179539"/>
                  <a:pt x="113022" y="187245"/>
                  <a:pt x="117665" y="192143"/>
                </a:cubicBezTo>
                <a:cubicBezTo>
                  <a:pt x="122308" y="197041"/>
                  <a:pt x="130064" y="197194"/>
                  <a:pt x="134963" y="192551"/>
                </a:cubicBezTo>
                <a:lnTo>
                  <a:pt x="224771" y="106825"/>
                </a:lnTo>
                <a:lnTo>
                  <a:pt x="224824" y="106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60981" y="1757598"/>
            <a:ext cx="128588" cy="228600"/>
          </a:xfrm>
          <a:custGeom>
            <a:avLst/>
            <a:gdLst/>
            <a:ahLst/>
            <a:cxnLst/>
            <a:rect l="l" t="t" r="r" b="b"/>
            <a:pathLst>
              <a:path w="128588" h="228600">
                <a:moveTo>
                  <a:pt x="21432" y="64294"/>
                </a:moveTo>
                <a:cubicBezTo>
                  <a:pt x="21432" y="40622"/>
                  <a:pt x="40622" y="21431"/>
                  <a:pt x="64294" y="21431"/>
                </a:cubicBezTo>
                <a:cubicBezTo>
                  <a:pt x="87966" y="21431"/>
                  <a:pt x="107156" y="40622"/>
                  <a:pt x="107156" y="64294"/>
                </a:cubicBezTo>
                <a:cubicBezTo>
                  <a:pt x="107156" y="87965"/>
                  <a:pt x="87966" y="107156"/>
                  <a:pt x="64294" y="107156"/>
                </a:cubicBezTo>
                <a:cubicBezTo>
                  <a:pt x="40622" y="107156"/>
                  <a:pt x="21432" y="87965"/>
                  <a:pt x="21432" y="64294"/>
                </a:cubicBezTo>
                <a:lnTo>
                  <a:pt x="21432" y="64294"/>
                </a:lnTo>
                <a:moveTo>
                  <a:pt x="75009" y="127694"/>
                </a:moveTo>
                <a:cubicBezTo>
                  <a:pt x="105415" y="122603"/>
                  <a:pt x="128588" y="96126"/>
                  <a:pt x="128588" y="64294"/>
                </a:cubicBezTo>
                <a:cubicBezTo>
                  <a:pt x="128588" y="28799"/>
                  <a:pt x="99789" y="0"/>
                  <a:pt x="64294" y="0"/>
                </a:cubicBezTo>
                <a:cubicBezTo>
                  <a:pt x="28799" y="0"/>
                  <a:pt x="0" y="28799"/>
                  <a:pt x="0" y="64294"/>
                </a:cubicBezTo>
                <a:cubicBezTo>
                  <a:pt x="0" y="96172"/>
                  <a:pt x="23173" y="122605"/>
                  <a:pt x="53579" y="127694"/>
                </a:cubicBezTo>
                <a:lnTo>
                  <a:pt x="53579" y="217883"/>
                </a:lnTo>
                <a:cubicBezTo>
                  <a:pt x="53579" y="223822"/>
                  <a:pt x="58356" y="228600"/>
                  <a:pt x="64294" y="228600"/>
                </a:cubicBezTo>
                <a:cubicBezTo>
                  <a:pt x="70232" y="228600"/>
                  <a:pt x="75009" y="223822"/>
                  <a:pt x="75009" y="217886"/>
                </a:cubicBezTo>
                <a:lnTo>
                  <a:pt x="75009" y="1276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77614" b="-17761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exercises and quizzes to reinforce your learning.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Exercises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Language learning apps and websites.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Tools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grammar guides and resources.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Grammar Guides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30000" y="3685496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07169"/>
                </a:moveTo>
                <a:cubicBezTo>
                  <a:pt x="117603" y="207169"/>
                  <a:pt x="126354" y="203955"/>
                  <a:pt x="135553" y="185559"/>
                </a:cubicBezTo>
                <a:cubicBezTo>
                  <a:pt x="139483" y="177656"/>
                  <a:pt x="142875" y="168058"/>
                  <a:pt x="145376" y="157163"/>
                </a:cubicBezTo>
                <a:lnTo>
                  <a:pt x="83226" y="157163"/>
                </a:lnTo>
                <a:cubicBezTo>
                  <a:pt x="85727" y="168058"/>
                  <a:pt x="89120" y="177656"/>
                  <a:pt x="93049" y="185559"/>
                </a:cubicBezTo>
                <a:cubicBezTo>
                  <a:pt x="102246" y="203955"/>
                  <a:pt x="110999" y="207169"/>
                  <a:pt x="114302" y="207169"/>
                </a:cubicBezTo>
                <a:lnTo>
                  <a:pt x="114300" y="207169"/>
                </a:lnTo>
                <a:moveTo>
                  <a:pt x="79697" y="135731"/>
                </a:moveTo>
                <a:lnTo>
                  <a:pt x="148901" y="135731"/>
                </a:lnTo>
                <a:cubicBezTo>
                  <a:pt x="149616" y="128901"/>
                  <a:pt x="150016" y="121711"/>
                  <a:pt x="150016" y="114300"/>
                </a:cubicBezTo>
                <a:cubicBezTo>
                  <a:pt x="150016" y="106889"/>
                  <a:pt x="149614" y="99699"/>
                  <a:pt x="148901" y="92869"/>
                </a:cubicBezTo>
                <a:lnTo>
                  <a:pt x="79697" y="92869"/>
                </a:lnTo>
                <a:cubicBezTo>
                  <a:pt x="78984" y="99699"/>
                  <a:pt x="78581" y="106889"/>
                  <a:pt x="78581" y="114300"/>
                </a:cubicBezTo>
                <a:cubicBezTo>
                  <a:pt x="78581" y="121711"/>
                  <a:pt x="78984" y="128901"/>
                  <a:pt x="79697" y="135731"/>
                </a:cubicBezTo>
                <a:moveTo>
                  <a:pt x="83224" y="71438"/>
                </a:moveTo>
                <a:lnTo>
                  <a:pt x="145376" y="71438"/>
                </a:lnTo>
                <a:cubicBezTo>
                  <a:pt x="142875" y="60542"/>
                  <a:pt x="139483" y="50944"/>
                  <a:pt x="135553" y="43041"/>
                </a:cubicBezTo>
                <a:cubicBezTo>
                  <a:pt x="126356" y="24645"/>
                  <a:pt x="117603" y="21431"/>
                  <a:pt x="114300" y="21431"/>
                </a:cubicBezTo>
                <a:cubicBezTo>
                  <a:pt x="110997" y="21431"/>
                  <a:pt x="102246" y="24645"/>
                  <a:pt x="93047" y="43041"/>
                </a:cubicBezTo>
                <a:cubicBezTo>
                  <a:pt x="89117" y="50944"/>
                  <a:pt x="85725" y="60542"/>
                  <a:pt x="83224" y="71438"/>
                </a:cubicBezTo>
                <a:moveTo>
                  <a:pt x="170424" y="92869"/>
                </a:moveTo>
                <a:cubicBezTo>
                  <a:pt x="171093" y="99788"/>
                  <a:pt x="171407" y="106978"/>
                  <a:pt x="171407" y="114300"/>
                </a:cubicBezTo>
                <a:cubicBezTo>
                  <a:pt x="171407" y="121622"/>
                  <a:pt x="171050" y="128812"/>
                  <a:pt x="170424" y="135731"/>
                </a:cubicBezTo>
                <a:lnTo>
                  <a:pt x="204668" y="135731"/>
                </a:lnTo>
                <a:cubicBezTo>
                  <a:pt x="206275" y="128855"/>
                  <a:pt x="207169" y="121668"/>
                  <a:pt x="207169" y="114300"/>
                </a:cubicBezTo>
                <a:cubicBezTo>
                  <a:pt x="207169" y="106932"/>
                  <a:pt x="206321" y="99745"/>
                  <a:pt x="204668" y="92869"/>
                </a:cubicBezTo>
                <a:lnTo>
                  <a:pt x="170424" y="92869"/>
                </a:lnTo>
                <a:moveTo>
                  <a:pt x="196676" y="71438"/>
                </a:moveTo>
                <a:cubicBezTo>
                  <a:pt x="187121" y="53088"/>
                  <a:pt x="171628" y="38352"/>
                  <a:pt x="152741" y="29736"/>
                </a:cubicBezTo>
                <a:cubicBezTo>
                  <a:pt x="159037" y="41166"/>
                  <a:pt x="164037" y="55408"/>
                  <a:pt x="167296" y="71438"/>
                </a:cubicBezTo>
                <a:lnTo>
                  <a:pt x="196719" y="71438"/>
                </a:lnTo>
                <a:lnTo>
                  <a:pt x="196676" y="71438"/>
                </a:lnTo>
                <a:moveTo>
                  <a:pt x="61258" y="71438"/>
                </a:moveTo>
                <a:cubicBezTo>
                  <a:pt x="64518" y="55408"/>
                  <a:pt x="69517" y="41210"/>
                  <a:pt x="75813" y="29736"/>
                </a:cubicBezTo>
                <a:cubicBezTo>
                  <a:pt x="56926" y="38355"/>
                  <a:pt x="41434" y="53088"/>
                  <a:pt x="31878" y="71438"/>
                </a:cubicBezTo>
                <a:lnTo>
                  <a:pt x="61301" y="71438"/>
                </a:lnTo>
                <a:lnTo>
                  <a:pt x="61258" y="71438"/>
                </a:lnTo>
                <a:moveTo>
                  <a:pt x="23932" y="92869"/>
                </a:moveTo>
                <a:cubicBezTo>
                  <a:pt x="22325" y="99745"/>
                  <a:pt x="21431" y="106932"/>
                  <a:pt x="21431" y="114300"/>
                </a:cubicBezTo>
                <a:cubicBezTo>
                  <a:pt x="21431" y="121668"/>
                  <a:pt x="22279" y="128855"/>
                  <a:pt x="23932" y="135731"/>
                </a:cubicBezTo>
                <a:lnTo>
                  <a:pt x="58176" y="135731"/>
                </a:lnTo>
                <a:cubicBezTo>
                  <a:pt x="57507" y="128812"/>
                  <a:pt x="57193" y="121622"/>
                  <a:pt x="57193" y="114300"/>
                </a:cubicBezTo>
                <a:cubicBezTo>
                  <a:pt x="57193" y="106978"/>
                  <a:pt x="57550" y="99788"/>
                  <a:pt x="58176" y="92869"/>
                </a:cubicBezTo>
                <a:lnTo>
                  <a:pt x="23932" y="92869"/>
                </a:lnTo>
                <a:moveTo>
                  <a:pt x="152741" y="198864"/>
                </a:moveTo>
                <a:cubicBezTo>
                  <a:pt x="171628" y="190245"/>
                  <a:pt x="187121" y="175512"/>
                  <a:pt x="196676" y="157163"/>
                </a:cubicBezTo>
                <a:lnTo>
                  <a:pt x="167253" y="157163"/>
                </a:lnTo>
                <a:cubicBezTo>
                  <a:pt x="163993" y="173192"/>
                  <a:pt x="158994" y="187390"/>
                  <a:pt x="152698" y="198864"/>
                </a:cubicBezTo>
                <a:lnTo>
                  <a:pt x="152741" y="198864"/>
                </a:lnTo>
                <a:moveTo>
                  <a:pt x="75859" y="198864"/>
                </a:moveTo>
                <a:cubicBezTo>
                  <a:pt x="69563" y="187434"/>
                  <a:pt x="64563" y="173192"/>
                  <a:pt x="61304" y="157163"/>
                </a:cubicBezTo>
                <a:lnTo>
                  <a:pt x="31881" y="157163"/>
                </a:lnTo>
                <a:cubicBezTo>
                  <a:pt x="41436" y="175512"/>
                  <a:pt x="56928" y="190248"/>
                  <a:pt x="75815" y="198864"/>
                </a:cubicBezTo>
                <a:lnTo>
                  <a:pt x="75859" y="198864"/>
                </a:lnTo>
                <a:moveTo>
                  <a:pt x="114300" y="228600"/>
                </a:moveTo>
                <a:cubicBezTo>
                  <a:pt x="51174" y="228600"/>
                  <a:pt x="0" y="177426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69228" y="368549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88949" r="-889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practicing and stay motivated to achieve your language learning goals.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Motivated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Don't be afraid to make mistakes and ask for feedback.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Mistakes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39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that learning a language takes time and practice.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Takes Time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17145" y="0"/>
                </a:moveTo>
                <a:cubicBezTo>
                  <a:pt x="7643" y="0"/>
                  <a:pt x="0" y="7644"/>
                  <a:pt x="0" y="17147"/>
                </a:cubicBezTo>
                <a:cubicBezTo>
                  <a:pt x="0" y="26649"/>
                  <a:pt x="7643" y="34294"/>
                  <a:pt x="17145" y="34294"/>
                </a:cubicBezTo>
                <a:lnTo>
                  <a:pt x="22859" y="34294"/>
                </a:lnTo>
                <a:lnTo>
                  <a:pt x="22859" y="47867"/>
                </a:lnTo>
                <a:cubicBezTo>
                  <a:pt x="22859" y="76656"/>
                  <a:pt x="34290" y="104304"/>
                  <a:pt x="54650" y="124662"/>
                </a:cubicBezTo>
                <a:lnTo>
                  <a:pt x="112943" y="182884"/>
                </a:lnTo>
                <a:lnTo>
                  <a:pt x="54650" y="241105"/>
                </a:lnTo>
                <a:cubicBezTo>
                  <a:pt x="34290" y="261463"/>
                  <a:pt x="22859" y="289111"/>
                  <a:pt x="22859" y="317900"/>
                </a:cubicBezTo>
                <a:lnTo>
                  <a:pt x="22859" y="331473"/>
                </a:lnTo>
                <a:lnTo>
                  <a:pt x="17145" y="331473"/>
                </a:lnTo>
                <a:cubicBezTo>
                  <a:pt x="7643" y="331473"/>
                  <a:pt x="0" y="339118"/>
                  <a:pt x="0" y="348620"/>
                </a:cubicBezTo>
                <a:cubicBezTo>
                  <a:pt x="0" y="358123"/>
                  <a:pt x="7643" y="365767"/>
                  <a:pt x="17145" y="365767"/>
                </a:cubicBezTo>
                <a:lnTo>
                  <a:pt x="257175" y="365767"/>
                </a:lnTo>
                <a:cubicBezTo>
                  <a:pt x="266677" y="365767"/>
                  <a:pt x="274320" y="358123"/>
                  <a:pt x="274320" y="348624"/>
                </a:cubicBezTo>
                <a:cubicBezTo>
                  <a:pt x="274320" y="339121"/>
                  <a:pt x="266677" y="331481"/>
                  <a:pt x="257175" y="331481"/>
                </a:cubicBezTo>
                <a:lnTo>
                  <a:pt x="251461" y="331481"/>
                </a:lnTo>
                <a:lnTo>
                  <a:pt x="251461" y="317907"/>
                </a:lnTo>
                <a:cubicBezTo>
                  <a:pt x="251461" y="289118"/>
                  <a:pt x="240030" y="261471"/>
                  <a:pt x="219670" y="241112"/>
                </a:cubicBezTo>
                <a:lnTo>
                  <a:pt x="161377" y="182891"/>
                </a:lnTo>
                <a:lnTo>
                  <a:pt x="219599" y="124669"/>
                </a:lnTo>
                <a:cubicBezTo>
                  <a:pt x="240030" y="104311"/>
                  <a:pt x="251461" y="76663"/>
                  <a:pt x="251461" y="47874"/>
                </a:cubicBezTo>
                <a:lnTo>
                  <a:pt x="251461" y="34301"/>
                </a:lnTo>
                <a:lnTo>
                  <a:pt x="257175" y="34301"/>
                </a:lnTo>
                <a:cubicBezTo>
                  <a:pt x="266677" y="34301"/>
                  <a:pt x="274320" y="26656"/>
                  <a:pt x="274320" y="17158"/>
                </a:cubicBezTo>
                <a:cubicBezTo>
                  <a:pt x="274320" y="7655"/>
                  <a:pt x="266677" y="14"/>
                  <a:pt x="257175" y="14"/>
                </a:cubicBezTo>
                <a:lnTo>
                  <a:pt x="17145" y="0"/>
                </a:lnTo>
                <a:moveTo>
                  <a:pt x="137160" y="207097"/>
                </a:moveTo>
                <a:lnTo>
                  <a:pt x="195382" y="265319"/>
                </a:lnTo>
                <a:cubicBezTo>
                  <a:pt x="209312" y="279320"/>
                  <a:pt x="217171" y="298179"/>
                  <a:pt x="217171" y="317897"/>
                </a:cubicBezTo>
                <a:lnTo>
                  <a:pt x="217171" y="331470"/>
                </a:lnTo>
                <a:lnTo>
                  <a:pt x="57152" y="331470"/>
                </a:lnTo>
                <a:lnTo>
                  <a:pt x="57152" y="317897"/>
                </a:lnTo>
                <a:cubicBezTo>
                  <a:pt x="57152" y="298179"/>
                  <a:pt x="65011" y="279320"/>
                  <a:pt x="78941" y="265392"/>
                </a:cubicBezTo>
                <a:lnTo>
                  <a:pt x="137160" y="207097"/>
                </a:lnTo>
                <a:moveTo>
                  <a:pt x="137160" y="158590"/>
                </a:moveTo>
                <a:lnTo>
                  <a:pt x="78938" y="100368"/>
                </a:lnTo>
                <a:cubicBezTo>
                  <a:pt x="65008" y="86436"/>
                  <a:pt x="57149" y="67578"/>
                  <a:pt x="57149" y="47863"/>
                </a:cubicBezTo>
                <a:lnTo>
                  <a:pt x="57149" y="34290"/>
                </a:lnTo>
                <a:lnTo>
                  <a:pt x="217168" y="34290"/>
                </a:lnTo>
                <a:lnTo>
                  <a:pt x="217168" y="47863"/>
                </a:lnTo>
                <a:cubicBezTo>
                  <a:pt x="217168" y="67581"/>
                  <a:pt x="209309" y="86440"/>
                  <a:pt x="195379" y="100368"/>
                </a:cubicBezTo>
                <a:lnTo>
                  <a:pt x="137157" y="158659"/>
                </a:lnTo>
                <a:lnTo>
                  <a:pt x="137160" y="1585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your learning and identify areas for improvement.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Reflection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9916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a role-play presentation to demonstrate your ability to use 'going to' in context.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 Presentation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39501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Complete a written test to assess your understanding of the concept of future plans and goals with 'going to'.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Written Test Assessment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76976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Future Plans and Goals with 'Going To'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Motivated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motivated and keep practicing to achieve your language learning goals.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and Personal Planning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practice using 'going to' in context and to create a personal plan for achieving your goals.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Language and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this lesson has provided you with the essential language and skills to express your future plans and goals with 'going to'.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25286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2814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8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2025-10-07T15:12:42Z</dcterms:created>
  <dcterms:modified xsi:type="dcterms:W3CDTF">2025-10-07T15:12:42Z</dcterms:modified>
</cp:coreProperties>
</file>