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65cda7d5b6442c0ee70d8bbbcecba6835039491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cd3fd3402dccc5ba72ff0691e1d6b974d79721f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cd733d07846659747650d394abbb1c69b78116e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c5a8771c125af099b265e1f2f4da24601bc154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1c58a8c6b828d0b653fb7cb1680a32467b2ad2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7b8e954f64821aad97471d01da6f06ffee4f603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976a699550e943697fa6c4d22de50d95e49cc197.jpg"/><Relationship Id="rId2" Type="http://schemas.openxmlformats.org/officeDocument/2006/relationships/image" Target="../media/39d10c77e74df793ab2428d2a7b7e0e9640fca65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bf1dc1c5789db51220395ef1d2b8f2cb9a36efc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4bcaf818355fcd5b36dfab88de05f6c7b927f0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070b4f614a69b7fff8a9d718c8f8200df31d66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369f3ccffd6ef778f7f4bcbdb5e578ac16ba5b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1e1fa63575e4088394d97d4e42fbac586a4faa0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1286f4a575893e9dfab74aa62956119e9f9a070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1cb8a0c841e3d756c97828d56972240a96c7ab3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c12ee95f3e0fb046a1bafff3539f91255b34358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9d880927eed2045437e3df04cd710d679551859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b48bd0d40d3ad3d4cb454db77cba91e780ce8f2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cf60349c248afc1b427c9dda09103beb0ea040d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ab46b22ff5b126f7681400c052fc881b96e3ab0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910641c2d2ead98beb9e8c618665233ae3c8a4c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Comprehensive Guide to Describing Attire and Identity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Self-Expression Through Language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Welcome to Talking About What I Am Wearing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are "Have Got" and "Be Wearing"?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Examples of "Have Got" and "Be Wearing"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Time!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Describing Yourself and Others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Common Errors to Avoid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Real-Life Scenarios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Game Time: "Find Someone Who"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 and Review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Assessment and Evaluation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Extension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Parent Engagement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Safety Considerations</a:t>
            </a:r>
            <a:endParaRPr lang="en-US" sz="1674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19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Teaching Tips and Reflection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Next Steps and Future Lessons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 and 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Final Assessment and Evaluation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Certificate of Completion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Self-Expression Through Language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Talking About What I Am Wearing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lesson will include interactive activities like role-plays and discussions about clothing.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You will practice describing various outfits by the end of the lesson.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Overview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20815" y="88754"/>
                </a:moveTo>
                <a:cubicBezTo>
                  <a:pt x="126302" y="58522"/>
                  <a:pt x="152591" y="36576"/>
                  <a:pt x="183337" y="36576"/>
                </a:cubicBezTo>
                <a:cubicBezTo>
                  <a:pt x="218427" y="36576"/>
                  <a:pt x="246888" y="65037"/>
                  <a:pt x="246888" y="100127"/>
                </a:cubicBezTo>
                <a:lnTo>
                  <a:pt x="246888" y="101784"/>
                </a:lnTo>
                <a:cubicBezTo>
                  <a:pt x="246888" y="122644"/>
                  <a:pt x="236887" y="142246"/>
                  <a:pt x="220027" y="154534"/>
                </a:cubicBezTo>
                <a:lnTo>
                  <a:pt x="206769" y="164192"/>
                </a:lnTo>
                <a:lnTo>
                  <a:pt x="349186" y="260433"/>
                </a:lnTo>
                <a:cubicBezTo>
                  <a:pt x="359531" y="267405"/>
                  <a:pt x="365760" y="279121"/>
                  <a:pt x="365760" y="291579"/>
                </a:cubicBezTo>
                <a:cubicBezTo>
                  <a:pt x="365760" y="312325"/>
                  <a:pt x="348901" y="329184"/>
                  <a:pt x="328155" y="329184"/>
                </a:cubicBezTo>
                <a:lnTo>
                  <a:pt x="37605" y="329184"/>
                </a:lnTo>
                <a:cubicBezTo>
                  <a:pt x="16859" y="329184"/>
                  <a:pt x="0" y="312325"/>
                  <a:pt x="0" y="291579"/>
                </a:cubicBezTo>
                <a:cubicBezTo>
                  <a:pt x="0" y="279063"/>
                  <a:pt x="6229" y="267405"/>
                  <a:pt x="16573" y="260433"/>
                </a:cubicBezTo>
                <a:lnTo>
                  <a:pt x="174993" y="153333"/>
                </a:lnTo>
                <a:lnTo>
                  <a:pt x="203911" y="132302"/>
                </a:lnTo>
                <a:cubicBezTo>
                  <a:pt x="213684" y="125216"/>
                  <a:pt x="219456" y="113843"/>
                  <a:pt x="219456" y="101727"/>
                </a:cubicBezTo>
                <a:lnTo>
                  <a:pt x="219456" y="100070"/>
                </a:lnTo>
                <a:cubicBezTo>
                  <a:pt x="219456" y="80181"/>
                  <a:pt x="203283" y="64008"/>
                  <a:pt x="183337" y="64008"/>
                </a:cubicBezTo>
                <a:cubicBezTo>
                  <a:pt x="165849" y="64008"/>
                  <a:pt x="150933" y="76467"/>
                  <a:pt x="147790" y="93669"/>
                </a:cubicBezTo>
                <a:lnTo>
                  <a:pt x="146075" y="103041"/>
                </a:lnTo>
                <a:cubicBezTo>
                  <a:pt x="144704" y="110471"/>
                  <a:pt x="137560" y="115443"/>
                  <a:pt x="130131" y="114071"/>
                </a:cubicBezTo>
                <a:cubicBezTo>
                  <a:pt x="122701" y="112700"/>
                  <a:pt x="117729" y="105556"/>
                  <a:pt x="119101" y="98127"/>
                </a:cubicBezTo>
                <a:lnTo>
                  <a:pt x="120815" y="88754"/>
                </a:lnTo>
                <a:moveTo>
                  <a:pt x="182880" y="181166"/>
                </a:moveTo>
                <a:lnTo>
                  <a:pt x="31890" y="283178"/>
                </a:lnTo>
                <a:cubicBezTo>
                  <a:pt x="29089" y="285064"/>
                  <a:pt x="27432" y="288207"/>
                  <a:pt x="27432" y="291579"/>
                </a:cubicBezTo>
                <a:cubicBezTo>
                  <a:pt x="27432" y="297180"/>
                  <a:pt x="32004" y="301752"/>
                  <a:pt x="37605" y="301752"/>
                </a:cubicBezTo>
                <a:lnTo>
                  <a:pt x="328155" y="301752"/>
                </a:lnTo>
                <a:cubicBezTo>
                  <a:pt x="333756" y="301752"/>
                  <a:pt x="338328" y="297180"/>
                  <a:pt x="338328" y="291579"/>
                </a:cubicBezTo>
                <a:cubicBezTo>
                  <a:pt x="338328" y="288207"/>
                  <a:pt x="336671" y="285064"/>
                  <a:pt x="333870" y="283178"/>
                </a:cubicBezTo>
                <a:lnTo>
                  <a:pt x="182880" y="18116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will focus on the phrases 'have got' and 'be wearing'.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phrases are used to accurately describe outfits.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Structures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9099" y="182898"/>
                </a:moveTo>
                <a:lnTo>
                  <a:pt x="219099" y="182898"/>
                </a:lnTo>
                <a:lnTo>
                  <a:pt x="243316" y="207115"/>
                </a:lnTo>
                <a:lnTo>
                  <a:pt x="259104" y="222903"/>
                </a:lnTo>
                <a:lnTo>
                  <a:pt x="222885" y="259122"/>
                </a:lnTo>
                <a:lnTo>
                  <a:pt x="116014" y="152251"/>
                </a:lnTo>
                <a:cubicBezTo>
                  <a:pt x="107656" y="143893"/>
                  <a:pt x="102870" y="132463"/>
                  <a:pt x="102870" y="120604"/>
                </a:cubicBezTo>
                <a:cubicBezTo>
                  <a:pt x="102870" y="112889"/>
                  <a:pt x="104870" y="105388"/>
                  <a:pt x="108585" y="98673"/>
                </a:cubicBezTo>
                <a:lnTo>
                  <a:pt x="138232" y="45952"/>
                </a:lnTo>
                <a:cubicBezTo>
                  <a:pt x="142303" y="38737"/>
                  <a:pt x="149947" y="34308"/>
                  <a:pt x="158163" y="34308"/>
                </a:cubicBezTo>
                <a:lnTo>
                  <a:pt x="207526" y="34308"/>
                </a:lnTo>
                <a:cubicBezTo>
                  <a:pt x="215813" y="34308"/>
                  <a:pt x="223385" y="38737"/>
                  <a:pt x="227457" y="45952"/>
                </a:cubicBezTo>
                <a:lnTo>
                  <a:pt x="257175" y="98673"/>
                </a:lnTo>
                <a:cubicBezTo>
                  <a:pt x="260961" y="105388"/>
                  <a:pt x="262890" y="112961"/>
                  <a:pt x="262890" y="120604"/>
                </a:cubicBezTo>
                <a:cubicBezTo>
                  <a:pt x="262890" y="132463"/>
                  <a:pt x="258175" y="143893"/>
                  <a:pt x="249817" y="152251"/>
                </a:cubicBezTo>
                <a:lnTo>
                  <a:pt x="243388" y="158681"/>
                </a:lnTo>
                <a:lnTo>
                  <a:pt x="207169" y="122462"/>
                </a:lnTo>
                <a:lnTo>
                  <a:pt x="212884" y="116747"/>
                </a:lnTo>
                <a:cubicBezTo>
                  <a:pt x="215670" y="113961"/>
                  <a:pt x="217241" y="110246"/>
                  <a:pt x="217241" y="106317"/>
                </a:cubicBezTo>
                <a:cubicBezTo>
                  <a:pt x="217241" y="98173"/>
                  <a:pt x="210598" y="91529"/>
                  <a:pt x="202454" y="91529"/>
                </a:cubicBezTo>
                <a:lnTo>
                  <a:pt x="163449" y="91529"/>
                </a:lnTo>
                <a:cubicBezTo>
                  <a:pt x="155305" y="91529"/>
                  <a:pt x="148661" y="98173"/>
                  <a:pt x="148661" y="106317"/>
                </a:cubicBezTo>
                <a:cubicBezTo>
                  <a:pt x="148661" y="110246"/>
                  <a:pt x="150233" y="113961"/>
                  <a:pt x="153019" y="116747"/>
                </a:cubicBezTo>
                <a:lnTo>
                  <a:pt x="219099" y="182898"/>
                </a:lnTo>
                <a:lnTo>
                  <a:pt x="219099" y="182898"/>
                </a:lnTo>
                <a:moveTo>
                  <a:pt x="291822" y="207115"/>
                </a:moveTo>
                <a:lnTo>
                  <a:pt x="283321" y="198614"/>
                </a:lnTo>
                <a:lnTo>
                  <a:pt x="267605" y="182898"/>
                </a:lnTo>
                <a:lnTo>
                  <a:pt x="274034" y="176468"/>
                </a:lnTo>
                <a:cubicBezTo>
                  <a:pt x="288893" y="161609"/>
                  <a:pt x="297180" y="141535"/>
                  <a:pt x="297180" y="120604"/>
                </a:cubicBezTo>
                <a:cubicBezTo>
                  <a:pt x="297180" y="107031"/>
                  <a:pt x="293680" y="93672"/>
                  <a:pt x="287036" y="81885"/>
                </a:cubicBezTo>
                <a:lnTo>
                  <a:pt x="257389" y="29164"/>
                </a:lnTo>
                <a:cubicBezTo>
                  <a:pt x="247245" y="11162"/>
                  <a:pt x="228243" y="18"/>
                  <a:pt x="207597" y="18"/>
                </a:cubicBezTo>
                <a:lnTo>
                  <a:pt x="158163" y="18"/>
                </a:lnTo>
                <a:cubicBezTo>
                  <a:pt x="137517" y="18"/>
                  <a:pt x="118443" y="11162"/>
                  <a:pt x="108371" y="29164"/>
                </a:cubicBezTo>
                <a:lnTo>
                  <a:pt x="78724" y="81885"/>
                </a:lnTo>
                <a:cubicBezTo>
                  <a:pt x="72080" y="93672"/>
                  <a:pt x="68580" y="107031"/>
                  <a:pt x="68580" y="120604"/>
                </a:cubicBezTo>
                <a:cubicBezTo>
                  <a:pt x="68580" y="141535"/>
                  <a:pt x="76938" y="161681"/>
                  <a:pt x="91726" y="176468"/>
                </a:cubicBezTo>
                <a:lnTo>
                  <a:pt x="198668" y="283410"/>
                </a:lnTo>
                <a:lnTo>
                  <a:pt x="220528" y="305270"/>
                </a:lnTo>
                <a:lnTo>
                  <a:pt x="220528" y="305270"/>
                </a:lnTo>
                <a:lnTo>
                  <a:pt x="222885" y="307628"/>
                </a:lnTo>
                <a:lnTo>
                  <a:pt x="277678" y="362420"/>
                </a:lnTo>
                <a:cubicBezTo>
                  <a:pt x="282107" y="366849"/>
                  <a:pt x="289393" y="366849"/>
                  <a:pt x="293822" y="362420"/>
                </a:cubicBezTo>
                <a:cubicBezTo>
                  <a:pt x="298252" y="357991"/>
                  <a:pt x="298252" y="350704"/>
                  <a:pt x="293822" y="346275"/>
                </a:cubicBezTo>
                <a:lnTo>
                  <a:pt x="239030" y="291483"/>
                </a:lnTo>
                <a:lnTo>
                  <a:pt x="247102" y="283410"/>
                </a:lnTo>
                <a:lnTo>
                  <a:pt x="257175" y="273338"/>
                </a:lnTo>
                <a:lnTo>
                  <a:pt x="311968" y="328130"/>
                </a:lnTo>
                <a:cubicBezTo>
                  <a:pt x="316397" y="332559"/>
                  <a:pt x="323683" y="332559"/>
                  <a:pt x="328112" y="328130"/>
                </a:cubicBezTo>
                <a:cubicBezTo>
                  <a:pt x="332542" y="323701"/>
                  <a:pt x="332542" y="316414"/>
                  <a:pt x="328112" y="311985"/>
                </a:cubicBezTo>
                <a:lnTo>
                  <a:pt x="273320" y="257193"/>
                </a:lnTo>
                <a:lnTo>
                  <a:pt x="283393" y="247120"/>
                </a:lnTo>
                <a:lnTo>
                  <a:pt x="291465" y="239048"/>
                </a:lnTo>
                <a:lnTo>
                  <a:pt x="346258" y="293840"/>
                </a:lnTo>
                <a:cubicBezTo>
                  <a:pt x="350687" y="298269"/>
                  <a:pt x="357973" y="298269"/>
                  <a:pt x="362402" y="293840"/>
                </a:cubicBezTo>
                <a:cubicBezTo>
                  <a:pt x="366832" y="289411"/>
                  <a:pt x="366832" y="282124"/>
                  <a:pt x="362402" y="277695"/>
                </a:cubicBezTo>
                <a:lnTo>
                  <a:pt x="307610" y="222903"/>
                </a:lnTo>
                <a:lnTo>
                  <a:pt x="305252" y="220545"/>
                </a:lnTo>
                <a:lnTo>
                  <a:pt x="305252" y="220545"/>
                </a:lnTo>
                <a:lnTo>
                  <a:pt x="291894" y="207187"/>
                </a:lnTo>
                <a:lnTo>
                  <a:pt x="291822" y="207115"/>
                </a:lnTo>
                <a:moveTo>
                  <a:pt x="83368" y="197685"/>
                </a:moveTo>
                <a:lnTo>
                  <a:pt x="3358" y="277695"/>
                </a:lnTo>
                <a:cubicBezTo>
                  <a:pt x="-1072" y="282125"/>
                  <a:pt x="-1072" y="289411"/>
                  <a:pt x="3358" y="293840"/>
                </a:cubicBezTo>
                <a:cubicBezTo>
                  <a:pt x="7787" y="298269"/>
                  <a:pt x="15073" y="298269"/>
                  <a:pt x="19502" y="293840"/>
                </a:cubicBezTo>
                <a:lnTo>
                  <a:pt x="99512" y="213830"/>
                </a:lnTo>
                <a:lnTo>
                  <a:pt x="83368" y="197685"/>
                </a:lnTo>
                <a:moveTo>
                  <a:pt x="117658" y="231975"/>
                </a:moveTo>
                <a:lnTo>
                  <a:pt x="37648" y="311985"/>
                </a:lnTo>
                <a:cubicBezTo>
                  <a:pt x="33218" y="316415"/>
                  <a:pt x="33218" y="323701"/>
                  <a:pt x="37648" y="328130"/>
                </a:cubicBezTo>
                <a:cubicBezTo>
                  <a:pt x="42077" y="332559"/>
                  <a:pt x="49363" y="332559"/>
                  <a:pt x="53792" y="328130"/>
                </a:cubicBezTo>
                <a:lnTo>
                  <a:pt x="133802" y="248120"/>
                </a:lnTo>
                <a:lnTo>
                  <a:pt x="117658" y="231975"/>
                </a:lnTo>
                <a:moveTo>
                  <a:pt x="151948" y="266265"/>
                </a:moveTo>
                <a:lnTo>
                  <a:pt x="71938" y="346275"/>
                </a:lnTo>
                <a:cubicBezTo>
                  <a:pt x="67508" y="350705"/>
                  <a:pt x="67508" y="357991"/>
                  <a:pt x="71938" y="362420"/>
                </a:cubicBezTo>
                <a:cubicBezTo>
                  <a:pt x="76367" y="366849"/>
                  <a:pt x="83653" y="366849"/>
                  <a:pt x="88082" y="362420"/>
                </a:cubicBezTo>
                <a:lnTo>
                  <a:pt x="168092" y="282410"/>
                </a:lnTo>
                <a:lnTo>
                  <a:pt x="151948" y="26626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 this lesson, we will learn how to describe what you are wearing.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will enhance your conversational skills.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Topic Introduction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3610" y="52464"/>
                </a:moveTo>
                <a:cubicBezTo>
                  <a:pt x="95955" y="42177"/>
                  <a:pt x="111500" y="36576"/>
                  <a:pt x="127559" y="36576"/>
                </a:cubicBezTo>
                <a:cubicBezTo>
                  <a:pt x="137960" y="36576"/>
                  <a:pt x="145332" y="44348"/>
                  <a:pt x="146990" y="52864"/>
                </a:cubicBezTo>
                <a:cubicBezTo>
                  <a:pt x="150305" y="69609"/>
                  <a:pt x="165106" y="82296"/>
                  <a:pt x="182880" y="82296"/>
                </a:cubicBezTo>
                <a:cubicBezTo>
                  <a:pt x="200654" y="82296"/>
                  <a:pt x="215455" y="69609"/>
                  <a:pt x="218770" y="52864"/>
                </a:cubicBezTo>
                <a:cubicBezTo>
                  <a:pt x="220428" y="44348"/>
                  <a:pt x="227857" y="36576"/>
                  <a:pt x="238201" y="36576"/>
                </a:cubicBezTo>
                <a:cubicBezTo>
                  <a:pt x="254260" y="36576"/>
                  <a:pt x="269805" y="42177"/>
                  <a:pt x="282092" y="52464"/>
                </a:cubicBezTo>
                <a:lnTo>
                  <a:pt x="273348" y="63036"/>
                </a:lnTo>
                <a:lnTo>
                  <a:pt x="282150" y="52521"/>
                </a:lnTo>
                <a:lnTo>
                  <a:pt x="354216" y="112586"/>
                </a:lnTo>
                <a:cubicBezTo>
                  <a:pt x="360845" y="118129"/>
                  <a:pt x="364960" y="126073"/>
                  <a:pt x="365646" y="134645"/>
                </a:cubicBezTo>
                <a:cubicBezTo>
                  <a:pt x="366332" y="143218"/>
                  <a:pt x="363531" y="151733"/>
                  <a:pt x="357816" y="158248"/>
                </a:cubicBezTo>
                <a:lnTo>
                  <a:pt x="325812" y="194824"/>
                </a:lnTo>
                <a:cubicBezTo>
                  <a:pt x="314382" y="207912"/>
                  <a:pt x="294608" y="209455"/>
                  <a:pt x="281235" y="198311"/>
                </a:cubicBezTo>
                <a:lnTo>
                  <a:pt x="274320" y="192538"/>
                </a:lnTo>
                <a:lnTo>
                  <a:pt x="274320" y="292608"/>
                </a:lnTo>
                <a:cubicBezTo>
                  <a:pt x="274320" y="312782"/>
                  <a:pt x="257918" y="329184"/>
                  <a:pt x="237744" y="329184"/>
                </a:cubicBezTo>
                <a:lnTo>
                  <a:pt x="128016" y="329184"/>
                </a:lnTo>
                <a:cubicBezTo>
                  <a:pt x="107842" y="329184"/>
                  <a:pt x="91440" y="312782"/>
                  <a:pt x="91440" y="292608"/>
                </a:cubicBezTo>
                <a:lnTo>
                  <a:pt x="91440" y="192538"/>
                </a:lnTo>
                <a:lnTo>
                  <a:pt x="84525" y="198311"/>
                </a:lnTo>
                <a:cubicBezTo>
                  <a:pt x="71152" y="209455"/>
                  <a:pt x="51378" y="207855"/>
                  <a:pt x="39948" y="194824"/>
                </a:cubicBezTo>
                <a:lnTo>
                  <a:pt x="7944" y="158248"/>
                </a:lnTo>
                <a:cubicBezTo>
                  <a:pt x="2229" y="151733"/>
                  <a:pt x="-571" y="143218"/>
                  <a:pt x="114" y="134645"/>
                </a:cubicBezTo>
                <a:cubicBezTo>
                  <a:pt x="800" y="126073"/>
                  <a:pt x="4915" y="118072"/>
                  <a:pt x="11544" y="112586"/>
                </a:cubicBezTo>
                <a:lnTo>
                  <a:pt x="83610" y="52464"/>
                </a:lnTo>
                <a:moveTo>
                  <a:pt x="121615" y="64408"/>
                </a:moveTo>
                <a:cubicBezTo>
                  <a:pt x="114129" y="65494"/>
                  <a:pt x="107042" y="68637"/>
                  <a:pt x="101156" y="73495"/>
                </a:cubicBezTo>
                <a:lnTo>
                  <a:pt x="29089" y="133674"/>
                </a:lnTo>
                <a:cubicBezTo>
                  <a:pt x="28118" y="134474"/>
                  <a:pt x="27546" y="135617"/>
                  <a:pt x="27432" y="136817"/>
                </a:cubicBezTo>
                <a:cubicBezTo>
                  <a:pt x="27318" y="138017"/>
                  <a:pt x="27718" y="139275"/>
                  <a:pt x="28575" y="140189"/>
                </a:cubicBezTo>
                <a:lnTo>
                  <a:pt x="18231" y="149219"/>
                </a:lnTo>
                <a:lnTo>
                  <a:pt x="28575" y="140189"/>
                </a:lnTo>
                <a:lnTo>
                  <a:pt x="60579" y="176765"/>
                </a:lnTo>
                <a:cubicBezTo>
                  <a:pt x="62236" y="178651"/>
                  <a:pt x="65037" y="178880"/>
                  <a:pt x="66923" y="177279"/>
                </a:cubicBezTo>
                <a:lnTo>
                  <a:pt x="96355" y="152762"/>
                </a:lnTo>
                <a:cubicBezTo>
                  <a:pt x="100470" y="149333"/>
                  <a:pt x="106128" y="148647"/>
                  <a:pt x="110928" y="150876"/>
                </a:cubicBezTo>
                <a:cubicBezTo>
                  <a:pt x="115729" y="153105"/>
                  <a:pt x="118815" y="157963"/>
                  <a:pt x="118815" y="163278"/>
                </a:cubicBezTo>
                <a:lnTo>
                  <a:pt x="118872" y="292608"/>
                </a:lnTo>
                <a:cubicBezTo>
                  <a:pt x="118872" y="297637"/>
                  <a:pt x="122987" y="301752"/>
                  <a:pt x="128016" y="301752"/>
                </a:cubicBezTo>
                <a:lnTo>
                  <a:pt x="237744" y="301752"/>
                </a:lnTo>
                <a:cubicBezTo>
                  <a:pt x="242773" y="301752"/>
                  <a:pt x="246888" y="297637"/>
                  <a:pt x="246888" y="292608"/>
                </a:cubicBezTo>
                <a:lnTo>
                  <a:pt x="246888" y="163278"/>
                </a:lnTo>
                <a:cubicBezTo>
                  <a:pt x="246888" y="157963"/>
                  <a:pt x="249974" y="153105"/>
                  <a:pt x="254775" y="150876"/>
                </a:cubicBezTo>
                <a:cubicBezTo>
                  <a:pt x="259575" y="148647"/>
                  <a:pt x="265290" y="149333"/>
                  <a:pt x="269348" y="152762"/>
                </a:cubicBezTo>
                <a:lnTo>
                  <a:pt x="298780" y="177279"/>
                </a:lnTo>
                <a:cubicBezTo>
                  <a:pt x="300666" y="178879"/>
                  <a:pt x="303524" y="178651"/>
                  <a:pt x="305124" y="176765"/>
                </a:cubicBezTo>
                <a:lnTo>
                  <a:pt x="337128" y="140189"/>
                </a:lnTo>
                <a:cubicBezTo>
                  <a:pt x="337928" y="139275"/>
                  <a:pt x="338328" y="138074"/>
                  <a:pt x="338271" y="136817"/>
                </a:cubicBezTo>
                <a:cubicBezTo>
                  <a:pt x="338214" y="135560"/>
                  <a:pt x="337585" y="134474"/>
                  <a:pt x="336614" y="133674"/>
                </a:cubicBezTo>
                <a:lnTo>
                  <a:pt x="264547" y="73552"/>
                </a:lnTo>
                <a:cubicBezTo>
                  <a:pt x="258661" y="68637"/>
                  <a:pt x="251574" y="65494"/>
                  <a:pt x="244088" y="64465"/>
                </a:cubicBezTo>
                <a:cubicBezTo>
                  <a:pt x="236087" y="90640"/>
                  <a:pt x="211741" y="109728"/>
                  <a:pt x="182880" y="109728"/>
                </a:cubicBezTo>
                <a:cubicBezTo>
                  <a:pt x="154019" y="109728"/>
                  <a:pt x="129673" y="90640"/>
                  <a:pt x="121672" y="64408"/>
                </a:cubicBezTo>
                <a:lnTo>
                  <a:pt x="121615" y="6440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are "Have Got" and "Be Wearing"?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'Be wearing' describes what someone is currently dressed in.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refers to the clothes or accessories that a person has on at a specific moment.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1435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Current Attire Defined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20815" y="88754"/>
                </a:moveTo>
                <a:cubicBezTo>
                  <a:pt x="126302" y="58522"/>
                  <a:pt x="152591" y="36576"/>
                  <a:pt x="183337" y="36576"/>
                </a:cubicBezTo>
                <a:cubicBezTo>
                  <a:pt x="218427" y="36576"/>
                  <a:pt x="246888" y="65037"/>
                  <a:pt x="246888" y="100127"/>
                </a:cubicBezTo>
                <a:lnTo>
                  <a:pt x="246888" y="101784"/>
                </a:lnTo>
                <a:cubicBezTo>
                  <a:pt x="246888" y="122644"/>
                  <a:pt x="236887" y="142246"/>
                  <a:pt x="220027" y="154534"/>
                </a:cubicBezTo>
                <a:lnTo>
                  <a:pt x="206769" y="164192"/>
                </a:lnTo>
                <a:lnTo>
                  <a:pt x="349186" y="260433"/>
                </a:lnTo>
                <a:cubicBezTo>
                  <a:pt x="359531" y="267405"/>
                  <a:pt x="365760" y="279121"/>
                  <a:pt x="365760" y="291579"/>
                </a:cubicBezTo>
                <a:cubicBezTo>
                  <a:pt x="365760" y="312325"/>
                  <a:pt x="348901" y="329184"/>
                  <a:pt x="328155" y="329184"/>
                </a:cubicBezTo>
                <a:lnTo>
                  <a:pt x="37605" y="329184"/>
                </a:lnTo>
                <a:cubicBezTo>
                  <a:pt x="16859" y="329184"/>
                  <a:pt x="0" y="312325"/>
                  <a:pt x="0" y="291579"/>
                </a:cubicBezTo>
                <a:cubicBezTo>
                  <a:pt x="0" y="279063"/>
                  <a:pt x="6229" y="267405"/>
                  <a:pt x="16573" y="260433"/>
                </a:cubicBezTo>
                <a:lnTo>
                  <a:pt x="174993" y="153333"/>
                </a:lnTo>
                <a:lnTo>
                  <a:pt x="203911" y="132302"/>
                </a:lnTo>
                <a:cubicBezTo>
                  <a:pt x="213684" y="125216"/>
                  <a:pt x="219456" y="113843"/>
                  <a:pt x="219456" y="101727"/>
                </a:cubicBezTo>
                <a:lnTo>
                  <a:pt x="219456" y="100070"/>
                </a:lnTo>
                <a:cubicBezTo>
                  <a:pt x="219456" y="80181"/>
                  <a:pt x="203283" y="64008"/>
                  <a:pt x="183337" y="64008"/>
                </a:cubicBezTo>
                <a:cubicBezTo>
                  <a:pt x="165849" y="64008"/>
                  <a:pt x="150933" y="76467"/>
                  <a:pt x="147790" y="93669"/>
                </a:cubicBezTo>
                <a:lnTo>
                  <a:pt x="146075" y="103041"/>
                </a:lnTo>
                <a:cubicBezTo>
                  <a:pt x="144704" y="110471"/>
                  <a:pt x="137560" y="115443"/>
                  <a:pt x="130131" y="114071"/>
                </a:cubicBezTo>
                <a:cubicBezTo>
                  <a:pt x="122701" y="112700"/>
                  <a:pt x="117729" y="105556"/>
                  <a:pt x="119101" y="98127"/>
                </a:cubicBezTo>
                <a:lnTo>
                  <a:pt x="120815" y="88754"/>
                </a:lnTo>
                <a:moveTo>
                  <a:pt x="182880" y="181166"/>
                </a:moveTo>
                <a:lnTo>
                  <a:pt x="31890" y="283178"/>
                </a:lnTo>
                <a:cubicBezTo>
                  <a:pt x="29089" y="285064"/>
                  <a:pt x="27432" y="288207"/>
                  <a:pt x="27432" y="291579"/>
                </a:cubicBezTo>
                <a:cubicBezTo>
                  <a:pt x="27432" y="297180"/>
                  <a:pt x="32004" y="301752"/>
                  <a:pt x="37605" y="301752"/>
                </a:cubicBezTo>
                <a:lnTo>
                  <a:pt x="328155" y="301752"/>
                </a:lnTo>
                <a:cubicBezTo>
                  <a:pt x="333756" y="301752"/>
                  <a:pt x="338328" y="297180"/>
                  <a:pt x="338328" y="291579"/>
                </a:cubicBezTo>
                <a:cubicBezTo>
                  <a:pt x="338328" y="288207"/>
                  <a:pt x="336671" y="285064"/>
                  <a:pt x="333870" y="283178"/>
                </a:cubicBezTo>
                <a:lnTo>
                  <a:pt x="182880" y="18116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'Have got' is used to indicate ownership or possession of something.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expresses that someone currently possesses an item or a quality.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1446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Possession Defined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48554" y="125730"/>
                </a:moveTo>
                <a:cubicBezTo>
                  <a:pt x="148554" y="75224"/>
                  <a:pt x="189488" y="34290"/>
                  <a:pt x="239994" y="34290"/>
                </a:cubicBezTo>
                <a:cubicBezTo>
                  <a:pt x="290501" y="34290"/>
                  <a:pt x="331434" y="75224"/>
                  <a:pt x="331434" y="125730"/>
                </a:cubicBezTo>
                <a:cubicBezTo>
                  <a:pt x="331434" y="176236"/>
                  <a:pt x="290501" y="217170"/>
                  <a:pt x="239994" y="217170"/>
                </a:cubicBezTo>
                <a:cubicBezTo>
                  <a:pt x="232565" y="217170"/>
                  <a:pt x="225350" y="216313"/>
                  <a:pt x="218492" y="214598"/>
                </a:cubicBezTo>
                <a:cubicBezTo>
                  <a:pt x="212705" y="213170"/>
                  <a:pt x="206562" y="214884"/>
                  <a:pt x="202347" y="219170"/>
                </a:cubicBezTo>
                <a:lnTo>
                  <a:pt x="181487" y="240030"/>
                </a:lnTo>
                <a:lnTo>
                  <a:pt x="142839" y="240030"/>
                </a:lnTo>
                <a:cubicBezTo>
                  <a:pt x="133338" y="240030"/>
                  <a:pt x="125694" y="247674"/>
                  <a:pt x="125694" y="257175"/>
                </a:cubicBezTo>
                <a:lnTo>
                  <a:pt x="125694" y="285750"/>
                </a:lnTo>
                <a:lnTo>
                  <a:pt x="97119" y="285750"/>
                </a:lnTo>
                <a:cubicBezTo>
                  <a:pt x="87618" y="285750"/>
                  <a:pt x="79974" y="293394"/>
                  <a:pt x="79974" y="302895"/>
                </a:cubicBezTo>
                <a:lnTo>
                  <a:pt x="79974" y="331470"/>
                </a:lnTo>
                <a:lnTo>
                  <a:pt x="34254" y="331470"/>
                </a:lnTo>
                <a:lnTo>
                  <a:pt x="34254" y="275677"/>
                </a:lnTo>
                <a:lnTo>
                  <a:pt x="146554" y="163378"/>
                </a:lnTo>
                <a:cubicBezTo>
                  <a:pt x="150769" y="159163"/>
                  <a:pt x="152483" y="153019"/>
                  <a:pt x="151126" y="147233"/>
                </a:cubicBezTo>
                <a:cubicBezTo>
                  <a:pt x="149483" y="140375"/>
                  <a:pt x="148554" y="133159"/>
                  <a:pt x="148554" y="125730"/>
                </a:cubicBezTo>
                <a:lnTo>
                  <a:pt x="148554" y="125730"/>
                </a:lnTo>
                <a:moveTo>
                  <a:pt x="239994" y="0"/>
                </a:moveTo>
                <a:cubicBezTo>
                  <a:pt x="170557" y="0"/>
                  <a:pt x="114264" y="56293"/>
                  <a:pt x="114264" y="125730"/>
                </a:cubicBezTo>
                <a:cubicBezTo>
                  <a:pt x="114264" y="132517"/>
                  <a:pt x="114764" y="139160"/>
                  <a:pt x="115836" y="145661"/>
                </a:cubicBezTo>
                <a:lnTo>
                  <a:pt x="4965" y="256461"/>
                </a:lnTo>
                <a:cubicBezTo>
                  <a:pt x="1750" y="259675"/>
                  <a:pt x="-36" y="264033"/>
                  <a:pt x="-36" y="268605"/>
                </a:cubicBezTo>
                <a:lnTo>
                  <a:pt x="-36" y="348615"/>
                </a:lnTo>
                <a:cubicBezTo>
                  <a:pt x="-36" y="358116"/>
                  <a:pt x="7608" y="365760"/>
                  <a:pt x="17109" y="365760"/>
                </a:cubicBezTo>
                <a:lnTo>
                  <a:pt x="97119" y="365760"/>
                </a:lnTo>
                <a:cubicBezTo>
                  <a:pt x="106620" y="365760"/>
                  <a:pt x="114264" y="358116"/>
                  <a:pt x="114264" y="348615"/>
                </a:cubicBezTo>
                <a:lnTo>
                  <a:pt x="114264" y="320040"/>
                </a:lnTo>
                <a:lnTo>
                  <a:pt x="142839" y="320040"/>
                </a:lnTo>
                <a:cubicBezTo>
                  <a:pt x="152340" y="320040"/>
                  <a:pt x="159984" y="312396"/>
                  <a:pt x="159984" y="302895"/>
                </a:cubicBezTo>
                <a:lnTo>
                  <a:pt x="159984" y="274320"/>
                </a:lnTo>
                <a:lnTo>
                  <a:pt x="188559" y="274320"/>
                </a:lnTo>
                <a:cubicBezTo>
                  <a:pt x="193131" y="274320"/>
                  <a:pt x="197489" y="272534"/>
                  <a:pt x="200704" y="269319"/>
                </a:cubicBezTo>
                <a:lnTo>
                  <a:pt x="220135" y="249888"/>
                </a:lnTo>
                <a:cubicBezTo>
                  <a:pt x="226635" y="250888"/>
                  <a:pt x="233279" y="251460"/>
                  <a:pt x="240066" y="251460"/>
                </a:cubicBezTo>
                <a:cubicBezTo>
                  <a:pt x="309503" y="251460"/>
                  <a:pt x="365796" y="195167"/>
                  <a:pt x="365796" y="125730"/>
                </a:cubicBezTo>
                <a:cubicBezTo>
                  <a:pt x="365796" y="56293"/>
                  <a:pt x="309432" y="0"/>
                  <a:pt x="239994" y="0"/>
                </a:cubicBezTo>
                <a:lnTo>
                  <a:pt x="239994" y="0"/>
                </a:lnTo>
                <a:moveTo>
                  <a:pt x="262854" y="125730"/>
                </a:moveTo>
                <a:cubicBezTo>
                  <a:pt x="275479" y="125730"/>
                  <a:pt x="285714" y="115495"/>
                  <a:pt x="285714" y="102870"/>
                </a:cubicBezTo>
                <a:cubicBezTo>
                  <a:pt x="285714" y="90245"/>
                  <a:pt x="275479" y="80010"/>
                  <a:pt x="262854" y="80010"/>
                </a:cubicBezTo>
                <a:cubicBezTo>
                  <a:pt x="250229" y="80010"/>
                  <a:pt x="239994" y="90245"/>
                  <a:pt x="239994" y="102870"/>
                </a:cubicBezTo>
                <a:cubicBezTo>
                  <a:pt x="239994" y="115495"/>
                  <a:pt x="250229" y="125730"/>
                  <a:pt x="262854" y="12573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Self-Expression Through Language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Self-Expression Through Language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"Have Got" and "Be Wearing"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He is sporting a trendy hat today.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complements his casual look nicely.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His Trendy Hat Selection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2840" y="83709"/>
                </a:moveTo>
                <a:cubicBezTo>
                  <a:pt x="22840" y="66898"/>
                  <a:pt x="36508" y="53229"/>
                  <a:pt x="53320" y="53229"/>
                </a:cubicBezTo>
                <a:cubicBezTo>
                  <a:pt x="70132" y="53229"/>
                  <a:pt x="83800" y="66898"/>
                  <a:pt x="83800" y="83709"/>
                </a:cubicBezTo>
                <a:lnTo>
                  <a:pt x="83800" y="137049"/>
                </a:lnTo>
                <a:lnTo>
                  <a:pt x="22840" y="137049"/>
                </a:lnTo>
                <a:lnTo>
                  <a:pt x="22840" y="83709"/>
                </a:lnTo>
                <a:moveTo>
                  <a:pt x="-20" y="83709"/>
                </a:moveTo>
                <a:lnTo>
                  <a:pt x="-20" y="190389"/>
                </a:lnTo>
                <a:cubicBezTo>
                  <a:pt x="-20" y="219869"/>
                  <a:pt x="23840" y="243729"/>
                  <a:pt x="53320" y="243729"/>
                </a:cubicBezTo>
                <a:cubicBezTo>
                  <a:pt x="82800" y="243729"/>
                  <a:pt x="106660" y="219869"/>
                  <a:pt x="106660" y="190389"/>
                </a:cubicBezTo>
                <a:lnTo>
                  <a:pt x="106660" y="105426"/>
                </a:lnTo>
                <a:cubicBezTo>
                  <a:pt x="107517" y="114523"/>
                  <a:pt x="110565" y="123524"/>
                  <a:pt x="116090" y="131525"/>
                </a:cubicBezTo>
                <a:lnTo>
                  <a:pt x="177288" y="220727"/>
                </a:lnTo>
                <a:cubicBezTo>
                  <a:pt x="194195" y="245349"/>
                  <a:pt x="227437" y="251349"/>
                  <a:pt x="251583" y="234109"/>
                </a:cubicBezTo>
                <a:cubicBezTo>
                  <a:pt x="275729" y="216869"/>
                  <a:pt x="281587" y="182912"/>
                  <a:pt x="264680" y="158290"/>
                </a:cubicBezTo>
                <a:lnTo>
                  <a:pt x="203482" y="69089"/>
                </a:lnTo>
                <a:cubicBezTo>
                  <a:pt x="186575" y="44419"/>
                  <a:pt x="153285" y="38466"/>
                  <a:pt x="129187" y="55706"/>
                </a:cubicBezTo>
                <a:cubicBezTo>
                  <a:pt x="115852" y="65231"/>
                  <a:pt x="108089" y="79899"/>
                  <a:pt x="106660" y="95235"/>
                </a:cubicBezTo>
                <a:lnTo>
                  <a:pt x="106660" y="83709"/>
                </a:lnTo>
                <a:cubicBezTo>
                  <a:pt x="106660" y="54230"/>
                  <a:pt x="82800" y="30369"/>
                  <a:pt x="53320" y="30369"/>
                </a:cubicBezTo>
                <a:cubicBezTo>
                  <a:pt x="23840" y="30369"/>
                  <a:pt x="-20" y="54230"/>
                  <a:pt x="-20" y="83709"/>
                </a:cubicBezTo>
                <a:lnTo>
                  <a:pt x="-20" y="83709"/>
                </a:lnTo>
                <a:moveTo>
                  <a:pt x="134949" y="118619"/>
                </a:moveTo>
                <a:cubicBezTo>
                  <a:pt x="124996" y="104141"/>
                  <a:pt x="128615" y="84233"/>
                  <a:pt x="142474" y="74327"/>
                </a:cubicBezTo>
                <a:cubicBezTo>
                  <a:pt x="156047" y="64612"/>
                  <a:pt x="174859" y="67803"/>
                  <a:pt x="184622" y="82043"/>
                </a:cubicBezTo>
                <a:lnTo>
                  <a:pt x="216483" y="128477"/>
                </a:lnTo>
                <a:lnTo>
                  <a:pt x="165953" y="163815"/>
                </a:lnTo>
                <a:lnTo>
                  <a:pt x="134949" y="11861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She possesses a stylish watch that stands out.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adds elegance to her outfit.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Her Stylish Watch Collection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4298" y="0"/>
                </a:moveTo>
                <a:cubicBezTo>
                  <a:pt x="80099" y="0"/>
                  <a:pt x="68580" y="11519"/>
                  <a:pt x="68580" y="25718"/>
                </a:cubicBezTo>
                <a:lnTo>
                  <a:pt x="68580" y="60008"/>
                </a:lnTo>
                <a:lnTo>
                  <a:pt x="69116" y="60008"/>
                </a:lnTo>
                <a:cubicBezTo>
                  <a:pt x="47738" y="78867"/>
                  <a:pt x="34290" y="106460"/>
                  <a:pt x="34290" y="137160"/>
                </a:cubicBezTo>
                <a:cubicBezTo>
                  <a:pt x="34290" y="167860"/>
                  <a:pt x="47738" y="195453"/>
                  <a:pt x="69116" y="214313"/>
                </a:cubicBezTo>
                <a:lnTo>
                  <a:pt x="68580" y="214313"/>
                </a:lnTo>
                <a:lnTo>
                  <a:pt x="68580" y="248603"/>
                </a:lnTo>
                <a:cubicBezTo>
                  <a:pt x="68580" y="262801"/>
                  <a:pt x="80099" y="274320"/>
                  <a:pt x="94298" y="274320"/>
                </a:cubicBezTo>
                <a:lnTo>
                  <a:pt x="180023" y="274320"/>
                </a:lnTo>
                <a:cubicBezTo>
                  <a:pt x="194221" y="274320"/>
                  <a:pt x="205740" y="262801"/>
                  <a:pt x="205740" y="248603"/>
                </a:cubicBezTo>
                <a:lnTo>
                  <a:pt x="205740" y="214313"/>
                </a:lnTo>
                <a:lnTo>
                  <a:pt x="205204" y="214313"/>
                </a:lnTo>
                <a:cubicBezTo>
                  <a:pt x="226582" y="195453"/>
                  <a:pt x="240030" y="167860"/>
                  <a:pt x="240030" y="137160"/>
                </a:cubicBezTo>
                <a:cubicBezTo>
                  <a:pt x="240030" y="106460"/>
                  <a:pt x="226582" y="78867"/>
                  <a:pt x="205204" y="60008"/>
                </a:cubicBezTo>
                <a:lnTo>
                  <a:pt x="205740" y="60008"/>
                </a:lnTo>
                <a:lnTo>
                  <a:pt x="205740" y="25718"/>
                </a:lnTo>
                <a:cubicBezTo>
                  <a:pt x="205740" y="11519"/>
                  <a:pt x="194221" y="0"/>
                  <a:pt x="180023" y="0"/>
                </a:cubicBezTo>
                <a:lnTo>
                  <a:pt x="94298" y="0"/>
                </a:lnTo>
                <a:moveTo>
                  <a:pt x="60008" y="137160"/>
                </a:moveTo>
                <a:cubicBezTo>
                  <a:pt x="60008" y="94550"/>
                  <a:pt x="94550" y="60008"/>
                  <a:pt x="137160" y="60008"/>
                </a:cubicBezTo>
                <a:cubicBezTo>
                  <a:pt x="179770" y="60008"/>
                  <a:pt x="214313" y="94550"/>
                  <a:pt x="214313" y="137160"/>
                </a:cubicBezTo>
                <a:cubicBezTo>
                  <a:pt x="214313" y="179770"/>
                  <a:pt x="179770" y="214313"/>
                  <a:pt x="137160" y="214313"/>
                </a:cubicBezTo>
                <a:cubicBezTo>
                  <a:pt x="94550" y="214313"/>
                  <a:pt x="60008" y="179770"/>
                  <a:pt x="60008" y="137160"/>
                </a:cubicBezTo>
                <a:lnTo>
                  <a:pt x="60008" y="137160"/>
                </a:lnTo>
                <a:moveTo>
                  <a:pt x="150019" y="94298"/>
                </a:moveTo>
                <a:cubicBezTo>
                  <a:pt x="150019" y="87172"/>
                  <a:pt x="144286" y="81439"/>
                  <a:pt x="137160" y="81439"/>
                </a:cubicBezTo>
                <a:cubicBezTo>
                  <a:pt x="130034" y="81439"/>
                  <a:pt x="124301" y="87172"/>
                  <a:pt x="124301" y="94298"/>
                </a:cubicBezTo>
                <a:lnTo>
                  <a:pt x="124301" y="137160"/>
                </a:lnTo>
                <a:cubicBezTo>
                  <a:pt x="124301" y="141446"/>
                  <a:pt x="126444" y="145465"/>
                  <a:pt x="130034" y="147876"/>
                </a:cubicBezTo>
                <a:lnTo>
                  <a:pt x="155752" y="165021"/>
                </a:lnTo>
                <a:cubicBezTo>
                  <a:pt x="161645" y="168985"/>
                  <a:pt x="169628" y="167378"/>
                  <a:pt x="173593" y="161431"/>
                </a:cubicBezTo>
                <a:cubicBezTo>
                  <a:pt x="177558" y="155484"/>
                  <a:pt x="175951" y="147554"/>
                  <a:pt x="170003" y="143589"/>
                </a:cubicBezTo>
                <a:lnTo>
                  <a:pt x="150019" y="130302"/>
                </a:lnTo>
                <a:lnTo>
                  <a:pt x="150019" y="9429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 am currently wearing a shirt that feels great.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perfectly matches the day's vibe.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My Comfortable Shirt Choice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62708" y="39348"/>
                </a:moveTo>
                <a:cubicBezTo>
                  <a:pt x="71966" y="31633"/>
                  <a:pt x="83625" y="27432"/>
                  <a:pt x="95669" y="27432"/>
                </a:cubicBezTo>
                <a:cubicBezTo>
                  <a:pt x="103470" y="27432"/>
                  <a:pt x="108999" y="33261"/>
                  <a:pt x="110242" y="39648"/>
                </a:cubicBezTo>
                <a:cubicBezTo>
                  <a:pt x="112728" y="52207"/>
                  <a:pt x="123830" y="61722"/>
                  <a:pt x="137160" y="61722"/>
                </a:cubicBezTo>
                <a:cubicBezTo>
                  <a:pt x="150490" y="61722"/>
                  <a:pt x="161592" y="52207"/>
                  <a:pt x="164078" y="39648"/>
                </a:cubicBezTo>
                <a:cubicBezTo>
                  <a:pt x="165321" y="33261"/>
                  <a:pt x="170893" y="27432"/>
                  <a:pt x="178651" y="27432"/>
                </a:cubicBezTo>
                <a:cubicBezTo>
                  <a:pt x="190695" y="27432"/>
                  <a:pt x="202354" y="31633"/>
                  <a:pt x="211569" y="39348"/>
                </a:cubicBezTo>
                <a:lnTo>
                  <a:pt x="205011" y="47277"/>
                </a:lnTo>
                <a:lnTo>
                  <a:pt x="211612" y="39391"/>
                </a:lnTo>
                <a:lnTo>
                  <a:pt x="265662" y="84439"/>
                </a:lnTo>
                <a:cubicBezTo>
                  <a:pt x="270634" y="88597"/>
                  <a:pt x="273720" y="94555"/>
                  <a:pt x="274234" y="100984"/>
                </a:cubicBezTo>
                <a:cubicBezTo>
                  <a:pt x="274749" y="107413"/>
                  <a:pt x="272648" y="113800"/>
                  <a:pt x="268362" y="118686"/>
                </a:cubicBezTo>
                <a:lnTo>
                  <a:pt x="244359" y="146118"/>
                </a:lnTo>
                <a:cubicBezTo>
                  <a:pt x="235787" y="155934"/>
                  <a:pt x="220956" y="157091"/>
                  <a:pt x="210926" y="148733"/>
                </a:cubicBezTo>
                <a:lnTo>
                  <a:pt x="205740" y="144404"/>
                </a:lnTo>
                <a:lnTo>
                  <a:pt x="205740" y="219456"/>
                </a:lnTo>
                <a:cubicBezTo>
                  <a:pt x="205740" y="234586"/>
                  <a:pt x="193438" y="246888"/>
                  <a:pt x="178308" y="246888"/>
                </a:cubicBezTo>
                <a:lnTo>
                  <a:pt x="96012" y="246888"/>
                </a:lnTo>
                <a:cubicBezTo>
                  <a:pt x="80882" y="246888"/>
                  <a:pt x="68580" y="234586"/>
                  <a:pt x="68580" y="219456"/>
                </a:cubicBezTo>
                <a:lnTo>
                  <a:pt x="68580" y="144404"/>
                </a:lnTo>
                <a:lnTo>
                  <a:pt x="63394" y="148733"/>
                </a:lnTo>
                <a:cubicBezTo>
                  <a:pt x="53364" y="157091"/>
                  <a:pt x="38533" y="155891"/>
                  <a:pt x="29961" y="146118"/>
                </a:cubicBezTo>
                <a:lnTo>
                  <a:pt x="5958" y="118686"/>
                </a:lnTo>
                <a:cubicBezTo>
                  <a:pt x="1672" y="113800"/>
                  <a:pt x="-429" y="107413"/>
                  <a:pt x="86" y="100984"/>
                </a:cubicBezTo>
                <a:cubicBezTo>
                  <a:pt x="600" y="94555"/>
                  <a:pt x="3686" y="88554"/>
                  <a:pt x="8658" y="84439"/>
                </a:cubicBezTo>
                <a:lnTo>
                  <a:pt x="62708" y="39348"/>
                </a:lnTo>
                <a:moveTo>
                  <a:pt x="91211" y="48306"/>
                </a:moveTo>
                <a:cubicBezTo>
                  <a:pt x="85596" y="49120"/>
                  <a:pt x="80281" y="51478"/>
                  <a:pt x="75867" y="55121"/>
                </a:cubicBezTo>
                <a:lnTo>
                  <a:pt x="21817" y="100255"/>
                </a:lnTo>
                <a:cubicBezTo>
                  <a:pt x="21088" y="100855"/>
                  <a:pt x="20660" y="101713"/>
                  <a:pt x="20574" y="102613"/>
                </a:cubicBezTo>
                <a:cubicBezTo>
                  <a:pt x="20488" y="103513"/>
                  <a:pt x="20788" y="104456"/>
                  <a:pt x="21431" y="105142"/>
                </a:cubicBezTo>
                <a:lnTo>
                  <a:pt x="13673" y="111914"/>
                </a:lnTo>
                <a:lnTo>
                  <a:pt x="21431" y="105142"/>
                </a:lnTo>
                <a:lnTo>
                  <a:pt x="45434" y="132574"/>
                </a:lnTo>
                <a:cubicBezTo>
                  <a:pt x="46677" y="133988"/>
                  <a:pt x="48778" y="134160"/>
                  <a:pt x="50192" y="132959"/>
                </a:cubicBezTo>
                <a:lnTo>
                  <a:pt x="72266" y="114571"/>
                </a:lnTo>
                <a:cubicBezTo>
                  <a:pt x="75352" y="112000"/>
                  <a:pt x="79596" y="111485"/>
                  <a:pt x="83196" y="113157"/>
                </a:cubicBezTo>
                <a:cubicBezTo>
                  <a:pt x="86797" y="114829"/>
                  <a:pt x="89111" y="118472"/>
                  <a:pt x="89111" y="122458"/>
                </a:cubicBezTo>
                <a:lnTo>
                  <a:pt x="89154" y="219456"/>
                </a:lnTo>
                <a:cubicBezTo>
                  <a:pt x="89154" y="223228"/>
                  <a:pt x="92240" y="226314"/>
                  <a:pt x="96012" y="226314"/>
                </a:cubicBezTo>
                <a:lnTo>
                  <a:pt x="178308" y="226314"/>
                </a:lnTo>
                <a:cubicBezTo>
                  <a:pt x="182080" y="226314"/>
                  <a:pt x="185166" y="223228"/>
                  <a:pt x="185166" y="219456"/>
                </a:cubicBezTo>
                <a:lnTo>
                  <a:pt x="185166" y="122458"/>
                </a:lnTo>
                <a:cubicBezTo>
                  <a:pt x="185166" y="118472"/>
                  <a:pt x="187481" y="114829"/>
                  <a:pt x="191081" y="113157"/>
                </a:cubicBezTo>
                <a:cubicBezTo>
                  <a:pt x="194681" y="111485"/>
                  <a:pt x="198968" y="112000"/>
                  <a:pt x="202011" y="114571"/>
                </a:cubicBezTo>
                <a:lnTo>
                  <a:pt x="224085" y="132959"/>
                </a:lnTo>
                <a:cubicBezTo>
                  <a:pt x="225500" y="134160"/>
                  <a:pt x="227643" y="133988"/>
                  <a:pt x="228843" y="132574"/>
                </a:cubicBezTo>
                <a:lnTo>
                  <a:pt x="252846" y="105142"/>
                </a:lnTo>
                <a:cubicBezTo>
                  <a:pt x="253446" y="104456"/>
                  <a:pt x="253746" y="103556"/>
                  <a:pt x="253703" y="102613"/>
                </a:cubicBezTo>
                <a:cubicBezTo>
                  <a:pt x="253660" y="101670"/>
                  <a:pt x="253189" y="100855"/>
                  <a:pt x="252460" y="100255"/>
                </a:cubicBezTo>
                <a:lnTo>
                  <a:pt x="198411" y="55164"/>
                </a:lnTo>
                <a:cubicBezTo>
                  <a:pt x="193996" y="51478"/>
                  <a:pt x="188681" y="49120"/>
                  <a:pt x="183066" y="48349"/>
                </a:cubicBezTo>
                <a:cubicBezTo>
                  <a:pt x="177065" y="67980"/>
                  <a:pt x="158806" y="82296"/>
                  <a:pt x="137160" y="82296"/>
                </a:cubicBezTo>
                <a:cubicBezTo>
                  <a:pt x="115514" y="82296"/>
                  <a:pt x="97255" y="67980"/>
                  <a:pt x="91254" y="48306"/>
                </a:cubicBezTo>
                <a:lnTo>
                  <a:pt x="91211" y="4830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 have a book that truly captivates me.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Its story transports me to another world.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Book That Captivates Me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5" y="47149"/>
                </a:moveTo>
                <a:cubicBezTo>
                  <a:pt x="17145" y="21110"/>
                  <a:pt x="38255" y="0"/>
                  <a:pt x="64294" y="0"/>
                </a:cubicBezTo>
                <a:lnTo>
                  <a:pt x="227171" y="0"/>
                </a:lnTo>
                <a:cubicBezTo>
                  <a:pt x="243727" y="0"/>
                  <a:pt x="257175" y="13448"/>
                  <a:pt x="257175" y="30004"/>
                </a:cubicBezTo>
                <a:lnTo>
                  <a:pt x="257175" y="184309"/>
                </a:lnTo>
                <a:cubicBezTo>
                  <a:pt x="257175" y="196257"/>
                  <a:pt x="250156" y="206597"/>
                  <a:pt x="240030" y="211419"/>
                </a:cubicBezTo>
                <a:lnTo>
                  <a:pt x="240030" y="248602"/>
                </a:lnTo>
                <a:lnTo>
                  <a:pt x="244316" y="248602"/>
                </a:lnTo>
                <a:cubicBezTo>
                  <a:pt x="251442" y="248602"/>
                  <a:pt x="257175" y="254335"/>
                  <a:pt x="257175" y="261461"/>
                </a:cubicBezTo>
                <a:cubicBezTo>
                  <a:pt x="257175" y="268587"/>
                  <a:pt x="251442" y="274320"/>
                  <a:pt x="244316" y="274320"/>
                </a:cubicBezTo>
                <a:lnTo>
                  <a:pt x="60007" y="274320"/>
                </a:lnTo>
                <a:cubicBezTo>
                  <a:pt x="36326" y="274320"/>
                  <a:pt x="17145" y="255139"/>
                  <a:pt x="17145" y="231458"/>
                </a:cubicBezTo>
                <a:cubicBezTo>
                  <a:pt x="17145" y="230011"/>
                  <a:pt x="17199" y="228564"/>
                  <a:pt x="17359" y="227171"/>
                </a:cubicBezTo>
                <a:lnTo>
                  <a:pt x="17145" y="227171"/>
                </a:lnTo>
                <a:lnTo>
                  <a:pt x="17145" y="47149"/>
                </a:lnTo>
                <a:moveTo>
                  <a:pt x="60008" y="214313"/>
                </a:moveTo>
                <a:cubicBezTo>
                  <a:pt x="50524" y="214313"/>
                  <a:pt x="42863" y="221974"/>
                  <a:pt x="42863" y="231458"/>
                </a:cubicBezTo>
                <a:cubicBezTo>
                  <a:pt x="42863" y="240941"/>
                  <a:pt x="50524" y="248603"/>
                  <a:pt x="60008" y="248603"/>
                </a:cubicBezTo>
                <a:lnTo>
                  <a:pt x="214313" y="248603"/>
                </a:lnTo>
                <a:lnTo>
                  <a:pt x="214313" y="214313"/>
                </a:lnTo>
                <a:lnTo>
                  <a:pt x="60008" y="214313"/>
                </a:lnTo>
                <a:moveTo>
                  <a:pt x="42863" y="192185"/>
                </a:moveTo>
                <a:cubicBezTo>
                  <a:pt x="48113" y="189881"/>
                  <a:pt x="53900" y="188595"/>
                  <a:pt x="60008" y="188595"/>
                </a:cubicBezTo>
                <a:lnTo>
                  <a:pt x="227171" y="188595"/>
                </a:lnTo>
                <a:cubicBezTo>
                  <a:pt x="229529" y="188595"/>
                  <a:pt x="231458" y="186666"/>
                  <a:pt x="231458" y="184309"/>
                </a:cubicBezTo>
                <a:lnTo>
                  <a:pt x="231458" y="30004"/>
                </a:lnTo>
                <a:cubicBezTo>
                  <a:pt x="231458" y="27646"/>
                  <a:pt x="229529" y="25718"/>
                  <a:pt x="227171" y="25718"/>
                </a:cubicBezTo>
                <a:lnTo>
                  <a:pt x="64294" y="25718"/>
                </a:lnTo>
                <a:cubicBezTo>
                  <a:pt x="52453" y="25718"/>
                  <a:pt x="42863" y="35308"/>
                  <a:pt x="42863" y="47149"/>
                </a:cubicBezTo>
                <a:lnTo>
                  <a:pt x="42863" y="192185"/>
                </a:lnTo>
                <a:moveTo>
                  <a:pt x="98584" y="60008"/>
                </a:moveTo>
                <a:lnTo>
                  <a:pt x="192881" y="60008"/>
                </a:lnTo>
                <a:cubicBezTo>
                  <a:pt x="200007" y="60008"/>
                  <a:pt x="205740" y="65740"/>
                  <a:pt x="205740" y="72866"/>
                </a:cubicBezTo>
                <a:cubicBezTo>
                  <a:pt x="205740" y="79992"/>
                  <a:pt x="200007" y="85725"/>
                  <a:pt x="192881" y="85725"/>
                </a:cubicBezTo>
                <a:lnTo>
                  <a:pt x="98584" y="85725"/>
                </a:lnTo>
                <a:cubicBezTo>
                  <a:pt x="91458" y="85725"/>
                  <a:pt x="85725" y="79992"/>
                  <a:pt x="85725" y="72866"/>
                </a:cubicBezTo>
                <a:cubicBezTo>
                  <a:pt x="85725" y="65740"/>
                  <a:pt x="91458" y="60008"/>
                  <a:pt x="98584" y="60008"/>
                </a:cubicBezTo>
                <a:lnTo>
                  <a:pt x="98584" y="60008"/>
                </a:lnTo>
                <a:moveTo>
                  <a:pt x="98584" y="102870"/>
                </a:moveTo>
                <a:lnTo>
                  <a:pt x="192881" y="102870"/>
                </a:lnTo>
                <a:cubicBezTo>
                  <a:pt x="200007" y="102870"/>
                  <a:pt x="205740" y="108603"/>
                  <a:pt x="205740" y="115729"/>
                </a:cubicBezTo>
                <a:cubicBezTo>
                  <a:pt x="205740" y="122855"/>
                  <a:pt x="200007" y="128588"/>
                  <a:pt x="192881" y="128588"/>
                </a:cubicBezTo>
                <a:lnTo>
                  <a:pt x="98584" y="128588"/>
                </a:lnTo>
                <a:cubicBezTo>
                  <a:pt x="91458" y="128588"/>
                  <a:pt x="85725" y="122855"/>
                  <a:pt x="85725" y="115729"/>
                </a:cubicBezTo>
                <a:cubicBezTo>
                  <a:pt x="85725" y="108603"/>
                  <a:pt x="91458" y="102870"/>
                  <a:pt x="98584" y="10287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44853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3854" r="3385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67713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Observe the picture and describe it using 'have got' and 'be wearing'.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Include specific details about the clothing and accessories in your description.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67713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Picture Description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847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9099" y="182898"/>
                </a:moveTo>
                <a:lnTo>
                  <a:pt x="219099" y="182898"/>
                </a:lnTo>
                <a:lnTo>
                  <a:pt x="243316" y="207115"/>
                </a:lnTo>
                <a:lnTo>
                  <a:pt x="259104" y="222903"/>
                </a:lnTo>
                <a:lnTo>
                  <a:pt x="222885" y="259122"/>
                </a:lnTo>
                <a:lnTo>
                  <a:pt x="116014" y="152251"/>
                </a:lnTo>
                <a:cubicBezTo>
                  <a:pt x="107656" y="143893"/>
                  <a:pt x="102870" y="132463"/>
                  <a:pt x="102870" y="120604"/>
                </a:cubicBezTo>
                <a:cubicBezTo>
                  <a:pt x="102870" y="112889"/>
                  <a:pt x="104870" y="105388"/>
                  <a:pt x="108585" y="98673"/>
                </a:cubicBezTo>
                <a:lnTo>
                  <a:pt x="138232" y="45952"/>
                </a:lnTo>
                <a:cubicBezTo>
                  <a:pt x="142303" y="38737"/>
                  <a:pt x="149947" y="34308"/>
                  <a:pt x="158163" y="34308"/>
                </a:cubicBezTo>
                <a:lnTo>
                  <a:pt x="207526" y="34308"/>
                </a:lnTo>
                <a:cubicBezTo>
                  <a:pt x="215813" y="34308"/>
                  <a:pt x="223385" y="38737"/>
                  <a:pt x="227457" y="45952"/>
                </a:cubicBezTo>
                <a:lnTo>
                  <a:pt x="257175" y="98673"/>
                </a:lnTo>
                <a:cubicBezTo>
                  <a:pt x="260961" y="105388"/>
                  <a:pt x="262890" y="112961"/>
                  <a:pt x="262890" y="120604"/>
                </a:cubicBezTo>
                <a:cubicBezTo>
                  <a:pt x="262890" y="132463"/>
                  <a:pt x="258175" y="143893"/>
                  <a:pt x="249817" y="152251"/>
                </a:cubicBezTo>
                <a:lnTo>
                  <a:pt x="243388" y="158681"/>
                </a:lnTo>
                <a:lnTo>
                  <a:pt x="207169" y="122462"/>
                </a:lnTo>
                <a:lnTo>
                  <a:pt x="212884" y="116747"/>
                </a:lnTo>
                <a:cubicBezTo>
                  <a:pt x="215670" y="113961"/>
                  <a:pt x="217241" y="110246"/>
                  <a:pt x="217241" y="106317"/>
                </a:cubicBezTo>
                <a:cubicBezTo>
                  <a:pt x="217241" y="98173"/>
                  <a:pt x="210598" y="91529"/>
                  <a:pt x="202454" y="91529"/>
                </a:cubicBezTo>
                <a:lnTo>
                  <a:pt x="163449" y="91529"/>
                </a:lnTo>
                <a:cubicBezTo>
                  <a:pt x="155305" y="91529"/>
                  <a:pt x="148661" y="98173"/>
                  <a:pt x="148661" y="106317"/>
                </a:cubicBezTo>
                <a:cubicBezTo>
                  <a:pt x="148661" y="110246"/>
                  <a:pt x="150233" y="113961"/>
                  <a:pt x="153019" y="116747"/>
                </a:cubicBezTo>
                <a:lnTo>
                  <a:pt x="219099" y="182898"/>
                </a:lnTo>
                <a:lnTo>
                  <a:pt x="219099" y="182898"/>
                </a:lnTo>
                <a:moveTo>
                  <a:pt x="291822" y="207115"/>
                </a:moveTo>
                <a:lnTo>
                  <a:pt x="283321" y="198614"/>
                </a:lnTo>
                <a:lnTo>
                  <a:pt x="267605" y="182898"/>
                </a:lnTo>
                <a:lnTo>
                  <a:pt x="274034" y="176468"/>
                </a:lnTo>
                <a:cubicBezTo>
                  <a:pt x="288893" y="161609"/>
                  <a:pt x="297180" y="141535"/>
                  <a:pt x="297180" y="120604"/>
                </a:cubicBezTo>
                <a:cubicBezTo>
                  <a:pt x="297180" y="107031"/>
                  <a:pt x="293680" y="93672"/>
                  <a:pt x="287036" y="81885"/>
                </a:cubicBezTo>
                <a:lnTo>
                  <a:pt x="257389" y="29164"/>
                </a:lnTo>
                <a:cubicBezTo>
                  <a:pt x="247245" y="11162"/>
                  <a:pt x="228243" y="18"/>
                  <a:pt x="207597" y="18"/>
                </a:cubicBezTo>
                <a:lnTo>
                  <a:pt x="158163" y="18"/>
                </a:lnTo>
                <a:cubicBezTo>
                  <a:pt x="137517" y="18"/>
                  <a:pt x="118443" y="11162"/>
                  <a:pt x="108371" y="29164"/>
                </a:cubicBezTo>
                <a:lnTo>
                  <a:pt x="78724" y="81885"/>
                </a:lnTo>
                <a:cubicBezTo>
                  <a:pt x="72080" y="93672"/>
                  <a:pt x="68580" y="107031"/>
                  <a:pt x="68580" y="120604"/>
                </a:cubicBezTo>
                <a:cubicBezTo>
                  <a:pt x="68580" y="141535"/>
                  <a:pt x="76938" y="161681"/>
                  <a:pt x="91726" y="176468"/>
                </a:cubicBezTo>
                <a:lnTo>
                  <a:pt x="198668" y="283410"/>
                </a:lnTo>
                <a:lnTo>
                  <a:pt x="220528" y="305270"/>
                </a:lnTo>
                <a:lnTo>
                  <a:pt x="220528" y="305270"/>
                </a:lnTo>
                <a:lnTo>
                  <a:pt x="222885" y="307628"/>
                </a:lnTo>
                <a:lnTo>
                  <a:pt x="277678" y="362420"/>
                </a:lnTo>
                <a:cubicBezTo>
                  <a:pt x="282107" y="366849"/>
                  <a:pt x="289393" y="366849"/>
                  <a:pt x="293822" y="362420"/>
                </a:cubicBezTo>
                <a:cubicBezTo>
                  <a:pt x="298252" y="357991"/>
                  <a:pt x="298252" y="350704"/>
                  <a:pt x="293822" y="346275"/>
                </a:cubicBezTo>
                <a:lnTo>
                  <a:pt x="239030" y="291483"/>
                </a:lnTo>
                <a:lnTo>
                  <a:pt x="247102" y="283410"/>
                </a:lnTo>
                <a:lnTo>
                  <a:pt x="257175" y="273338"/>
                </a:lnTo>
                <a:lnTo>
                  <a:pt x="311968" y="328130"/>
                </a:lnTo>
                <a:cubicBezTo>
                  <a:pt x="316397" y="332559"/>
                  <a:pt x="323683" y="332559"/>
                  <a:pt x="328112" y="328130"/>
                </a:cubicBezTo>
                <a:cubicBezTo>
                  <a:pt x="332542" y="323701"/>
                  <a:pt x="332542" y="316414"/>
                  <a:pt x="328112" y="311985"/>
                </a:cubicBezTo>
                <a:lnTo>
                  <a:pt x="273320" y="257193"/>
                </a:lnTo>
                <a:lnTo>
                  <a:pt x="283393" y="247120"/>
                </a:lnTo>
                <a:lnTo>
                  <a:pt x="291465" y="239048"/>
                </a:lnTo>
                <a:lnTo>
                  <a:pt x="346258" y="293840"/>
                </a:lnTo>
                <a:cubicBezTo>
                  <a:pt x="350687" y="298269"/>
                  <a:pt x="357973" y="298269"/>
                  <a:pt x="362402" y="293840"/>
                </a:cubicBezTo>
                <a:cubicBezTo>
                  <a:pt x="366832" y="289411"/>
                  <a:pt x="366832" y="282124"/>
                  <a:pt x="362402" y="277695"/>
                </a:cubicBezTo>
                <a:lnTo>
                  <a:pt x="307610" y="222903"/>
                </a:lnTo>
                <a:lnTo>
                  <a:pt x="305252" y="220545"/>
                </a:lnTo>
                <a:lnTo>
                  <a:pt x="305252" y="220545"/>
                </a:lnTo>
                <a:lnTo>
                  <a:pt x="291894" y="207187"/>
                </a:lnTo>
                <a:lnTo>
                  <a:pt x="291822" y="207115"/>
                </a:lnTo>
                <a:moveTo>
                  <a:pt x="83368" y="197685"/>
                </a:moveTo>
                <a:lnTo>
                  <a:pt x="3358" y="277695"/>
                </a:lnTo>
                <a:cubicBezTo>
                  <a:pt x="-1072" y="282125"/>
                  <a:pt x="-1072" y="289411"/>
                  <a:pt x="3358" y="293840"/>
                </a:cubicBezTo>
                <a:cubicBezTo>
                  <a:pt x="7787" y="298269"/>
                  <a:pt x="15073" y="298269"/>
                  <a:pt x="19502" y="293840"/>
                </a:cubicBezTo>
                <a:lnTo>
                  <a:pt x="99512" y="213830"/>
                </a:lnTo>
                <a:lnTo>
                  <a:pt x="83368" y="197685"/>
                </a:lnTo>
                <a:moveTo>
                  <a:pt x="117658" y="231975"/>
                </a:moveTo>
                <a:lnTo>
                  <a:pt x="37648" y="311985"/>
                </a:lnTo>
                <a:cubicBezTo>
                  <a:pt x="33218" y="316415"/>
                  <a:pt x="33218" y="323701"/>
                  <a:pt x="37648" y="328130"/>
                </a:cubicBezTo>
                <a:cubicBezTo>
                  <a:pt x="42077" y="332559"/>
                  <a:pt x="49363" y="332559"/>
                  <a:pt x="53792" y="328130"/>
                </a:cubicBezTo>
                <a:lnTo>
                  <a:pt x="133802" y="248120"/>
                </a:lnTo>
                <a:lnTo>
                  <a:pt x="117658" y="231975"/>
                </a:lnTo>
                <a:moveTo>
                  <a:pt x="151948" y="266265"/>
                </a:moveTo>
                <a:lnTo>
                  <a:pt x="71938" y="346275"/>
                </a:lnTo>
                <a:cubicBezTo>
                  <a:pt x="67508" y="350705"/>
                  <a:pt x="67508" y="357991"/>
                  <a:pt x="71938" y="362420"/>
                </a:cubicBezTo>
                <a:cubicBezTo>
                  <a:pt x="76367" y="366849"/>
                  <a:pt x="83653" y="366849"/>
                  <a:pt x="88082" y="362420"/>
                </a:cubicBezTo>
                <a:lnTo>
                  <a:pt x="168092" y="282410"/>
                </a:lnTo>
                <a:lnTo>
                  <a:pt x="151948" y="26626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7724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an interactive exercise to match sentences with the correct structure.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Focus on using 'have got' and 'be wearing' accurately.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Sentence Matching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800" y="76200"/>
                </a:moveTo>
                <a:cubicBezTo>
                  <a:pt x="50800" y="73406"/>
                  <a:pt x="53086" y="71120"/>
                  <a:pt x="55880" y="71120"/>
                </a:cubicBezTo>
                <a:lnTo>
                  <a:pt x="309880" y="71120"/>
                </a:lnTo>
                <a:cubicBezTo>
                  <a:pt x="312674" y="71120"/>
                  <a:pt x="314960" y="73406"/>
                  <a:pt x="314960" y="76200"/>
                </a:cubicBezTo>
                <a:lnTo>
                  <a:pt x="314960" y="274320"/>
                </a:lnTo>
                <a:lnTo>
                  <a:pt x="345440" y="274320"/>
                </a:lnTo>
                <a:lnTo>
                  <a:pt x="345440" y="76200"/>
                </a:lnTo>
                <a:cubicBezTo>
                  <a:pt x="345440" y="56578"/>
                  <a:pt x="329501" y="40640"/>
                  <a:pt x="309880" y="40640"/>
                </a:cubicBezTo>
                <a:lnTo>
                  <a:pt x="55880" y="40640"/>
                </a:lnTo>
                <a:cubicBezTo>
                  <a:pt x="36258" y="40640"/>
                  <a:pt x="20320" y="56578"/>
                  <a:pt x="20320" y="76200"/>
                </a:cubicBezTo>
                <a:lnTo>
                  <a:pt x="20320" y="274320"/>
                </a:lnTo>
                <a:lnTo>
                  <a:pt x="50800" y="274320"/>
                </a:lnTo>
                <a:lnTo>
                  <a:pt x="50800" y="76200"/>
                </a:lnTo>
                <a:moveTo>
                  <a:pt x="142240" y="279400"/>
                </a:moveTo>
                <a:lnTo>
                  <a:pt x="142240" y="294640"/>
                </a:lnTo>
                <a:lnTo>
                  <a:pt x="15240" y="294640"/>
                </a:lnTo>
                <a:cubicBezTo>
                  <a:pt x="6794" y="294640"/>
                  <a:pt x="0" y="301434"/>
                  <a:pt x="0" y="309880"/>
                </a:cubicBezTo>
                <a:cubicBezTo>
                  <a:pt x="0" y="318326"/>
                  <a:pt x="6794" y="325120"/>
                  <a:pt x="15240" y="325120"/>
                </a:cubicBezTo>
                <a:lnTo>
                  <a:pt x="142240" y="325120"/>
                </a:lnTo>
                <a:lnTo>
                  <a:pt x="157480" y="325120"/>
                </a:lnTo>
                <a:lnTo>
                  <a:pt x="248920" y="325120"/>
                </a:lnTo>
                <a:lnTo>
                  <a:pt x="264160" y="325120"/>
                </a:lnTo>
                <a:lnTo>
                  <a:pt x="350520" y="325120"/>
                </a:lnTo>
                <a:cubicBezTo>
                  <a:pt x="358966" y="325120"/>
                  <a:pt x="365760" y="318326"/>
                  <a:pt x="365760" y="309880"/>
                </a:cubicBezTo>
                <a:cubicBezTo>
                  <a:pt x="365760" y="301434"/>
                  <a:pt x="358966" y="294640"/>
                  <a:pt x="350520" y="294640"/>
                </a:cubicBezTo>
                <a:lnTo>
                  <a:pt x="264160" y="294640"/>
                </a:lnTo>
                <a:lnTo>
                  <a:pt x="264160" y="279400"/>
                </a:lnTo>
                <a:cubicBezTo>
                  <a:pt x="264160" y="259778"/>
                  <a:pt x="248222" y="243840"/>
                  <a:pt x="228600" y="243840"/>
                </a:cubicBezTo>
                <a:lnTo>
                  <a:pt x="177800" y="243840"/>
                </a:lnTo>
                <a:cubicBezTo>
                  <a:pt x="158179" y="243840"/>
                  <a:pt x="142240" y="259778"/>
                  <a:pt x="142240" y="279400"/>
                </a:cubicBezTo>
                <a:lnTo>
                  <a:pt x="142240" y="279400"/>
                </a:lnTo>
                <a:moveTo>
                  <a:pt x="233680" y="279400"/>
                </a:moveTo>
                <a:lnTo>
                  <a:pt x="233680" y="294640"/>
                </a:lnTo>
                <a:lnTo>
                  <a:pt x="172720" y="294640"/>
                </a:lnTo>
                <a:lnTo>
                  <a:pt x="172720" y="279400"/>
                </a:lnTo>
                <a:cubicBezTo>
                  <a:pt x="172720" y="276606"/>
                  <a:pt x="175006" y="274320"/>
                  <a:pt x="177800" y="274320"/>
                </a:cubicBezTo>
                <a:lnTo>
                  <a:pt x="228600" y="274320"/>
                </a:lnTo>
                <a:cubicBezTo>
                  <a:pt x="231394" y="274320"/>
                  <a:pt x="233680" y="276606"/>
                  <a:pt x="233680" y="279400"/>
                </a:cubicBezTo>
                <a:lnTo>
                  <a:pt x="233680" y="27940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Time!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3219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Self-Expression Through Language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4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7162800" y="626364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3334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>
            <a:off x="3200396" y="6217920"/>
            <a:ext cx="8991604" cy="640080"/>
          </a:xfrm>
          <a:custGeom>
            <a:avLst/>
            <a:gdLst/>
            <a:ahLst/>
            <a:cxnLst/>
            <a:rect l="l" t="t" r="r" b="b"/>
            <a:pathLst>
              <a:path w="8991604" h="640080">
                <a:moveTo>
                  <a:pt x="0" y="640080"/>
                </a:moveTo>
                <a:lnTo>
                  <a:pt x="0" y="0"/>
                </a:lnTo>
                <a:lnTo>
                  <a:pt x="8991604" y="0"/>
                </a:lnTo>
                <a:lnTo>
                  <a:pt x="8991604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328722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13411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69" r="3446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23334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Describing Yourself and Others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28774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 am wearing a stylish navy blue dress that flows elegantly with every step.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My colleague has got a fantastic pair of headphones that deliver excellent sound quality.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28773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Usage Examples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5433" y="187166"/>
                </a:moveTo>
                <a:cubicBezTo>
                  <a:pt x="44577" y="113871"/>
                  <a:pt x="107085" y="57150"/>
                  <a:pt x="182880" y="57150"/>
                </a:cubicBezTo>
                <a:cubicBezTo>
                  <a:pt x="258675" y="57150"/>
                  <a:pt x="321183" y="113871"/>
                  <a:pt x="330327" y="187166"/>
                </a:cubicBezTo>
                <a:cubicBezTo>
                  <a:pt x="323612" y="184380"/>
                  <a:pt x="316325" y="182880"/>
                  <a:pt x="308610" y="182880"/>
                </a:cubicBezTo>
                <a:cubicBezTo>
                  <a:pt x="289679" y="182880"/>
                  <a:pt x="274320" y="198239"/>
                  <a:pt x="274320" y="217170"/>
                </a:cubicBezTo>
                <a:lnTo>
                  <a:pt x="274320" y="308610"/>
                </a:lnTo>
                <a:cubicBezTo>
                  <a:pt x="274320" y="327541"/>
                  <a:pt x="289679" y="342900"/>
                  <a:pt x="308610" y="342900"/>
                </a:cubicBezTo>
                <a:cubicBezTo>
                  <a:pt x="340185" y="342900"/>
                  <a:pt x="365760" y="317325"/>
                  <a:pt x="365760" y="285750"/>
                </a:cubicBezTo>
                <a:lnTo>
                  <a:pt x="365760" y="262890"/>
                </a:lnTo>
                <a:lnTo>
                  <a:pt x="365760" y="240030"/>
                </a:lnTo>
                <a:lnTo>
                  <a:pt x="365760" y="205740"/>
                </a:lnTo>
                <a:cubicBezTo>
                  <a:pt x="365760" y="104727"/>
                  <a:pt x="283893" y="22860"/>
                  <a:pt x="182880" y="22860"/>
                </a:cubicBezTo>
                <a:cubicBezTo>
                  <a:pt x="81867" y="22860"/>
                  <a:pt x="0" y="104727"/>
                  <a:pt x="0" y="205740"/>
                </a:cubicBezTo>
                <a:lnTo>
                  <a:pt x="0" y="240030"/>
                </a:lnTo>
                <a:lnTo>
                  <a:pt x="0" y="262890"/>
                </a:lnTo>
                <a:lnTo>
                  <a:pt x="0" y="285750"/>
                </a:lnTo>
                <a:cubicBezTo>
                  <a:pt x="0" y="317325"/>
                  <a:pt x="25575" y="342900"/>
                  <a:pt x="57150" y="342900"/>
                </a:cubicBezTo>
                <a:cubicBezTo>
                  <a:pt x="76081" y="342900"/>
                  <a:pt x="91440" y="327541"/>
                  <a:pt x="91440" y="308610"/>
                </a:cubicBezTo>
                <a:lnTo>
                  <a:pt x="91440" y="217170"/>
                </a:lnTo>
                <a:cubicBezTo>
                  <a:pt x="91440" y="198239"/>
                  <a:pt x="76081" y="182880"/>
                  <a:pt x="57150" y="182880"/>
                </a:cubicBezTo>
                <a:cubicBezTo>
                  <a:pt x="49435" y="182880"/>
                  <a:pt x="42148" y="184380"/>
                  <a:pt x="35433" y="187166"/>
                </a:cubicBezTo>
                <a:lnTo>
                  <a:pt x="35433" y="187166"/>
                </a:lnTo>
                <a:moveTo>
                  <a:pt x="34290" y="240030"/>
                </a:moveTo>
                <a:cubicBezTo>
                  <a:pt x="34290" y="227386"/>
                  <a:pt x="44506" y="217170"/>
                  <a:pt x="57150" y="217170"/>
                </a:cubicBezTo>
                <a:lnTo>
                  <a:pt x="57150" y="308610"/>
                </a:lnTo>
                <a:cubicBezTo>
                  <a:pt x="44506" y="308610"/>
                  <a:pt x="34290" y="298394"/>
                  <a:pt x="34290" y="285750"/>
                </a:cubicBezTo>
                <a:lnTo>
                  <a:pt x="34290" y="262890"/>
                </a:lnTo>
                <a:lnTo>
                  <a:pt x="34290" y="240030"/>
                </a:lnTo>
                <a:moveTo>
                  <a:pt x="331470" y="240030"/>
                </a:moveTo>
                <a:lnTo>
                  <a:pt x="331470" y="262890"/>
                </a:lnTo>
                <a:lnTo>
                  <a:pt x="331470" y="285750"/>
                </a:lnTo>
                <a:cubicBezTo>
                  <a:pt x="331470" y="298394"/>
                  <a:pt x="321254" y="308610"/>
                  <a:pt x="308610" y="308610"/>
                </a:cubicBezTo>
                <a:lnTo>
                  <a:pt x="308610" y="217170"/>
                </a:lnTo>
                <a:cubicBezTo>
                  <a:pt x="321254" y="217170"/>
                  <a:pt x="331470" y="227386"/>
                  <a:pt x="331470" y="240030"/>
                </a:cubicBezTo>
                <a:lnTo>
                  <a:pt x="331470" y="24003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482352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My friend is wearing a chic black leather jacket that gives her a bold look.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He has got a sleek smartwatch that tracks his fitness activities.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82351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Others Description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62866" y="0"/>
                </a:moveTo>
                <a:cubicBezTo>
                  <a:pt x="58080" y="0"/>
                  <a:pt x="53508" y="2000"/>
                  <a:pt x="50222" y="5572"/>
                </a:cubicBezTo>
                <a:cubicBezTo>
                  <a:pt x="46935" y="9144"/>
                  <a:pt x="45364" y="13859"/>
                  <a:pt x="45792" y="18645"/>
                </a:cubicBezTo>
                <a:lnTo>
                  <a:pt x="71653" y="318754"/>
                </a:lnTo>
                <a:cubicBezTo>
                  <a:pt x="73939" y="345329"/>
                  <a:pt x="96227" y="365760"/>
                  <a:pt x="122874" y="365760"/>
                </a:cubicBezTo>
                <a:lnTo>
                  <a:pt x="242889" y="365760"/>
                </a:lnTo>
                <a:cubicBezTo>
                  <a:pt x="269606" y="365760"/>
                  <a:pt x="291823" y="345329"/>
                  <a:pt x="294109" y="318754"/>
                </a:cubicBezTo>
                <a:lnTo>
                  <a:pt x="319970" y="18645"/>
                </a:lnTo>
                <a:cubicBezTo>
                  <a:pt x="320398" y="13859"/>
                  <a:pt x="318755" y="9144"/>
                  <a:pt x="315540" y="5572"/>
                </a:cubicBezTo>
                <a:cubicBezTo>
                  <a:pt x="312326" y="2000"/>
                  <a:pt x="307682" y="0"/>
                  <a:pt x="302896" y="0"/>
                </a:cubicBezTo>
                <a:lnTo>
                  <a:pt x="62866" y="0"/>
                </a:lnTo>
                <a:moveTo>
                  <a:pt x="86512" y="91440"/>
                </a:moveTo>
                <a:lnTo>
                  <a:pt x="81583" y="34290"/>
                </a:lnTo>
                <a:lnTo>
                  <a:pt x="284251" y="34290"/>
                </a:lnTo>
                <a:lnTo>
                  <a:pt x="279322" y="91440"/>
                </a:lnTo>
                <a:lnTo>
                  <a:pt x="86512" y="91440"/>
                </a:lnTo>
                <a:moveTo>
                  <a:pt x="89441" y="125730"/>
                </a:moveTo>
                <a:lnTo>
                  <a:pt x="276321" y="125730"/>
                </a:lnTo>
                <a:lnTo>
                  <a:pt x="259962" y="315825"/>
                </a:lnTo>
                <a:cubicBezTo>
                  <a:pt x="259176" y="324683"/>
                  <a:pt x="251747" y="331470"/>
                  <a:pt x="242889" y="331470"/>
                </a:cubicBezTo>
                <a:lnTo>
                  <a:pt x="122874" y="331470"/>
                </a:lnTo>
                <a:cubicBezTo>
                  <a:pt x="113944" y="331470"/>
                  <a:pt x="106586" y="324683"/>
                  <a:pt x="105800" y="315825"/>
                </a:cubicBezTo>
                <a:lnTo>
                  <a:pt x="89441" y="12573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76964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 am wearing a stylish navy blue dress that flows elegantly with every step.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 have got a pair of trendy white sneakers that add a casual touch to my outfit.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676963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Self Description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6576" y="36576"/>
                </a:moveTo>
                <a:lnTo>
                  <a:pt x="141961" y="36576"/>
                </a:lnTo>
                <a:cubicBezTo>
                  <a:pt x="135217" y="44120"/>
                  <a:pt x="130473" y="53550"/>
                  <a:pt x="128759" y="64008"/>
                </a:cubicBezTo>
                <a:lnTo>
                  <a:pt x="36576" y="64008"/>
                </a:lnTo>
                <a:cubicBezTo>
                  <a:pt x="31547" y="64008"/>
                  <a:pt x="27432" y="68123"/>
                  <a:pt x="27432" y="73152"/>
                </a:cubicBezTo>
                <a:lnTo>
                  <a:pt x="27432" y="292608"/>
                </a:lnTo>
                <a:cubicBezTo>
                  <a:pt x="27432" y="297637"/>
                  <a:pt x="31547" y="301752"/>
                  <a:pt x="36576" y="301752"/>
                </a:cubicBezTo>
                <a:lnTo>
                  <a:pt x="128759" y="301752"/>
                </a:lnTo>
                <a:cubicBezTo>
                  <a:pt x="130531" y="312210"/>
                  <a:pt x="135217" y="321640"/>
                  <a:pt x="141961" y="329184"/>
                </a:cubicBezTo>
                <a:lnTo>
                  <a:pt x="36576" y="329184"/>
                </a:lnTo>
                <a:cubicBezTo>
                  <a:pt x="16402" y="329184"/>
                  <a:pt x="0" y="312782"/>
                  <a:pt x="0" y="292608"/>
                </a:cubicBezTo>
                <a:lnTo>
                  <a:pt x="0" y="73152"/>
                </a:lnTo>
                <a:cubicBezTo>
                  <a:pt x="0" y="52978"/>
                  <a:pt x="16402" y="36576"/>
                  <a:pt x="36576" y="36576"/>
                </a:cubicBezTo>
                <a:lnTo>
                  <a:pt x="36576" y="36576"/>
                </a:lnTo>
                <a:moveTo>
                  <a:pt x="109728" y="86868"/>
                </a:moveTo>
                <a:cubicBezTo>
                  <a:pt x="117215" y="86868"/>
                  <a:pt x="123844" y="90468"/>
                  <a:pt x="128016" y="96012"/>
                </a:cubicBezTo>
                <a:lnTo>
                  <a:pt x="128016" y="123444"/>
                </a:lnTo>
                <a:cubicBezTo>
                  <a:pt x="123844" y="128988"/>
                  <a:pt x="117215" y="132588"/>
                  <a:pt x="109728" y="132588"/>
                </a:cubicBezTo>
                <a:cubicBezTo>
                  <a:pt x="97098" y="132588"/>
                  <a:pt x="86868" y="122358"/>
                  <a:pt x="86868" y="109728"/>
                </a:cubicBezTo>
                <a:cubicBezTo>
                  <a:pt x="86868" y="97098"/>
                  <a:pt x="97098" y="86868"/>
                  <a:pt x="109728" y="86868"/>
                </a:cubicBezTo>
                <a:lnTo>
                  <a:pt x="109728" y="86868"/>
                </a:lnTo>
                <a:moveTo>
                  <a:pt x="109728" y="155448"/>
                </a:moveTo>
                <a:cubicBezTo>
                  <a:pt x="116072" y="155448"/>
                  <a:pt x="122244" y="156362"/>
                  <a:pt x="128016" y="158077"/>
                </a:cubicBezTo>
                <a:lnTo>
                  <a:pt x="128016" y="187738"/>
                </a:lnTo>
                <a:cubicBezTo>
                  <a:pt x="122644" y="184652"/>
                  <a:pt x="116415" y="182823"/>
                  <a:pt x="109728" y="182823"/>
                </a:cubicBezTo>
                <a:cubicBezTo>
                  <a:pt x="89554" y="182823"/>
                  <a:pt x="73152" y="199225"/>
                  <a:pt x="73152" y="219399"/>
                </a:cubicBezTo>
                <a:cubicBezTo>
                  <a:pt x="73152" y="239573"/>
                  <a:pt x="89554" y="255975"/>
                  <a:pt x="109728" y="255975"/>
                </a:cubicBezTo>
                <a:cubicBezTo>
                  <a:pt x="116415" y="255975"/>
                  <a:pt x="122644" y="254203"/>
                  <a:pt x="128016" y="251060"/>
                </a:cubicBezTo>
                <a:lnTo>
                  <a:pt x="128016" y="280721"/>
                </a:lnTo>
                <a:cubicBezTo>
                  <a:pt x="122244" y="282435"/>
                  <a:pt x="116072" y="283350"/>
                  <a:pt x="109728" y="283350"/>
                </a:cubicBezTo>
                <a:cubicBezTo>
                  <a:pt x="74352" y="283350"/>
                  <a:pt x="45720" y="254718"/>
                  <a:pt x="45720" y="219342"/>
                </a:cubicBezTo>
                <a:cubicBezTo>
                  <a:pt x="45720" y="183966"/>
                  <a:pt x="74352" y="155334"/>
                  <a:pt x="109728" y="155334"/>
                </a:cubicBezTo>
                <a:lnTo>
                  <a:pt x="109728" y="155448"/>
                </a:lnTo>
                <a:moveTo>
                  <a:pt x="182880" y="64008"/>
                </a:moveTo>
                <a:cubicBezTo>
                  <a:pt x="177851" y="64008"/>
                  <a:pt x="173736" y="68123"/>
                  <a:pt x="173736" y="73152"/>
                </a:cubicBezTo>
                <a:lnTo>
                  <a:pt x="173736" y="292608"/>
                </a:lnTo>
                <a:cubicBezTo>
                  <a:pt x="173736" y="297637"/>
                  <a:pt x="177851" y="301752"/>
                  <a:pt x="182880" y="301752"/>
                </a:cubicBezTo>
                <a:lnTo>
                  <a:pt x="329184" y="301752"/>
                </a:lnTo>
                <a:cubicBezTo>
                  <a:pt x="334213" y="301752"/>
                  <a:pt x="338328" y="297637"/>
                  <a:pt x="338328" y="292608"/>
                </a:cubicBezTo>
                <a:lnTo>
                  <a:pt x="338328" y="73152"/>
                </a:lnTo>
                <a:cubicBezTo>
                  <a:pt x="338328" y="68123"/>
                  <a:pt x="334213" y="64008"/>
                  <a:pt x="329184" y="64008"/>
                </a:cubicBezTo>
                <a:lnTo>
                  <a:pt x="182880" y="64008"/>
                </a:lnTo>
                <a:moveTo>
                  <a:pt x="146304" y="73152"/>
                </a:moveTo>
                <a:cubicBezTo>
                  <a:pt x="146304" y="52978"/>
                  <a:pt x="162706" y="36576"/>
                  <a:pt x="182880" y="36576"/>
                </a:cubicBezTo>
                <a:lnTo>
                  <a:pt x="329184" y="36576"/>
                </a:lnTo>
                <a:cubicBezTo>
                  <a:pt x="349358" y="36576"/>
                  <a:pt x="365760" y="52978"/>
                  <a:pt x="365760" y="73152"/>
                </a:cubicBezTo>
                <a:lnTo>
                  <a:pt x="365760" y="292608"/>
                </a:lnTo>
                <a:cubicBezTo>
                  <a:pt x="365760" y="312782"/>
                  <a:pt x="349358" y="329184"/>
                  <a:pt x="329184" y="329184"/>
                </a:cubicBezTo>
                <a:lnTo>
                  <a:pt x="182880" y="329184"/>
                </a:lnTo>
                <a:cubicBezTo>
                  <a:pt x="162706" y="329184"/>
                  <a:pt x="146304" y="312782"/>
                  <a:pt x="146304" y="292608"/>
                </a:cubicBezTo>
                <a:lnTo>
                  <a:pt x="146304" y="73152"/>
                </a:lnTo>
                <a:moveTo>
                  <a:pt x="256032" y="86868"/>
                </a:moveTo>
                <a:cubicBezTo>
                  <a:pt x="268657" y="86868"/>
                  <a:pt x="278892" y="97103"/>
                  <a:pt x="278892" y="109728"/>
                </a:cubicBezTo>
                <a:cubicBezTo>
                  <a:pt x="278892" y="122353"/>
                  <a:pt x="268657" y="132588"/>
                  <a:pt x="256032" y="132588"/>
                </a:cubicBezTo>
                <a:cubicBezTo>
                  <a:pt x="243407" y="132588"/>
                  <a:pt x="233172" y="122353"/>
                  <a:pt x="233172" y="109728"/>
                </a:cubicBezTo>
                <a:cubicBezTo>
                  <a:pt x="233172" y="97103"/>
                  <a:pt x="243407" y="86868"/>
                  <a:pt x="256032" y="86868"/>
                </a:cubicBezTo>
                <a:moveTo>
                  <a:pt x="192024" y="219456"/>
                </a:moveTo>
                <a:cubicBezTo>
                  <a:pt x="192024" y="184105"/>
                  <a:pt x="220681" y="155448"/>
                  <a:pt x="256032" y="155448"/>
                </a:cubicBezTo>
                <a:cubicBezTo>
                  <a:pt x="291383" y="155448"/>
                  <a:pt x="320040" y="184105"/>
                  <a:pt x="320040" y="219456"/>
                </a:cubicBezTo>
                <a:cubicBezTo>
                  <a:pt x="320040" y="254807"/>
                  <a:pt x="291383" y="283464"/>
                  <a:pt x="256032" y="283464"/>
                </a:cubicBezTo>
                <a:cubicBezTo>
                  <a:pt x="220681" y="283464"/>
                  <a:pt x="192024" y="254807"/>
                  <a:pt x="192024" y="219456"/>
                </a:cubicBezTo>
                <a:lnTo>
                  <a:pt x="192024" y="219456"/>
                </a:lnTo>
                <a:moveTo>
                  <a:pt x="256032" y="256032"/>
                </a:moveTo>
                <a:cubicBezTo>
                  <a:pt x="276232" y="256032"/>
                  <a:pt x="292608" y="239656"/>
                  <a:pt x="292608" y="219456"/>
                </a:cubicBezTo>
                <a:cubicBezTo>
                  <a:pt x="292608" y="199256"/>
                  <a:pt x="276232" y="182880"/>
                  <a:pt x="256032" y="182880"/>
                </a:cubicBezTo>
                <a:cubicBezTo>
                  <a:pt x="235832" y="182880"/>
                  <a:pt x="219456" y="199256"/>
                  <a:pt x="219456" y="219456"/>
                </a:cubicBezTo>
                <a:cubicBezTo>
                  <a:pt x="219456" y="239656"/>
                  <a:pt x="235832" y="256032"/>
                  <a:pt x="256032" y="256032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806891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Self-Expression Through Language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523334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7146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44853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334738" y="1471875"/>
            <a:ext cx="3308622" cy="4586440"/>
          </a:xfrm>
          <a:custGeom>
            <a:avLst/>
            <a:gdLst/>
            <a:ahLst/>
            <a:cxnLst/>
            <a:rect l="l" t="t" r="r" b="b"/>
            <a:pathLst>
              <a:path w="3308622" h="4586440">
                <a:moveTo>
                  <a:pt x="169468" y="4586440"/>
                </a:moveTo>
                <a:cubicBezTo>
                  <a:pt x="75873" y="4586440"/>
                  <a:pt x="0" y="4510567"/>
                  <a:pt x="0" y="4416972"/>
                </a:cubicBezTo>
                <a:lnTo>
                  <a:pt x="0" y="169468"/>
                </a:lnTo>
                <a:cubicBezTo>
                  <a:pt x="0" y="75873"/>
                  <a:pt x="75873" y="0"/>
                  <a:pt x="169468" y="0"/>
                </a:cubicBezTo>
                <a:lnTo>
                  <a:pt x="3139154" y="0"/>
                </a:lnTo>
                <a:cubicBezTo>
                  <a:pt x="3232749" y="0"/>
                  <a:pt x="3308622" y="75873"/>
                  <a:pt x="3308622" y="169468"/>
                </a:cubicBezTo>
                <a:lnTo>
                  <a:pt x="3308622" y="4416972"/>
                </a:lnTo>
                <a:cubicBezTo>
                  <a:pt x="3308622" y="4510567"/>
                  <a:pt x="3232749" y="4586440"/>
                  <a:pt x="3139154" y="4586440"/>
                </a:cubicBezTo>
                <a:lnTo>
                  <a:pt x="169468" y="4586440"/>
                </a:lnTo>
              </a:path>
            </a:pathLst>
          </a:custGeom>
          <a:blipFill>
            <a:blip r:embed="rId1"/>
            <a:srcRect l="25963" r="2596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67713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Some speakers may say 'I have a car' instead of 'I have got a car'. While both are correct, 'have got' is more informal and often used in conversation.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67713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Forgetting to Use 'Got'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6847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724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'Have got' indicates possession, while 'be wearing' refers to clothing. It's essential to use each phrase correctly to convey the intended meaning.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7724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Confusing 'Have Got' with 'Be Wearing'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7724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6424" y="27968"/>
                </a:moveTo>
                <a:cubicBezTo>
                  <a:pt x="239780" y="21253"/>
                  <a:pt x="228921" y="21181"/>
                  <a:pt x="222206" y="27825"/>
                </a:cubicBezTo>
                <a:cubicBezTo>
                  <a:pt x="215491" y="34469"/>
                  <a:pt x="215420" y="45327"/>
                  <a:pt x="222063" y="52042"/>
                </a:cubicBezTo>
                <a:lnTo>
                  <a:pt x="313289" y="144411"/>
                </a:lnTo>
                <a:cubicBezTo>
                  <a:pt x="337506" y="168914"/>
                  <a:pt x="337506" y="208276"/>
                  <a:pt x="313289" y="232779"/>
                </a:cubicBezTo>
                <a:lnTo>
                  <a:pt x="233351" y="313718"/>
                </a:lnTo>
                <a:cubicBezTo>
                  <a:pt x="226707" y="320433"/>
                  <a:pt x="226778" y="331291"/>
                  <a:pt x="233493" y="337935"/>
                </a:cubicBezTo>
                <a:cubicBezTo>
                  <a:pt x="240209" y="344579"/>
                  <a:pt x="251067" y="344507"/>
                  <a:pt x="257711" y="337792"/>
                </a:cubicBezTo>
                <a:lnTo>
                  <a:pt x="337721" y="256925"/>
                </a:lnTo>
                <a:cubicBezTo>
                  <a:pt x="375154" y="219063"/>
                  <a:pt x="375154" y="158198"/>
                  <a:pt x="337721" y="120336"/>
                </a:cubicBezTo>
                <a:lnTo>
                  <a:pt x="246424" y="27968"/>
                </a:lnTo>
                <a:moveTo>
                  <a:pt x="173343" y="36255"/>
                </a:moveTo>
                <a:cubicBezTo>
                  <a:pt x="164771" y="27682"/>
                  <a:pt x="153126" y="22896"/>
                  <a:pt x="140982" y="22896"/>
                </a:cubicBezTo>
                <a:lnTo>
                  <a:pt x="34254" y="22896"/>
                </a:lnTo>
                <a:cubicBezTo>
                  <a:pt x="15323" y="22896"/>
                  <a:pt x="-36" y="38255"/>
                  <a:pt x="-36" y="57186"/>
                </a:cubicBezTo>
                <a:lnTo>
                  <a:pt x="-36" y="163985"/>
                </a:lnTo>
                <a:cubicBezTo>
                  <a:pt x="-36" y="176129"/>
                  <a:pt x="4751" y="187773"/>
                  <a:pt x="13323" y="196346"/>
                </a:cubicBezTo>
                <a:lnTo>
                  <a:pt x="133338" y="316361"/>
                </a:lnTo>
                <a:cubicBezTo>
                  <a:pt x="151197" y="334220"/>
                  <a:pt x="180130" y="334220"/>
                  <a:pt x="197989" y="316361"/>
                </a:cubicBezTo>
                <a:lnTo>
                  <a:pt x="293358" y="220992"/>
                </a:lnTo>
                <a:cubicBezTo>
                  <a:pt x="311217" y="203133"/>
                  <a:pt x="311217" y="174200"/>
                  <a:pt x="293358" y="156341"/>
                </a:cubicBezTo>
                <a:lnTo>
                  <a:pt x="173343" y="36326"/>
                </a:lnTo>
                <a:lnTo>
                  <a:pt x="173343" y="36255"/>
                </a:lnTo>
                <a:moveTo>
                  <a:pt x="34254" y="57186"/>
                </a:moveTo>
                <a:lnTo>
                  <a:pt x="141053" y="57186"/>
                </a:lnTo>
                <a:cubicBezTo>
                  <a:pt x="144054" y="57186"/>
                  <a:pt x="146983" y="58400"/>
                  <a:pt x="149126" y="60543"/>
                </a:cubicBezTo>
                <a:lnTo>
                  <a:pt x="269141" y="180558"/>
                </a:lnTo>
                <a:cubicBezTo>
                  <a:pt x="273570" y="184987"/>
                  <a:pt x="273570" y="192274"/>
                  <a:pt x="269141" y="196703"/>
                </a:cubicBezTo>
                <a:lnTo>
                  <a:pt x="173772" y="292072"/>
                </a:lnTo>
                <a:cubicBezTo>
                  <a:pt x="169343" y="296501"/>
                  <a:pt x="162056" y="296501"/>
                  <a:pt x="157627" y="292072"/>
                </a:cubicBezTo>
                <a:lnTo>
                  <a:pt x="37612" y="172057"/>
                </a:lnTo>
                <a:cubicBezTo>
                  <a:pt x="35469" y="169914"/>
                  <a:pt x="34254" y="166985"/>
                  <a:pt x="34254" y="163985"/>
                </a:cubicBezTo>
                <a:lnTo>
                  <a:pt x="34254" y="57186"/>
                </a:lnTo>
                <a:moveTo>
                  <a:pt x="102834" y="102906"/>
                </a:moveTo>
                <a:cubicBezTo>
                  <a:pt x="102834" y="90281"/>
                  <a:pt x="92599" y="80046"/>
                  <a:pt x="79974" y="80046"/>
                </a:cubicBezTo>
                <a:cubicBezTo>
                  <a:pt x="67349" y="80046"/>
                  <a:pt x="57114" y="90281"/>
                  <a:pt x="57114" y="102906"/>
                </a:cubicBezTo>
                <a:cubicBezTo>
                  <a:pt x="57114" y="115531"/>
                  <a:pt x="67349" y="125766"/>
                  <a:pt x="79974" y="125766"/>
                </a:cubicBezTo>
                <a:cubicBezTo>
                  <a:pt x="92599" y="125766"/>
                  <a:pt x="102834" y="115531"/>
                  <a:pt x="102834" y="102906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94720" cy="696501"/>
          </a:xfrm>
          <a:custGeom>
            <a:avLst/>
            <a:gdLst/>
            <a:ahLst/>
            <a:cxnLst/>
            <a:rect l="l" t="t" r="r" b="b"/>
            <a:pathLst>
              <a:path w="11094720" h="696501">
                <a:moveTo>
                  <a:pt x="0" y="696501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Errors to Avoid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0" y="6217920"/>
            <a:ext cx="12192022" cy="640080"/>
          </a:xfrm>
          <a:custGeom>
            <a:avLst/>
            <a:gdLst/>
            <a:ahLst/>
            <a:cxnLst/>
            <a:rect l="l" t="t" r="r" b="b"/>
            <a:pathLst>
              <a:path w="12192022" h="640080">
                <a:moveTo>
                  <a:pt x="0" y="640080"/>
                </a:moveTo>
                <a:lnTo>
                  <a:pt x="0" y="0"/>
                </a:lnTo>
                <a:lnTo>
                  <a:pt x="12192022" y="0"/>
                </a:lnTo>
                <a:lnTo>
                  <a:pt x="12192022" y="640080"/>
                </a:lnTo>
                <a:lnTo>
                  <a:pt x="0" y="640080"/>
                </a:lnTo>
              </a:path>
            </a:pathLst>
          </a:custGeom>
          <a:blipFill>
            <a:blip r:embed="rId2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32197" y="6350002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Self-Expression Through Language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40" y="6350002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Self-Expression Through Language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6930" r="3693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Scenarios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 recently filled out a form about my personal items.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 listed my laptop, phone, and a few cherished books as essentials.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Personal Possessions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2608" y="82296"/>
                </a:moveTo>
                <a:lnTo>
                  <a:pt x="73152" y="82296"/>
                </a:lnTo>
                <a:cubicBezTo>
                  <a:pt x="68123" y="82296"/>
                  <a:pt x="64008" y="86411"/>
                  <a:pt x="64008" y="91440"/>
                </a:cubicBezTo>
                <a:lnTo>
                  <a:pt x="64008" y="219456"/>
                </a:lnTo>
                <a:lnTo>
                  <a:pt x="36576" y="219456"/>
                </a:lnTo>
                <a:lnTo>
                  <a:pt x="36576" y="91440"/>
                </a:lnTo>
                <a:cubicBezTo>
                  <a:pt x="36576" y="71266"/>
                  <a:pt x="52978" y="54864"/>
                  <a:pt x="73152" y="54864"/>
                </a:cubicBezTo>
                <a:lnTo>
                  <a:pt x="292608" y="54864"/>
                </a:lnTo>
                <a:cubicBezTo>
                  <a:pt x="312782" y="54864"/>
                  <a:pt x="329184" y="71266"/>
                  <a:pt x="329184" y="91440"/>
                </a:cubicBezTo>
                <a:lnTo>
                  <a:pt x="329184" y="219456"/>
                </a:lnTo>
                <a:lnTo>
                  <a:pt x="301752" y="219456"/>
                </a:lnTo>
                <a:lnTo>
                  <a:pt x="301752" y="91440"/>
                </a:lnTo>
                <a:cubicBezTo>
                  <a:pt x="301752" y="86411"/>
                  <a:pt x="297637" y="82296"/>
                  <a:pt x="292608" y="82296"/>
                </a:cubicBezTo>
                <a:lnTo>
                  <a:pt x="292608" y="82296"/>
                </a:lnTo>
                <a:moveTo>
                  <a:pt x="54864" y="283464"/>
                </a:moveTo>
                <a:lnTo>
                  <a:pt x="310896" y="283464"/>
                </a:lnTo>
                <a:cubicBezTo>
                  <a:pt x="322840" y="283464"/>
                  <a:pt x="333013" y="275806"/>
                  <a:pt x="336785" y="265176"/>
                </a:cubicBezTo>
                <a:lnTo>
                  <a:pt x="28975" y="265176"/>
                </a:lnTo>
                <a:cubicBezTo>
                  <a:pt x="32747" y="275806"/>
                  <a:pt x="42920" y="283464"/>
                  <a:pt x="54864" y="283464"/>
                </a:cubicBezTo>
                <a:lnTo>
                  <a:pt x="54864" y="283464"/>
                </a:lnTo>
                <a:moveTo>
                  <a:pt x="0" y="256032"/>
                </a:moveTo>
                <a:cubicBezTo>
                  <a:pt x="0" y="245916"/>
                  <a:pt x="8172" y="237744"/>
                  <a:pt x="18288" y="237744"/>
                </a:cubicBezTo>
                <a:lnTo>
                  <a:pt x="347472" y="237744"/>
                </a:lnTo>
                <a:cubicBezTo>
                  <a:pt x="357588" y="237744"/>
                  <a:pt x="365760" y="245916"/>
                  <a:pt x="365760" y="256032"/>
                </a:cubicBezTo>
                <a:cubicBezTo>
                  <a:pt x="365760" y="286322"/>
                  <a:pt x="341186" y="310896"/>
                  <a:pt x="310896" y="310896"/>
                </a:cubicBezTo>
                <a:lnTo>
                  <a:pt x="54864" y="310896"/>
                </a:lnTo>
                <a:cubicBezTo>
                  <a:pt x="24575" y="310896"/>
                  <a:pt x="0" y="286322"/>
                  <a:pt x="0" y="256032"/>
                </a:cubicBezTo>
                <a:lnTo>
                  <a:pt x="0" y="25603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My favorite possession is my vintage record player.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brings back childhood memories and plays music beautifully.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Favorite Items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5120" y="71120"/>
                </a:moveTo>
                <a:cubicBezTo>
                  <a:pt x="330708" y="71120"/>
                  <a:pt x="335280" y="75692"/>
                  <a:pt x="335280" y="81280"/>
                </a:cubicBezTo>
                <a:lnTo>
                  <a:pt x="335280" y="284480"/>
                </a:lnTo>
                <a:cubicBezTo>
                  <a:pt x="335280" y="290068"/>
                  <a:pt x="330708" y="294640"/>
                  <a:pt x="325120" y="294640"/>
                </a:cubicBezTo>
                <a:lnTo>
                  <a:pt x="40640" y="294640"/>
                </a:lnTo>
                <a:cubicBezTo>
                  <a:pt x="35052" y="294640"/>
                  <a:pt x="30480" y="290068"/>
                  <a:pt x="30480" y="284480"/>
                </a:cubicBezTo>
                <a:lnTo>
                  <a:pt x="30480" y="81280"/>
                </a:lnTo>
                <a:cubicBezTo>
                  <a:pt x="30480" y="75692"/>
                  <a:pt x="35052" y="71120"/>
                  <a:pt x="40640" y="71120"/>
                </a:cubicBezTo>
                <a:lnTo>
                  <a:pt x="325120" y="71120"/>
                </a:lnTo>
                <a:moveTo>
                  <a:pt x="40640" y="40640"/>
                </a:moveTo>
                <a:cubicBezTo>
                  <a:pt x="18225" y="40640"/>
                  <a:pt x="0" y="58865"/>
                  <a:pt x="0" y="81280"/>
                </a:cubicBezTo>
                <a:lnTo>
                  <a:pt x="0" y="284480"/>
                </a:lnTo>
                <a:cubicBezTo>
                  <a:pt x="0" y="306896"/>
                  <a:pt x="18224" y="325120"/>
                  <a:pt x="40640" y="325120"/>
                </a:cubicBezTo>
                <a:lnTo>
                  <a:pt x="325120" y="325120"/>
                </a:lnTo>
                <a:cubicBezTo>
                  <a:pt x="347536" y="325120"/>
                  <a:pt x="365760" y="306896"/>
                  <a:pt x="365760" y="284480"/>
                </a:cubicBezTo>
                <a:lnTo>
                  <a:pt x="365760" y="81280"/>
                </a:lnTo>
                <a:cubicBezTo>
                  <a:pt x="365760" y="58865"/>
                  <a:pt x="347536" y="40640"/>
                  <a:pt x="325120" y="40640"/>
                </a:cubicBezTo>
                <a:lnTo>
                  <a:pt x="40640" y="40640"/>
                </a:lnTo>
                <a:moveTo>
                  <a:pt x="142240" y="274320"/>
                </a:moveTo>
                <a:cubicBezTo>
                  <a:pt x="192741" y="274320"/>
                  <a:pt x="233680" y="233381"/>
                  <a:pt x="233680" y="182880"/>
                </a:cubicBezTo>
                <a:cubicBezTo>
                  <a:pt x="233680" y="132379"/>
                  <a:pt x="192741" y="91440"/>
                  <a:pt x="142240" y="91440"/>
                </a:cubicBezTo>
                <a:cubicBezTo>
                  <a:pt x="91739" y="91440"/>
                  <a:pt x="50800" y="132379"/>
                  <a:pt x="50800" y="182880"/>
                </a:cubicBezTo>
                <a:cubicBezTo>
                  <a:pt x="50800" y="233381"/>
                  <a:pt x="91739" y="274320"/>
                  <a:pt x="142240" y="274320"/>
                </a:cubicBezTo>
                <a:lnTo>
                  <a:pt x="142240" y="274320"/>
                </a:lnTo>
                <a:moveTo>
                  <a:pt x="142240" y="162560"/>
                </a:moveTo>
                <a:cubicBezTo>
                  <a:pt x="153462" y="162560"/>
                  <a:pt x="162560" y="171658"/>
                  <a:pt x="162560" y="182880"/>
                </a:cubicBezTo>
                <a:cubicBezTo>
                  <a:pt x="162560" y="194102"/>
                  <a:pt x="153462" y="203200"/>
                  <a:pt x="142240" y="203200"/>
                </a:cubicBezTo>
                <a:cubicBezTo>
                  <a:pt x="131018" y="203200"/>
                  <a:pt x="121920" y="194102"/>
                  <a:pt x="121920" y="182880"/>
                </a:cubicBezTo>
                <a:cubicBezTo>
                  <a:pt x="121920" y="171658"/>
                  <a:pt x="131018" y="162560"/>
                  <a:pt x="142240" y="162560"/>
                </a:cubicBezTo>
                <a:lnTo>
                  <a:pt x="142240" y="162560"/>
                </a:lnTo>
                <a:moveTo>
                  <a:pt x="314960" y="106680"/>
                </a:moveTo>
                <a:cubicBezTo>
                  <a:pt x="314960" y="98234"/>
                  <a:pt x="308166" y="91440"/>
                  <a:pt x="299720" y="91440"/>
                </a:cubicBezTo>
                <a:cubicBezTo>
                  <a:pt x="291275" y="91440"/>
                  <a:pt x="284480" y="98234"/>
                  <a:pt x="284480" y="106680"/>
                </a:cubicBezTo>
                <a:lnTo>
                  <a:pt x="284480" y="192850"/>
                </a:lnTo>
                <a:cubicBezTo>
                  <a:pt x="284480" y="197104"/>
                  <a:pt x="283401" y="201295"/>
                  <a:pt x="281369" y="205042"/>
                </a:cubicBezTo>
                <a:lnTo>
                  <a:pt x="255842" y="251841"/>
                </a:lnTo>
                <a:cubicBezTo>
                  <a:pt x="251841" y="259207"/>
                  <a:pt x="254508" y="268478"/>
                  <a:pt x="261937" y="272542"/>
                </a:cubicBezTo>
                <a:cubicBezTo>
                  <a:pt x="269367" y="276606"/>
                  <a:pt x="278575" y="273875"/>
                  <a:pt x="282638" y="266446"/>
                </a:cubicBezTo>
                <a:lnTo>
                  <a:pt x="308165" y="219647"/>
                </a:lnTo>
                <a:cubicBezTo>
                  <a:pt x="312611" y="211455"/>
                  <a:pt x="314960" y="202247"/>
                  <a:pt x="314960" y="192913"/>
                </a:cubicBezTo>
                <a:lnTo>
                  <a:pt x="314960" y="1066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I'm wearing a blue denim jacket today.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looks great with my white t-shirt and black jeans.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Describing Outfit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3610" y="52464"/>
                </a:moveTo>
                <a:cubicBezTo>
                  <a:pt x="95955" y="42177"/>
                  <a:pt x="111500" y="36576"/>
                  <a:pt x="127559" y="36576"/>
                </a:cubicBezTo>
                <a:cubicBezTo>
                  <a:pt x="137960" y="36576"/>
                  <a:pt x="145332" y="44348"/>
                  <a:pt x="146990" y="52864"/>
                </a:cubicBezTo>
                <a:cubicBezTo>
                  <a:pt x="150305" y="69609"/>
                  <a:pt x="165106" y="82296"/>
                  <a:pt x="182880" y="82296"/>
                </a:cubicBezTo>
                <a:cubicBezTo>
                  <a:pt x="200654" y="82296"/>
                  <a:pt x="215455" y="69609"/>
                  <a:pt x="218770" y="52864"/>
                </a:cubicBezTo>
                <a:cubicBezTo>
                  <a:pt x="220428" y="44348"/>
                  <a:pt x="227857" y="36576"/>
                  <a:pt x="238201" y="36576"/>
                </a:cubicBezTo>
                <a:cubicBezTo>
                  <a:pt x="254260" y="36576"/>
                  <a:pt x="269805" y="42177"/>
                  <a:pt x="282092" y="52464"/>
                </a:cubicBezTo>
                <a:lnTo>
                  <a:pt x="273348" y="63036"/>
                </a:lnTo>
                <a:lnTo>
                  <a:pt x="282150" y="52521"/>
                </a:lnTo>
                <a:lnTo>
                  <a:pt x="354216" y="112586"/>
                </a:lnTo>
                <a:cubicBezTo>
                  <a:pt x="360845" y="118129"/>
                  <a:pt x="364960" y="126073"/>
                  <a:pt x="365646" y="134645"/>
                </a:cubicBezTo>
                <a:cubicBezTo>
                  <a:pt x="366332" y="143218"/>
                  <a:pt x="363531" y="151733"/>
                  <a:pt x="357816" y="158248"/>
                </a:cubicBezTo>
                <a:lnTo>
                  <a:pt x="325812" y="194824"/>
                </a:lnTo>
                <a:cubicBezTo>
                  <a:pt x="314382" y="207912"/>
                  <a:pt x="294608" y="209455"/>
                  <a:pt x="281235" y="198311"/>
                </a:cubicBezTo>
                <a:lnTo>
                  <a:pt x="274320" y="192538"/>
                </a:lnTo>
                <a:lnTo>
                  <a:pt x="274320" y="292608"/>
                </a:lnTo>
                <a:cubicBezTo>
                  <a:pt x="274320" y="312782"/>
                  <a:pt x="257918" y="329184"/>
                  <a:pt x="237744" y="329184"/>
                </a:cubicBezTo>
                <a:lnTo>
                  <a:pt x="128016" y="329184"/>
                </a:lnTo>
                <a:cubicBezTo>
                  <a:pt x="107842" y="329184"/>
                  <a:pt x="91440" y="312782"/>
                  <a:pt x="91440" y="292608"/>
                </a:cubicBezTo>
                <a:lnTo>
                  <a:pt x="91440" y="192538"/>
                </a:lnTo>
                <a:lnTo>
                  <a:pt x="84525" y="198311"/>
                </a:lnTo>
                <a:cubicBezTo>
                  <a:pt x="71152" y="209455"/>
                  <a:pt x="51378" y="207855"/>
                  <a:pt x="39948" y="194824"/>
                </a:cubicBezTo>
                <a:lnTo>
                  <a:pt x="7944" y="158248"/>
                </a:lnTo>
                <a:cubicBezTo>
                  <a:pt x="2229" y="151733"/>
                  <a:pt x="-571" y="143218"/>
                  <a:pt x="114" y="134645"/>
                </a:cubicBezTo>
                <a:cubicBezTo>
                  <a:pt x="800" y="126073"/>
                  <a:pt x="4915" y="118072"/>
                  <a:pt x="11544" y="112586"/>
                </a:cubicBezTo>
                <a:lnTo>
                  <a:pt x="83610" y="52464"/>
                </a:lnTo>
                <a:moveTo>
                  <a:pt x="121615" y="64408"/>
                </a:moveTo>
                <a:cubicBezTo>
                  <a:pt x="114129" y="65494"/>
                  <a:pt x="107042" y="68637"/>
                  <a:pt x="101156" y="73495"/>
                </a:cubicBezTo>
                <a:lnTo>
                  <a:pt x="29089" y="133674"/>
                </a:lnTo>
                <a:cubicBezTo>
                  <a:pt x="28118" y="134474"/>
                  <a:pt x="27546" y="135617"/>
                  <a:pt x="27432" y="136817"/>
                </a:cubicBezTo>
                <a:cubicBezTo>
                  <a:pt x="27318" y="138017"/>
                  <a:pt x="27718" y="139275"/>
                  <a:pt x="28575" y="140189"/>
                </a:cubicBezTo>
                <a:lnTo>
                  <a:pt x="18231" y="149219"/>
                </a:lnTo>
                <a:lnTo>
                  <a:pt x="28575" y="140189"/>
                </a:lnTo>
                <a:lnTo>
                  <a:pt x="60579" y="176765"/>
                </a:lnTo>
                <a:cubicBezTo>
                  <a:pt x="62236" y="178651"/>
                  <a:pt x="65037" y="178880"/>
                  <a:pt x="66923" y="177279"/>
                </a:cubicBezTo>
                <a:lnTo>
                  <a:pt x="96355" y="152762"/>
                </a:lnTo>
                <a:cubicBezTo>
                  <a:pt x="100470" y="149333"/>
                  <a:pt x="106128" y="148647"/>
                  <a:pt x="110928" y="150876"/>
                </a:cubicBezTo>
                <a:cubicBezTo>
                  <a:pt x="115729" y="153105"/>
                  <a:pt x="118815" y="157963"/>
                  <a:pt x="118815" y="163278"/>
                </a:cubicBezTo>
                <a:lnTo>
                  <a:pt x="118872" y="292608"/>
                </a:lnTo>
                <a:cubicBezTo>
                  <a:pt x="118872" y="297637"/>
                  <a:pt x="122987" y="301752"/>
                  <a:pt x="128016" y="301752"/>
                </a:cubicBezTo>
                <a:lnTo>
                  <a:pt x="237744" y="301752"/>
                </a:lnTo>
                <a:cubicBezTo>
                  <a:pt x="242773" y="301752"/>
                  <a:pt x="246888" y="297637"/>
                  <a:pt x="246888" y="292608"/>
                </a:cubicBezTo>
                <a:lnTo>
                  <a:pt x="246888" y="163278"/>
                </a:lnTo>
                <a:cubicBezTo>
                  <a:pt x="246888" y="157963"/>
                  <a:pt x="249974" y="153105"/>
                  <a:pt x="254775" y="150876"/>
                </a:cubicBezTo>
                <a:cubicBezTo>
                  <a:pt x="259575" y="148647"/>
                  <a:pt x="265290" y="149333"/>
                  <a:pt x="269348" y="152762"/>
                </a:cubicBezTo>
                <a:lnTo>
                  <a:pt x="298780" y="177279"/>
                </a:lnTo>
                <a:cubicBezTo>
                  <a:pt x="300666" y="178879"/>
                  <a:pt x="303524" y="178651"/>
                  <a:pt x="305124" y="176765"/>
                </a:cubicBezTo>
                <a:lnTo>
                  <a:pt x="337128" y="140189"/>
                </a:lnTo>
                <a:cubicBezTo>
                  <a:pt x="337928" y="139275"/>
                  <a:pt x="338328" y="138074"/>
                  <a:pt x="338271" y="136817"/>
                </a:cubicBezTo>
                <a:cubicBezTo>
                  <a:pt x="338214" y="135560"/>
                  <a:pt x="337585" y="134474"/>
                  <a:pt x="336614" y="133674"/>
                </a:cubicBezTo>
                <a:lnTo>
                  <a:pt x="264547" y="73552"/>
                </a:lnTo>
                <a:cubicBezTo>
                  <a:pt x="258661" y="68637"/>
                  <a:pt x="251574" y="65494"/>
                  <a:pt x="244088" y="64465"/>
                </a:cubicBezTo>
                <a:cubicBezTo>
                  <a:pt x="236087" y="90640"/>
                  <a:pt x="211741" y="109728"/>
                  <a:pt x="182880" y="109728"/>
                </a:cubicBezTo>
                <a:cubicBezTo>
                  <a:pt x="154019" y="109728"/>
                  <a:pt x="129673" y="90640"/>
                  <a:pt x="121672" y="64408"/>
                </a:cubicBezTo>
                <a:lnTo>
                  <a:pt x="121615" y="6440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Game Time: "Find Someone Who"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Find someone who is wearing blue.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Find someone who has got a pet.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1435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Sample Questions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Participants will mingle and ask each other questions.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goal is to find someone who matches the criteria of the questions.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1446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Game Instructions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48582" y="34290"/>
                </a:moveTo>
                <a:cubicBezTo>
                  <a:pt x="148582" y="15352"/>
                  <a:pt x="163934" y="0"/>
                  <a:pt x="182872" y="0"/>
                </a:cubicBezTo>
                <a:cubicBezTo>
                  <a:pt x="201810" y="0"/>
                  <a:pt x="217162" y="15352"/>
                  <a:pt x="217162" y="34290"/>
                </a:cubicBezTo>
                <a:cubicBezTo>
                  <a:pt x="217162" y="53228"/>
                  <a:pt x="201810" y="68580"/>
                  <a:pt x="182872" y="68580"/>
                </a:cubicBezTo>
                <a:cubicBezTo>
                  <a:pt x="163934" y="68580"/>
                  <a:pt x="148582" y="53228"/>
                  <a:pt x="148582" y="34290"/>
                </a:cubicBezTo>
                <a:lnTo>
                  <a:pt x="148582" y="34290"/>
                </a:lnTo>
                <a:moveTo>
                  <a:pt x="171442" y="125801"/>
                </a:moveTo>
                <a:lnTo>
                  <a:pt x="171442" y="217170"/>
                </a:lnTo>
                <a:lnTo>
                  <a:pt x="194302" y="217170"/>
                </a:lnTo>
                <a:lnTo>
                  <a:pt x="194302" y="125801"/>
                </a:lnTo>
                <a:cubicBezTo>
                  <a:pt x="193802" y="125801"/>
                  <a:pt x="193231" y="125730"/>
                  <a:pt x="192659" y="125730"/>
                </a:cubicBezTo>
                <a:lnTo>
                  <a:pt x="173014" y="125730"/>
                </a:lnTo>
                <a:cubicBezTo>
                  <a:pt x="172443" y="125730"/>
                  <a:pt x="171942" y="125730"/>
                  <a:pt x="171371" y="125801"/>
                </a:cubicBezTo>
                <a:lnTo>
                  <a:pt x="171442" y="125801"/>
                </a:lnTo>
                <a:moveTo>
                  <a:pt x="171442" y="251460"/>
                </a:moveTo>
                <a:lnTo>
                  <a:pt x="171442" y="348615"/>
                </a:lnTo>
                <a:cubicBezTo>
                  <a:pt x="171442" y="358116"/>
                  <a:pt x="163799" y="365760"/>
                  <a:pt x="154297" y="365760"/>
                </a:cubicBezTo>
                <a:cubicBezTo>
                  <a:pt x="144796" y="365760"/>
                  <a:pt x="137152" y="358116"/>
                  <a:pt x="137152" y="348615"/>
                </a:cubicBezTo>
                <a:lnTo>
                  <a:pt x="137152" y="159734"/>
                </a:lnTo>
                <a:lnTo>
                  <a:pt x="106363" y="214170"/>
                </a:lnTo>
                <a:cubicBezTo>
                  <a:pt x="101719" y="222385"/>
                  <a:pt x="91218" y="225314"/>
                  <a:pt x="83003" y="220670"/>
                </a:cubicBezTo>
                <a:cubicBezTo>
                  <a:pt x="74787" y="216027"/>
                  <a:pt x="71859" y="205526"/>
                  <a:pt x="76502" y="197310"/>
                </a:cubicBezTo>
                <a:lnTo>
                  <a:pt x="118364" y="123373"/>
                </a:lnTo>
                <a:cubicBezTo>
                  <a:pt x="129509" y="103656"/>
                  <a:pt x="150440" y="91440"/>
                  <a:pt x="173085" y="91440"/>
                </a:cubicBezTo>
                <a:lnTo>
                  <a:pt x="192731" y="91440"/>
                </a:lnTo>
                <a:cubicBezTo>
                  <a:pt x="215376" y="91440"/>
                  <a:pt x="236308" y="103656"/>
                  <a:pt x="247452" y="123373"/>
                </a:cubicBezTo>
                <a:lnTo>
                  <a:pt x="289243" y="197310"/>
                </a:lnTo>
                <a:cubicBezTo>
                  <a:pt x="293886" y="205526"/>
                  <a:pt x="291029" y="216027"/>
                  <a:pt x="282742" y="220670"/>
                </a:cubicBezTo>
                <a:cubicBezTo>
                  <a:pt x="274455" y="225314"/>
                  <a:pt x="264025" y="222456"/>
                  <a:pt x="259382" y="214170"/>
                </a:cubicBezTo>
                <a:lnTo>
                  <a:pt x="228592" y="159734"/>
                </a:lnTo>
                <a:lnTo>
                  <a:pt x="228592" y="348615"/>
                </a:lnTo>
                <a:cubicBezTo>
                  <a:pt x="228592" y="358116"/>
                  <a:pt x="220949" y="365760"/>
                  <a:pt x="211447" y="365760"/>
                </a:cubicBezTo>
                <a:cubicBezTo>
                  <a:pt x="201946" y="365760"/>
                  <a:pt x="194302" y="358116"/>
                  <a:pt x="194302" y="348615"/>
                </a:cubicBezTo>
                <a:lnTo>
                  <a:pt x="194302" y="251460"/>
                </a:lnTo>
                <a:lnTo>
                  <a:pt x="171442" y="2514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Self-Expression Through Language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Review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reviewed the structure of 'be wearing' for current clothing.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structure indicates what someone is currently wearing.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1435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Structure Review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summarized key points on using 'have got' in conversation.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structure clarifies possession and necessity.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1446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7899" y="76438"/>
                </a:moveTo>
                <a:cubicBezTo>
                  <a:pt x="344615" y="83153"/>
                  <a:pt x="344615" y="94012"/>
                  <a:pt x="337899" y="100655"/>
                </a:cubicBezTo>
                <a:lnTo>
                  <a:pt x="149304" y="289322"/>
                </a:lnTo>
                <a:cubicBezTo>
                  <a:pt x="142589" y="296037"/>
                  <a:pt x="131731" y="296037"/>
                  <a:pt x="125087" y="289322"/>
                </a:cubicBezTo>
                <a:lnTo>
                  <a:pt x="27861" y="192167"/>
                </a:lnTo>
                <a:cubicBezTo>
                  <a:pt x="21146" y="185452"/>
                  <a:pt x="21146" y="174593"/>
                  <a:pt x="27861" y="167950"/>
                </a:cubicBezTo>
                <a:cubicBezTo>
                  <a:pt x="34576" y="161306"/>
                  <a:pt x="45434" y="161234"/>
                  <a:pt x="52078" y="167950"/>
                </a:cubicBezTo>
                <a:lnTo>
                  <a:pt x="137089" y="252960"/>
                </a:lnTo>
                <a:lnTo>
                  <a:pt x="313611" y="76438"/>
                </a:lnTo>
                <a:cubicBezTo>
                  <a:pt x="320326" y="69723"/>
                  <a:pt x="331184" y="69723"/>
                  <a:pt x="337828" y="76438"/>
                </a:cubicBezTo>
                <a:lnTo>
                  <a:pt x="337899" y="7643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Self-Expression Through Language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Summative assessment methods evaluate student learning at the conclusion of an instructional unit.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are primarily used for assigning grades and assessing overall achievement.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1435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Summative Methods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4" y="82271"/>
                </a:moveTo>
                <a:cubicBezTo>
                  <a:pt x="184313" y="82271"/>
                  <a:pt x="185742" y="82500"/>
                  <a:pt x="187113" y="83014"/>
                </a:cubicBezTo>
                <a:lnTo>
                  <a:pt x="311700" y="127991"/>
                </a:lnTo>
                <a:lnTo>
                  <a:pt x="187113" y="172968"/>
                </a:lnTo>
                <a:cubicBezTo>
                  <a:pt x="185742" y="173482"/>
                  <a:pt x="184313" y="173711"/>
                  <a:pt x="182884" y="173711"/>
                </a:cubicBezTo>
                <a:cubicBezTo>
                  <a:pt x="181456" y="173711"/>
                  <a:pt x="180027" y="173482"/>
                  <a:pt x="178655" y="172968"/>
                </a:cubicBezTo>
                <a:lnTo>
                  <a:pt x="105675" y="146622"/>
                </a:lnTo>
                <a:lnTo>
                  <a:pt x="186142" y="116447"/>
                </a:lnTo>
                <a:cubicBezTo>
                  <a:pt x="190885" y="114675"/>
                  <a:pt x="193286" y="109417"/>
                  <a:pt x="191514" y="104674"/>
                </a:cubicBezTo>
                <a:cubicBezTo>
                  <a:pt x="189742" y="99930"/>
                  <a:pt x="184485" y="97530"/>
                  <a:pt x="179741" y="99302"/>
                </a:cubicBezTo>
                <a:lnTo>
                  <a:pt x="88530" y="133477"/>
                </a:lnTo>
                <a:cubicBezTo>
                  <a:pt x="85558" y="134620"/>
                  <a:pt x="82643" y="135878"/>
                  <a:pt x="79786" y="137249"/>
                </a:cubicBezTo>
                <a:lnTo>
                  <a:pt x="54125" y="127991"/>
                </a:lnTo>
                <a:lnTo>
                  <a:pt x="178712" y="83014"/>
                </a:lnTo>
                <a:cubicBezTo>
                  <a:pt x="180084" y="82500"/>
                  <a:pt x="181513" y="82271"/>
                  <a:pt x="182942" y="82271"/>
                </a:cubicBezTo>
                <a:lnTo>
                  <a:pt x="182884" y="82271"/>
                </a:lnTo>
                <a:moveTo>
                  <a:pt x="9034" y="140907"/>
                </a:moveTo>
                <a:lnTo>
                  <a:pt x="53268" y="156852"/>
                </a:lnTo>
                <a:cubicBezTo>
                  <a:pt x="37723" y="173254"/>
                  <a:pt x="28294" y="194971"/>
                  <a:pt x="27494" y="218402"/>
                </a:cubicBezTo>
                <a:cubicBezTo>
                  <a:pt x="27436" y="218745"/>
                  <a:pt x="27436" y="219088"/>
                  <a:pt x="27436" y="219431"/>
                </a:cubicBezTo>
                <a:cubicBezTo>
                  <a:pt x="27436" y="235662"/>
                  <a:pt x="21264" y="252464"/>
                  <a:pt x="14692" y="265608"/>
                </a:cubicBezTo>
                <a:cubicBezTo>
                  <a:pt x="10977" y="273038"/>
                  <a:pt x="6748" y="280353"/>
                  <a:pt x="1833" y="287097"/>
                </a:cubicBezTo>
                <a:cubicBezTo>
                  <a:pt x="4" y="289554"/>
                  <a:pt x="-510" y="292754"/>
                  <a:pt x="519" y="295669"/>
                </a:cubicBezTo>
                <a:cubicBezTo>
                  <a:pt x="1547" y="298584"/>
                  <a:pt x="3948" y="300755"/>
                  <a:pt x="6920" y="301498"/>
                </a:cubicBezTo>
                <a:lnTo>
                  <a:pt x="43496" y="310642"/>
                </a:lnTo>
                <a:cubicBezTo>
                  <a:pt x="45896" y="311271"/>
                  <a:pt x="48468" y="310814"/>
                  <a:pt x="50582" y="309499"/>
                </a:cubicBezTo>
                <a:cubicBezTo>
                  <a:pt x="52697" y="308185"/>
                  <a:pt x="54183" y="306013"/>
                  <a:pt x="54640" y="303556"/>
                </a:cubicBezTo>
                <a:cubicBezTo>
                  <a:pt x="59555" y="279096"/>
                  <a:pt x="57097" y="257150"/>
                  <a:pt x="53440" y="241434"/>
                </a:cubicBezTo>
                <a:cubicBezTo>
                  <a:pt x="51611" y="233433"/>
                  <a:pt x="49153" y="225260"/>
                  <a:pt x="45782" y="217716"/>
                </a:cubicBezTo>
                <a:cubicBezTo>
                  <a:pt x="46867" y="196571"/>
                  <a:pt x="56754" y="177197"/>
                  <a:pt x="72471" y="163881"/>
                </a:cubicBezTo>
                <a:lnTo>
                  <a:pt x="169340" y="198857"/>
                </a:lnTo>
                <a:cubicBezTo>
                  <a:pt x="173683" y="200400"/>
                  <a:pt x="178255" y="201200"/>
                  <a:pt x="182884" y="201200"/>
                </a:cubicBezTo>
                <a:cubicBezTo>
                  <a:pt x="187514" y="201200"/>
                  <a:pt x="192086" y="200400"/>
                  <a:pt x="196429" y="198857"/>
                </a:cubicBezTo>
                <a:lnTo>
                  <a:pt x="356735" y="140907"/>
                </a:lnTo>
                <a:cubicBezTo>
                  <a:pt x="362164" y="138964"/>
                  <a:pt x="365764" y="133763"/>
                  <a:pt x="365764" y="127991"/>
                </a:cubicBezTo>
                <a:cubicBezTo>
                  <a:pt x="365764" y="122219"/>
                  <a:pt x="362164" y="117075"/>
                  <a:pt x="356735" y="115075"/>
                </a:cubicBezTo>
                <a:lnTo>
                  <a:pt x="196429" y="57182"/>
                </a:lnTo>
                <a:cubicBezTo>
                  <a:pt x="192086" y="55639"/>
                  <a:pt x="187514" y="54839"/>
                  <a:pt x="182884" y="54839"/>
                </a:cubicBezTo>
                <a:cubicBezTo>
                  <a:pt x="178255" y="54839"/>
                  <a:pt x="173683" y="55639"/>
                  <a:pt x="169340" y="57182"/>
                </a:cubicBezTo>
                <a:lnTo>
                  <a:pt x="9034" y="115075"/>
                </a:lnTo>
                <a:cubicBezTo>
                  <a:pt x="3605" y="117075"/>
                  <a:pt x="4" y="122219"/>
                  <a:pt x="4" y="127991"/>
                </a:cubicBezTo>
                <a:cubicBezTo>
                  <a:pt x="4" y="133763"/>
                  <a:pt x="3605" y="138907"/>
                  <a:pt x="9034" y="140907"/>
                </a:cubicBezTo>
                <a:lnTo>
                  <a:pt x="9034" y="140907"/>
                </a:lnTo>
                <a:moveTo>
                  <a:pt x="283811" y="186627"/>
                </a:moveTo>
                <a:lnTo>
                  <a:pt x="257237" y="196228"/>
                </a:lnTo>
                <a:lnTo>
                  <a:pt x="264495" y="265094"/>
                </a:lnTo>
                <a:cubicBezTo>
                  <a:pt x="261751" y="267094"/>
                  <a:pt x="257179" y="269666"/>
                  <a:pt x="250436" y="272295"/>
                </a:cubicBezTo>
                <a:cubicBezTo>
                  <a:pt x="234319" y="278638"/>
                  <a:pt x="210316" y="283439"/>
                  <a:pt x="182884" y="283439"/>
                </a:cubicBezTo>
                <a:cubicBezTo>
                  <a:pt x="155452" y="283439"/>
                  <a:pt x="131449" y="278638"/>
                  <a:pt x="115276" y="272352"/>
                </a:cubicBezTo>
                <a:cubicBezTo>
                  <a:pt x="108532" y="269723"/>
                  <a:pt x="103960" y="267094"/>
                  <a:pt x="101217" y="265151"/>
                </a:cubicBezTo>
                <a:lnTo>
                  <a:pt x="108475" y="196285"/>
                </a:lnTo>
                <a:lnTo>
                  <a:pt x="81900" y="186684"/>
                </a:lnTo>
                <a:lnTo>
                  <a:pt x="73156" y="269723"/>
                </a:lnTo>
                <a:cubicBezTo>
                  <a:pt x="73156" y="289897"/>
                  <a:pt x="122305" y="310871"/>
                  <a:pt x="182884" y="310871"/>
                </a:cubicBezTo>
                <a:cubicBezTo>
                  <a:pt x="243463" y="310871"/>
                  <a:pt x="292612" y="289897"/>
                  <a:pt x="292612" y="269723"/>
                </a:cubicBezTo>
                <a:lnTo>
                  <a:pt x="283868" y="186627"/>
                </a:lnTo>
                <a:lnTo>
                  <a:pt x="283811" y="186627"/>
                </a:lnTo>
                <a:moveTo>
                  <a:pt x="267123" y="262865"/>
                </a:moveTo>
                <a:cubicBezTo>
                  <a:pt x="267123" y="262865"/>
                  <a:pt x="267066" y="262922"/>
                  <a:pt x="266952" y="263094"/>
                </a:cubicBezTo>
                <a:cubicBezTo>
                  <a:pt x="267066" y="262922"/>
                  <a:pt x="267123" y="262865"/>
                  <a:pt x="267123" y="262865"/>
                </a:cubicBezTo>
                <a:moveTo>
                  <a:pt x="98645" y="262865"/>
                </a:moveTo>
                <a:cubicBezTo>
                  <a:pt x="98645" y="262865"/>
                  <a:pt x="98702" y="262922"/>
                  <a:pt x="98817" y="263094"/>
                </a:cubicBezTo>
                <a:cubicBezTo>
                  <a:pt x="98702" y="262922"/>
                  <a:pt x="98645" y="262865"/>
                  <a:pt x="98645" y="26286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Formative assessment strategies are ongoing evaluations that monitor student learning.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offer immediate feedback to enhance teaching and learning.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1446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Formative Strategies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Self-Expression Through Language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Self-Expression Through Language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505" r="3450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Activities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 a narrative about a character's shopping adventure.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Describe the character's joy and the thrill of finding the perfect outfit.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Character Story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2028" y="102553"/>
                </a:moveTo>
                <a:lnTo>
                  <a:pt x="322028" y="102553"/>
                </a:lnTo>
                <a:cubicBezTo>
                  <a:pt x="325711" y="108394"/>
                  <a:pt x="326092" y="115570"/>
                  <a:pt x="323488" y="121666"/>
                </a:cubicBezTo>
                <a:cubicBezTo>
                  <a:pt x="321012" y="127508"/>
                  <a:pt x="316440" y="131064"/>
                  <a:pt x="310725" y="131826"/>
                </a:cubicBezTo>
                <a:cubicBezTo>
                  <a:pt x="309455" y="132017"/>
                  <a:pt x="308248" y="132080"/>
                  <a:pt x="307042" y="132080"/>
                </a:cubicBezTo>
                <a:cubicBezTo>
                  <a:pt x="299612" y="132080"/>
                  <a:pt x="292945" y="128842"/>
                  <a:pt x="288182" y="123698"/>
                </a:cubicBezTo>
                <a:cubicBezTo>
                  <a:pt x="282404" y="117348"/>
                  <a:pt x="274212" y="113729"/>
                  <a:pt x="265576" y="113729"/>
                </a:cubicBezTo>
                <a:cubicBezTo>
                  <a:pt x="256940" y="113729"/>
                  <a:pt x="248749" y="117412"/>
                  <a:pt x="243034" y="123762"/>
                </a:cubicBezTo>
                <a:cubicBezTo>
                  <a:pt x="238398" y="128905"/>
                  <a:pt x="231794" y="132144"/>
                  <a:pt x="224238" y="132144"/>
                </a:cubicBezTo>
                <a:cubicBezTo>
                  <a:pt x="216745" y="132144"/>
                  <a:pt x="210077" y="128905"/>
                  <a:pt x="205442" y="123762"/>
                </a:cubicBezTo>
                <a:cubicBezTo>
                  <a:pt x="199663" y="117348"/>
                  <a:pt x="191472" y="113729"/>
                  <a:pt x="182836" y="113729"/>
                </a:cubicBezTo>
                <a:cubicBezTo>
                  <a:pt x="174200" y="113729"/>
                  <a:pt x="166008" y="117348"/>
                  <a:pt x="160230" y="123762"/>
                </a:cubicBezTo>
                <a:cubicBezTo>
                  <a:pt x="155594" y="128905"/>
                  <a:pt x="148990" y="132144"/>
                  <a:pt x="141434" y="132144"/>
                </a:cubicBezTo>
                <a:cubicBezTo>
                  <a:pt x="133941" y="132144"/>
                  <a:pt x="127273" y="128905"/>
                  <a:pt x="122638" y="123762"/>
                </a:cubicBezTo>
                <a:cubicBezTo>
                  <a:pt x="116859" y="117348"/>
                  <a:pt x="108668" y="113729"/>
                  <a:pt x="100032" y="113729"/>
                </a:cubicBezTo>
                <a:cubicBezTo>
                  <a:pt x="91396" y="113729"/>
                  <a:pt x="83204" y="117348"/>
                  <a:pt x="77426" y="123762"/>
                </a:cubicBezTo>
                <a:cubicBezTo>
                  <a:pt x="72791" y="128905"/>
                  <a:pt x="66187" y="132144"/>
                  <a:pt x="58630" y="132144"/>
                </a:cubicBezTo>
                <a:cubicBezTo>
                  <a:pt x="57487" y="132144"/>
                  <a:pt x="56217" y="132080"/>
                  <a:pt x="54947" y="131890"/>
                </a:cubicBezTo>
                <a:cubicBezTo>
                  <a:pt x="49296" y="131128"/>
                  <a:pt x="44787" y="127572"/>
                  <a:pt x="42311" y="121730"/>
                </a:cubicBezTo>
                <a:cubicBezTo>
                  <a:pt x="39707" y="115633"/>
                  <a:pt x="40088" y="108458"/>
                  <a:pt x="43771" y="102616"/>
                </a:cubicBezTo>
                <a:lnTo>
                  <a:pt x="43771" y="102616"/>
                </a:lnTo>
                <a:lnTo>
                  <a:pt x="43771" y="102616"/>
                </a:lnTo>
                <a:lnTo>
                  <a:pt x="76473" y="50800"/>
                </a:lnTo>
                <a:lnTo>
                  <a:pt x="289325" y="50800"/>
                </a:lnTo>
                <a:lnTo>
                  <a:pt x="322028" y="102553"/>
                </a:lnTo>
                <a:moveTo>
                  <a:pt x="307042" y="162560"/>
                </a:moveTo>
                <a:cubicBezTo>
                  <a:pt x="309645" y="162560"/>
                  <a:pt x="312185" y="162370"/>
                  <a:pt x="314662" y="162052"/>
                </a:cubicBezTo>
                <a:cubicBezTo>
                  <a:pt x="349904" y="157353"/>
                  <a:pt x="366605" y="116015"/>
                  <a:pt x="347745" y="86233"/>
                </a:cubicBezTo>
                <a:lnTo>
                  <a:pt x="311360" y="28639"/>
                </a:lnTo>
                <a:cubicBezTo>
                  <a:pt x="308121" y="23495"/>
                  <a:pt x="302343" y="20320"/>
                  <a:pt x="296183" y="20320"/>
                </a:cubicBezTo>
                <a:lnTo>
                  <a:pt x="69615" y="20320"/>
                </a:lnTo>
                <a:cubicBezTo>
                  <a:pt x="63456" y="20320"/>
                  <a:pt x="57677" y="23495"/>
                  <a:pt x="54439" y="28639"/>
                </a:cubicBezTo>
                <a:lnTo>
                  <a:pt x="17990" y="86233"/>
                </a:lnTo>
                <a:cubicBezTo>
                  <a:pt x="-806" y="115951"/>
                  <a:pt x="15831" y="157290"/>
                  <a:pt x="50946" y="162052"/>
                </a:cubicBezTo>
                <a:cubicBezTo>
                  <a:pt x="53486" y="162370"/>
                  <a:pt x="56090" y="162560"/>
                  <a:pt x="58630" y="162560"/>
                </a:cubicBezTo>
                <a:lnTo>
                  <a:pt x="58630" y="162560"/>
                </a:lnTo>
                <a:cubicBezTo>
                  <a:pt x="71076" y="162560"/>
                  <a:pt x="82442" y="158496"/>
                  <a:pt x="91586" y="151765"/>
                </a:cubicBezTo>
                <a:cubicBezTo>
                  <a:pt x="94634" y="149543"/>
                  <a:pt x="97428" y="146939"/>
                  <a:pt x="99968" y="144209"/>
                </a:cubicBezTo>
                <a:cubicBezTo>
                  <a:pt x="102508" y="147003"/>
                  <a:pt x="105302" y="149543"/>
                  <a:pt x="108350" y="151765"/>
                </a:cubicBezTo>
                <a:cubicBezTo>
                  <a:pt x="117558" y="158496"/>
                  <a:pt x="128924" y="162560"/>
                  <a:pt x="141370" y="162560"/>
                </a:cubicBezTo>
                <a:cubicBezTo>
                  <a:pt x="153816" y="162560"/>
                  <a:pt x="165183" y="158496"/>
                  <a:pt x="174390" y="151765"/>
                </a:cubicBezTo>
                <a:cubicBezTo>
                  <a:pt x="177438" y="149543"/>
                  <a:pt x="180232" y="146939"/>
                  <a:pt x="182772" y="144145"/>
                </a:cubicBezTo>
                <a:cubicBezTo>
                  <a:pt x="185312" y="146939"/>
                  <a:pt x="188106" y="149479"/>
                  <a:pt x="191154" y="151702"/>
                </a:cubicBezTo>
                <a:cubicBezTo>
                  <a:pt x="200362" y="158433"/>
                  <a:pt x="211728" y="162496"/>
                  <a:pt x="224174" y="162496"/>
                </a:cubicBezTo>
                <a:cubicBezTo>
                  <a:pt x="236747" y="162496"/>
                  <a:pt x="248177" y="158369"/>
                  <a:pt x="257385" y="151511"/>
                </a:cubicBezTo>
                <a:cubicBezTo>
                  <a:pt x="260369" y="149289"/>
                  <a:pt x="263100" y="146812"/>
                  <a:pt x="265576" y="144082"/>
                </a:cubicBezTo>
                <a:cubicBezTo>
                  <a:pt x="268053" y="146812"/>
                  <a:pt x="270847" y="149352"/>
                  <a:pt x="273831" y="151575"/>
                </a:cubicBezTo>
                <a:cubicBezTo>
                  <a:pt x="283039" y="158369"/>
                  <a:pt x="294469" y="162497"/>
                  <a:pt x="306978" y="162497"/>
                </a:cubicBezTo>
                <a:lnTo>
                  <a:pt x="306978" y="162497"/>
                </a:lnTo>
                <a:lnTo>
                  <a:pt x="307042" y="162560"/>
                </a:lnTo>
                <a:moveTo>
                  <a:pt x="71139" y="233680"/>
                </a:moveTo>
                <a:lnTo>
                  <a:pt x="71139" y="181864"/>
                </a:lnTo>
                <a:cubicBezTo>
                  <a:pt x="67075" y="182562"/>
                  <a:pt x="62948" y="182880"/>
                  <a:pt x="58693" y="182880"/>
                </a:cubicBezTo>
                <a:cubicBezTo>
                  <a:pt x="55201" y="182880"/>
                  <a:pt x="51708" y="182626"/>
                  <a:pt x="48343" y="182182"/>
                </a:cubicBezTo>
                <a:lnTo>
                  <a:pt x="48279" y="182182"/>
                </a:lnTo>
                <a:cubicBezTo>
                  <a:pt x="45676" y="181801"/>
                  <a:pt x="43136" y="181356"/>
                  <a:pt x="40659" y="180721"/>
                </a:cubicBezTo>
                <a:lnTo>
                  <a:pt x="40659" y="233680"/>
                </a:lnTo>
                <a:lnTo>
                  <a:pt x="40659" y="264160"/>
                </a:lnTo>
                <a:lnTo>
                  <a:pt x="40659" y="304800"/>
                </a:lnTo>
                <a:cubicBezTo>
                  <a:pt x="40659" y="327216"/>
                  <a:pt x="58884" y="345440"/>
                  <a:pt x="81299" y="345440"/>
                </a:cubicBezTo>
                <a:lnTo>
                  <a:pt x="284499" y="345440"/>
                </a:lnTo>
                <a:cubicBezTo>
                  <a:pt x="306915" y="345440"/>
                  <a:pt x="325139" y="327216"/>
                  <a:pt x="325139" y="304800"/>
                </a:cubicBezTo>
                <a:lnTo>
                  <a:pt x="325139" y="264160"/>
                </a:lnTo>
                <a:lnTo>
                  <a:pt x="325139" y="233680"/>
                </a:lnTo>
                <a:lnTo>
                  <a:pt x="325139" y="180721"/>
                </a:lnTo>
                <a:cubicBezTo>
                  <a:pt x="322599" y="181356"/>
                  <a:pt x="320059" y="181864"/>
                  <a:pt x="317329" y="182182"/>
                </a:cubicBezTo>
                <a:cubicBezTo>
                  <a:pt x="317329" y="182182"/>
                  <a:pt x="317329" y="182182"/>
                  <a:pt x="317265" y="182182"/>
                </a:cubicBezTo>
                <a:cubicBezTo>
                  <a:pt x="313900" y="182626"/>
                  <a:pt x="310471" y="182880"/>
                  <a:pt x="306978" y="182880"/>
                </a:cubicBezTo>
                <a:cubicBezTo>
                  <a:pt x="302787" y="182880"/>
                  <a:pt x="298660" y="182563"/>
                  <a:pt x="294659" y="181864"/>
                </a:cubicBezTo>
                <a:lnTo>
                  <a:pt x="294659" y="233680"/>
                </a:lnTo>
                <a:lnTo>
                  <a:pt x="71139" y="233680"/>
                </a:lnTo>
                <a:moveTo>
                  <a:pt x="294659" y="264160"/>
                </a:moveTo>
                <a:lnTo>
                  <a:pt x="294659" y="304800"/>
                </a:lnTo>
                <a:cubicBezTo>
                  <a:pt x="294659" y="310388"/>
                  <a:pt x="290087" y="314960"/>
                  <a:pt x="284499" y="314960"/>
                </a:cubicBezTo>
                <a:lnTo>
                  <a:pt x="81299" y="314960"/>
                </a:lnTo>
                <a:cubicBezTo>
                  <a:pt x="75711" y="314960"/>
                  <a:pt x="71139" y="310388"/>
                  <a:pt x="71139" y="304800"/>
                </a:cubicBezTo>
                <a:lnTo>
                  <a:pt x="71139" y="264160"/>
                </a:lnTo>
                <a:lnTo>
                  <a:pt x="294659" y="264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Develop a stylish catalog that highlights new arrivals.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Ensure each item has a captivating description and price.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Clothing Catalog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20815" y="88754"/>
                </a:moveTo>
                <a:cubicBezTo>
                  <a:pt x="126302" y="58522"/>
                  <a:pt x="152591" y="36576"/>
                  <a:pt x="183337" y="36576"/>
                </a:cubicBezTo>
                <a:cubicBezTo>
                  <a:pt x="218427" y="36576"/>
                  <a:pt x="246888" y="65037"/>
                  <a:pt x="246888" y="100127"/>
                </a:cubicBezTo>
                <a:lnTo>
                  <a:pt x="246888" y="101784"/>
                </a:lnTo>
                <a:cubicBezTo>
                  <a:pt x="246888" y="122644"/>
                  <a:pt x="236887" y="142246"/>
                  <a:pt x="220027" y="154534"/>
                </a:cubicBezTo>
                <a:lnTo>
                  <a:pt x="206769" y="164192"/>
                </a:lnTo>
                <a:lnTo>
                  <a:pt x="349186" y="260433"/>
                </a:lnTo>
                <a:cubicBezTo>
                  <a:pt x="359531" y="267405"/>
                  <a:pt x="365760" y="279121"/>
                  <a:pt x="365760" y="291579"/>
                </a:cubicBezTo>
                <a:cubicBezTo>
                  <a:pt x="365760" y="312325"/>
                  <a:pt x="348901" y="329184"/>
                  <a:pt x="328155" y="329184"/>
                </a:cubicBezTo>
                <a:lnTo>
                  <a:pt x="37605" y="329184"/>
                </a:lnTo>
                <a:cubicBezTo>
                  <a:pt x="16859" y="329184"/>
                  <a:pt x="0" y="312325"/>
                  <a:pt x="0" y="291579"/>
                </a:cubicBezTo>
                <a:cubicBezTo>
                  <a:pt x="0" y="279063"/>
                  <a:pt x="6229" y="267405"/>
                  <a:pt x="16573" y="260433"/>
                </a:cubicBezTo>
                <a:lnTo>
                  <a:pt x="174993" y="153333"/>
                </a:lnTo>
                <a:lnTo>
                  <a:pt x="203911" y="132302"/>
                </a:lnTo>
                <a:cubicBezTo>
                  <a:pt x="213684" y="125216"/>
                  <a:pt x="219456" y="113843"/>
                  <a:pt x="219456" y="101727"/>
                </a:cubicBezTo>
                <a:lnTo>
                  <a:pt x="219456" y="100070"/>
                </a:lnTo>
                <a:cubicBezTo>
                  <a:pt x="219456" y="80181"/>
                  <a:pt x="203283" y="64008"/>
                  <a:pt x="183337" y="64008"/>
                </a:cubicBezTo>
                <a:cubicBezTo>
                  <a:pt x="165849" y="64008"/>
                  <a:pt x="150933" y="76467"/>
                  <a:pt x="147790" y="93669"/>
                </a:cubicBezTo>
                <a:lnTo>
                  <a:pt x="146075" y="103041"/>
                </a:lnTo>
                <a:cubicBezTo>
                  <a:pt x="144704" y="110471"/>
                  <a:pt x="137560" y="115443"/>
                  <a:pt x="130131" y="114071"/>
                </a:cubicBezTo>
                <a:cubicBezTo>
                  <a:pt x="122701" y="112700"/>
                  <a:pt x="117729" y="105556"/>
                  <a:pt x="119101" y="98127"/>
                </a:cubicBezTo>
                <a:lnTo>
                  <a:pt x="120815" y="88754"/>
                </a:lnTo>
                <a:moveTo>
                  <a:pt x="182880" y="181166"/>
                </a:moveTo>
                <a:lnTo>
                  <a:pt x="31890" y="283178"/>
                </a:lnTo>
                <a:cubicBezTo>
                  <a:pt x="29089" y="285064"/>
                  <a:pt x="27432" y="288207"/>
                  <a:pt x="27432" y="291579"/>
                </a:cubicBezTo>
                <a:cubicBezTo>
                  <a:pt x="27432" y="297180"/>
                  <a:pt x="32004" y="301752"/>
                  <a:pt x="37605" y="301752"/>
                </a:cubicBezTo>
                <a:lnTo>
                  <a:pt x="328155" y="301752"/>
                </a:lnTo>
                <a:cubicBezTo>
                  <a:pt x="333756" y="301752"/>
                  <a:pt x="338328" y="297180"/>
                  <a:pt x="338328" y="291579"/>
                </a:cubicBezTo>
                <a:cubicBezTo>
                  <a:pt x="338328" y="288207"/>
                  <a:pt x="336671" y="285064"/>
                  <a:pt x="333870" y="283178"/>
                </a:cubicBezTo>
                <a:lnTo>
                  <a:pt x="182880" y="18116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Host a fashion show to unveil the latest collections.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the audience with interactive elements and live music.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Fashion Show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65760" y="22146"/>
                </a:moveTo>
                <a:cubicBezTo>
                  <a:pt x="365760" y="9930"/>
                  <a:pt x="355830" y="0"/>
                  <a:pt x="343614" y="0"/>
                </a:cubicBezTo>
                <a:cubicBezTo>
                  <a:pt x="341400" y="0"/>
                  <a:pt x="339185" y="357"/>
                  <a:pt x="337114" y="1000"/>
                </a:cubicBezTo>
                <a:lnTo>
                  <a:pt x="114943" y="69366"/>
                </a:lnTo>
                <a:cubicBezTo>
                  <a:pt x="107799" y="71580"/>
                  <a:pt x="102870" y="78224"/>
                  <a:pt x="102870" y="85725"/>
                </a:cubicBezTo>
                <a:lnTo>
                  <a:pt x="102870" y="171450"/>
                </a:lnTo>
                <a:lnTo>
                  <a:pt x="102870" y="259104"/>
                </a:lnTo>
                <a:cubicBezTo>
                  <a:pt x="92797" y="254246"/>
                  <a:pt x="81082" y="251460"/>
                  <a:pt x="68580" y="251460"/>
                </a:cubicBezTo>
                <a:cubicBezTo>
                  <a:pt x="30718" y="251460"/>
                  <a:pt x="0" y="277035"/>
                  <a:pt x="0" y="308610"/>
                </a:cubicBezTo>
                <a:cubicBezTo>
                  <a:pt x="0" y="340185"/>
                  <a:pt x="30718" y="365760"/>
                  <a:pt x="68580" y="365760"/>
                </a:cubicBezTo>
                <a:cubicBezTo>
                  <a:pt x="106442" y="365760"/>
                  <a:pt x="137160" y="340185"/>
                  <a:pt x="137160" y="308610"/>
                </a:cubicBezTo>
                <a:lnTo>
                  <a:pt x="137160" y="185880"/>
                </a:lnTo>
                <a:lnTo>
                  <a:pt x="331470" y="126087"/>
                </a:lnTo>
                <a:lnTo>
                  <a:pt x="331470" y="213384"/>
                </a:lnTo>
                <a:cubicBezTo>
                  <a:pt x="321397" y="208526"/>
                  <a:pt x="309682" y="205740"/>
                  <a:pt x="297180" y="205740"/>
                </a:cubicBezTo>
                <a:cubicBezTo>
                  <a:pt x="259318" y="205740"/>
                  <a:pt x="228600" y="231315"/>
                  <a:pt x="228600" y="262890"/>
                </a:cubicBezTo>
                <a:cubicBezTo>
                  <a:pt x="228600" y="294465"/>
                  <a:pt x="259318" y="320040"/>
                  <a:pt x="297180" y="320040"/>
                </a:cubicBezTo>
                <a:cubicBezTo>
                  <a:pt x="335042" y="320040"/>
                  <a:pt x="365760" y="294465"/>
                  <a:pt x="365760" y="262890"/>
                </a:cubicBezTo>
                <a:lnTo>
                  <a:pt x="365760" y="103299"/>
                </a:lnTo>
                <a:cubicBezTo>
                  <a:pt x="365760" y="103013"/>
                  <a:pt x="365760" y="102799"/>
                  <a:pt x="365760" y="102513"/>
                </a:cubicBezTo>
                <a:lnTo>
                  <a:pt x="365760" y="22146"/>
                </a:lnTo>
                <a:moveTo>
                  <a:pt x="331470" y="262890"/>
                </a:moveTo>
                <a:cubicBezTo>
                  <a:pt x="331470" y="269891"/>
                  <a:pt x="322255" y="285750"/>
                  <a:pt x="297180" y="285750"/>
                </a:cubicBezTo>
                <a:cubicBezTo>
                  <a:pt x="272105" y="285750"/>
                  <a:pt x="262890" y="269891"/>
                  <a:pt x="262890" y="262890"/>
                </a:cubicBezTo>
                <a:cubicBezTo>
                  <a:pt x="262890" y="255889"/>
                  <a:pt x="272105" y="240030"/>
                  <a:pt x="297180" y="240030"/>
                </a:cubicBezTo>
                <a:cubicBezTo>
                  <a:pt x="322255" y="240030"/>
                  <a:pt x="331470" y="255889"/>
                  <a:pt x="331470" y="262890"/>
                </a:cubicBezTo>
                <a:moveTo>
                  <a:pt x="102870" y="308610"/>
                </a:moveTo>
                <a:cubicBezTo>
                  <a:pt x="102870" y="315611"/>
                  <a:pt x="93655" y="331470"/>
                  <a:pt x="68580" y="331470"/>
                </a:cubicBezTo>
                <a:cubicBezTo>
                  <a:pt x="43505" y="331470"/>
                  <a:pt x="34290" y="315611"/>
                  <a:pt x="34290" y="308610"/>
                </a:cubicBezTo>
                <a:cubicBezTo>
                  <a:pt x="34290" y="301609"/>
                  <a:pt x="43505" y="285750"/>
                  <a:pt x="68580" y="285750"/>
                </a:cubicBezTo>
                <a:cubicBezTo>
                  <a:pt x="93655" y="285750"/>
                  <a:pt x="102870" y="301609"/>
                  <a:pt x="102870" y="308610"/>
                </a:cubicBezTo>
                <a:moveTo>
                  <a:pt x="331470" y="90226"/>
                </a:moveTo>
                <a:lnTo>
                  <a:pt x="137160" y="150019"/>
                </a:lnTo>
                <a:lnTo>
                  <a:pt x="137160" y="98441"/>
                </a:lnTo>
                <a:lnTo>
                  <a:pt x="331470" y="38576"/>
                </a:lnTo>
                <a:lnTo>
                  <a:pt x="331470" y="90154"/>
                </a:lnTo>
                <a:lnTo>
                  <a:pt x="331470" y="9022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0000" r="300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Suggest parents dedicate weekly time for English practice with their child.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 enjoyable activities that make learning English fun for both.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1435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 in English Learning Together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3156" y="45720"/>
                </a:moveTo>
                <a:cubicBezTo>
                  <a:pt x="133156" y="20470"/>
                  <a:pt x="112687" y="0"/>
                  <a:pt x="87436" y="0"/>
                </a:cubicBezTo>
                <a:cubicBezTo>
                  <a:pt x="62186" y="0"/>
                  <a:pt x="41716" y="20470"/>
                  <a:pt x="41716" y="45720"/>
                </a:cubicBezTo>
                <a:cubicBezTo>
                  <a:pt x="41716" y="70970"/>
                  <a:pt x="62186" y="91440"/>
                  <a:pt x="87436" y="91440"/>
                </a:cubicBezTo>
                <a:cubicBezTo>
                  <a:pt x="112687" y="91440"/>
                  <a:pt x="133156" y="70970"/>
                  <a:pt x="133156" y="45720"/>
                </a:cubicBezTo>
                <a:lnTo>
                  <a:pt x="133156" y="45720"/>
                </a:lnTo>
                <a:moveTo>
                  <a:pt x="71434" y="148590"/>
                </a:moveTo>
                <a:lnTo>
                  <a:pt x="87436" y="148590"/>
                </a:lnTo>
                <a:lnTo>
                  <a:pt x="103438" y="148590"/>
                </a:lnTo>
                <a:lnTo>
                  <a:pt x="126513" y="148590"/>
                </a:lnTo>
                <a:cubicBezTo>
                  <a:pt x="123441" y="141589"/>
                  <a:pt x="121726" y="133874"/>
                  <a:pt x="121726" y="125730"/>
                </a:cubicBezTo>
                <a:cubicBezTo>
                  <a:pt x="121726" y="122944"/>
                  <a:pt x="121941" y="120158"/>
                  <a:pt x="122298" y="117515"/>
                </a:cubicBezTo>
                <a:cubicBezTo>
                  <a:pt x="116369" y="115443"/>
                  <a:pt x="110011" y="114300"/>
                  <a:pt x="103438" y="114300"/>
                </a:cubicBezTo>
                <a:lnTo>
                  <a:pt x="71434" y="114300"/>
                </a:lnTo>
                <a:cubicBezTo>
                  <a:pt x="41716" y="114300"/>
                  <a:pt x="16928" y="137089"/>
                  <a:pt x="14499" y="166735"/>
                </a:cubicBezTo>
                <a:lnTo>
                  <a:pt x="11570" y="201954"/>
                </a:lnTo>
                <a:cubicBezTo>
                  <a:pt x="9784" y="223242"/>
                  <a:pt x="22785" y="242030"/>
                  <a:pt x="41716" y="248817"/>
                </a:cubicBezTo>
                <a:lnTo>
                  <a:pt x="41716" y="348615"/>
                </a:lnTo>
                <a:cubicBezTo>
                  <a:pt x="41716" y="358116"/>
                  <a:pt x="49360" y="365760"/>
                  <a:pt x="58861" y="365760"/>
                </a:cubicBezTo>
                <a:cubicBezTo>
                  <a:pt x="68363" y="365760"/>
                  <a:pt x="76006" y="358116"/>
                  <a:pt x="76006" y="348615"/>
                </a:cubicBezTo>
                <a:lnTo>
                  <a:pt x="76006" y="251460"/>
                </a:lnTo>
                <a:lnTo>
                  <a:pt x="98866" y="251460"/>
                </a:lnTo>
                <a:lnTo>
                  <a:pt x="98866" y="240030"/>
                </a:lnTo>
                <a:cubicBezTo>
                  <a:pt x="98866" y="232100"/>
                  <a:pt x="100009" y="224385"/>
                  <a:pt x="102152" y="217170"/>
                </a:cubicBezTo>
                <a:lnTo>
                  <a:pt x="58861" y="217170"/>
                </a:lnTo>
                <a:lnTo>
                  <a:pt x="57147" y="217170"/>
                </a:lnTo>
                <a:cubicBezTo>
                  <a:pt x="50432" y="217170"/>
                  <a:pt x="45217" y="211455"/>
                  <a:pt x="45788" y="204811"/>
                </a:cubicBezTo>
                <a:lnTo>
                  <a:pt x="48717" y="169593"/>
                </a:lnTo>
                <a:cubicBezTo>
                  <a:pt x="49646" y="157734"/>
                  <a:pt x="59576" y="148590"/>
                  <a:pt x="71434" y="148590"/>
                </a:cubicBezTo>
                <a:lnTo>
                  <a:pt x="71434" y="148590"/>
                </a:lnTo>
                <a:moveTo>
                  <a:pt x="236026" y="125730"/>
                </a:moveTo>
                <a:cubicBezTo>
                  <a:pt x="236026" y="133874"/>
                  <a:pt x="234312" y="141589"/>
                  <a:pt x="231240" y="148590"/>
                </a:cubicBezTo>
                <a:lnTo>
                  <a:pt x="259029" y="148590"/>
                </a:lnTo>
                <a:lnTo>
                  <a:pt x="270245" y="148590"/>
                </a:lnTo>
                <a:lnTo>
                  <a:pt x="281461" y="148590"/>
                </a:lnTo>
                <a:cubicBezTo>
                  <a:pt x="286533" y="148590"/>
                  <a:pt x="291033" y="151948"/>
                  <a:pt x="292462" y="156877"/>
                </a:cubicBezTo>
                <a:lnTo>
                  <a:pt x="316322" y="240030"/>
                </a:lnTo>
                <a:lnTo>
                  <a:pt x="258886" y="240030"/>
                </a:lnTo>
                <a:lnTo>
                  <a:pt x="258886" y="251460"/>
                </a:lnTo>
                <a:cubicBezTo>
                  <a:pt x="258886" y="259461"/>
                  <a:pt x="257529" y="267176"/>
                  <a:pt x="254957" y="274320"/>
                </a:cubicBezTo>
                <a:lnTo>
                  <a:pt x="281746" y="274320"/>
                </a:lnTo>
                <a:lnTo>
                  <a:pt x="281746" y="348615"/>
                </a:lnTo>
                <a:cubicBezTo>
                  <a:pt x="281746" y="358116"/>
                  <a:pt x="289390" y="365760"/>
                  <a:pt x="298891" y="365760"/>
                </a:cubicBezTo>
                <a:cubicBezTo>
                  <a:pt x="308393" y="365760"/>
                  <a:pt x="316036" y="358116"/>
                  <a:pt x="316036" y="348615"/>
                </a:cubicBezTo>
                <a:lnTo>
                  <a:pt x="316036" y="274320"/>
                </a:lnTo>
                <a:lnTo>
                  <a:pt x="331467" y="274320"/>
                </a:lnTo>
                <a:cubicBezTo>
                  <a:pt x="346683" y="274320"/>
                  <a:pt x="357613" y="259818"/>
                  <a:pt x="353470" y="245173"/>
                </a:cubicBezTo>
                <a:lnTo>
                  <a:pt x="325538" y="147447"/>
                </a:lnTo>
                <a:cubicBezTo>
                  <a:pt x="319965" y="127802"/>
                  <a:pt x="301963" y="114300"/>
                  <a:pt x="281603" y="114300"/>
                </a:cubicBezTo>
                <a:lnTo>
                  <a:pt x="259172" y="114300"/>
                </a:lnTo>
                <a:cubicBezTo>
                  <a:pt x="250742" y="114300"/>
                  <a:pt x="242741" y="116586"/>
                  <a:pt x="235883" y="120658"/>
                </a:cubicBezTo>
                <a:cubicBezTo>
                  <a:pt x="236026" y="122301"/>
                  <a:pt x="236098" y="124015"/>
                  <a:pt x="236098" y="125730"/>
                </a:cubicBezTo>
                <a:lnTo>
                  <a:pt x="236026" y="125730"/>
                </a:lnTo>
                <a:moveTo>
                  <a:pt x="316036" y="45720"/>
                </a:moveTo>
                <a:cubicBezTo>
                  <a:pt x="316036" y="20470"/>
                  <a:pt x="295567" y="0"/>
                  <a:pt x="270316" y="0"/>
                </a:cubicBezTo>
                <a:cubicBezTo>
                  <a:pt x="245066" y="0"/>
                  <a:pt x="224596" y="20470"/>
                  <a:pt x="224596" y="45720"/>
                </a:cubicBezTo>
                <a:cubicBezTo>
                  <a:pt x="224596" y="70970"/>
                  <a:pt x="245066" y="91440"/>
                  <a:pt x="270316" y="91440"/>
                </a:cubicBezTo>
                <a:cubicBezTo>
                  <a:pt x="295567" y="91440"/>
                  <a:pt x="316036" y="70970"/>
                  <a:pt x="316036" y="45720"/>
                </a:cubicBezTo>
                <a:moveTo>
                  <a:pt x="178876" y="160020"/>
                </a:moveTo>
                <a:cubicBezTo>
                  <a:pt x="197814" y="160020"/>
                  <a:pt x="213166" y="144668"/>
                  <a:pt x="213166" y="125730"/>
                </a:cubicBezTo>
                <a:cubicBezTo>
                  <a:pt x="213166" y="106792"/>
                  <a:pt x="197814" y="91440"/>
                  <a:pt x="178876" y="91440"/>
                </a:cubicBezTo>
                <a:cubicBezTo>
                  <a:pt x="159938" y="91440"/>
                  <a:pt x="144586" y="106792"/>
                  <a:pt x="144586" y="125730"/>
                </a:cubicBezTo>
                <a:cubicBezTo>
                  <a:pt x="144586" y="144668"/>
                  <a:pt x="159938" y="160020"/>
                  <a:pt x="178876" y="160020"/>
                </a:cubicBezTo>
                <a:moveTo>
                  <a:pt x="201736" y="240030"/>
                </a:moveTo>
                <a:lnTo>
                  <a:pt x="201736" y="251460"/>
                </a:lnTo>
                <a:cubicBezTo>
                  <a:pt x="201736" y="257747"/>
                  <a:pt x="196593" y="262890"/>
                  <a:pt x="190306" y="262890"/>
                </a:cubicBezTo>
                <a:lnTo>
                  <a:pt x="178876" y="262890"/>
                </a:lnTo>
                <a:lnTo>
                  <a:pt x="167446" y="262890"/>
                </a:lnTo>
                <a:cubicBezTo>
                  <a:pt x="161160" y="262890"/>
                  <a:pt x="156016" y="257747"/>
                  <a:pt x="156016" y="251460"/>
                </a:cubicBezTo>
                <a:lnTo>
                  <a:pt x="156016" y="240030"/>
                </a:lnTo>
                <a:cubicBezTo>
                  <a:pt x="156016" y="227386"/>
                  <a:pt x="166232" y="217170"/>
                  <a:pt x="178876" y="217170"/>
                </a:cubicBezTo>
                <a:cubicBezTo>
                  <a:pt x="191521" y="217170"/>
                  <a:pt x="201736" y="227386"/>
                  <a:pt x="201736" y="240030"/>
                </a:cubicBezTo>
                <a:moveTo>
                  <a:pt x="236026" y="251460"/>
                </a:moveTo>
                <a:lnTo>
                  <a:pt x="236026" y="240030"/>
                </a:lnTo>
                <a:cubicBezTo>
                  <a:pt x="236026" y="208455"/>
                  <a:pt x="210452" y="182880"/>
                  <a:pt x="178876" y="182880"/>
                </a:cubicBezTo>
                <a:cubicBezTo>
                  <a:pt x="147301" y="182880"/>
                  <a:pt x="121726" y="208455"/>
                  <a:pt x="121726" y="240030"/>
                </a:cubicBezTo>
                <a:lnTo>
                  <a:pt x="121726" y="251460"/>
                </a:lnTo>
                <a:cubicBezTo>
                  <a:pt x="121726" y="268605"/>
                  <a:pt x="131156" y="283535"/>
                  <a:pt x="145086" y="291322"/>
                </a:cubicBezTo>
                <a:cubicBezTo>
                  <a:pt x="144729" y="293251"/>
                  <a:pt x="144586" y="295180"/>
                  <a:pt x="144586" y="297180"/>
                </a:cubicBezTo>
                <a:lnTo>
                  <a:pt x="144586" y="342900"/>
                </a:lnTo>
                <a:cubicBezTo>
                  <a:pt x="144586" y="355544"/>
                  <a:pt x="154802" y="365760"/>
                  <a:pt x="167446" y="365760"/>
                </a:cubicBezTo>
                <a:lnTo>
                  <a:pt x="190306" y="365760"/>
                </a:lnTo>
                <a:cubicBezTo>
                  <a:pt x="202951" y="365760"/>
                  <a:pt x="213166" y="355544"/>
                  <a:pt x="213166" y="342900"/>
                </a:cubicBezTo>
                <a:lnTo>
                  <a:pt x="213166" y="297180"/>
                </a:lnTo>
                <a:cubicBezTo>
                  <a:pt x="213166" y="295180"/>
                  <a:pt x="213023" y="293251"/>
                  <a:pt x="212666" y="291322"/>
                </a:cubicBezTo>
                <a:cubicBezTo>
                  <a:pt x="226597" y="283535"/>
                  <a:pt x="236026" y="268605"/>
                  <a:pt x="236026" y="251460"/>
                </a:cubicBezTo>
                <a:lnTo>
                  <a:pt x="236026" y="2514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Share resources that empower parents to support their child's learning.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Host workshops to teach effective involvement techniques.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1446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Involvement Strategies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Self-Expression Through Language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271" r="322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Modify activities to accommodate students with special needs.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Adapt activities to ensure all students can participate meaningfully.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1435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Activity Adaptation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4624" y="40577"/>
                </a:moveTo>
                <a:lnTo>
                  <a:pt x="4040" y="141161"/>
                </a:lnTo>
                <a:cubicBezTo>
                  <a:pt x="-1332" y="146533"/>
                  <a:pt x="-1332" y="155219"/>
                  <a:pt x="4040" y="160534"/>
                </a:cubicBezTo>
                <a:cubicBezTo>
                  <a:pt x="9412" y="165849"/>
                  <a:pt x="18099" y="165906"/>
                  <a:pt x="23414" y="160534"/>
                </a:cubicBezTo>
                <a:lnTo>
                  <a:pt x="31986" y="151962"/>
                </a:lnTo>
                <a:lnTo>
                  <a:pt x="115425" y="235344"/>
                </a:lnTo>
                <a:cubicBezTo>
                  <a:pt x="116511" y="236430"/>
                  <a:pt x="117597" y="237401"/>
                  <a:pt x="118740" y="238373"/>
                </a:cubicBezTo>
                <a:lnTo>
                  <a:pt x="120740" y="236372"/>
                </a:lnTo>
                <a:cubicBezTo>
                  <a:pt x="121369" y="235744"/>
                  <a:pt x="121769" y="235001"/>
                  <a:pt x="121997" y="234144"/>
                </a:cubicBezTo>
                <a:lnTo>
                  <a:pt x="127655" y="208769"/>
                </a:lnTo>
                <a:lnTo>
                  <a:pt x="51417" y="132588"/>
                </a:lnTo>
                <a:lnTo>
                  <a:pt x="96051" y="87954"/>
                </a:lnTo>
                <a:lnTo>
                  <a:pt x="150744" y="142646"/>
                </a:lnTo>
                <a:cubicBezTo>
                  <a:pt x="151830" y="141389"/>
                  <a:pt x="152973" y="140189"/>
                  <a:pt x="154116" y="138989"/>
                </a:cubicBezTo>
                <a:lnTo>
                  <a:pt x="170003" y="123101"/>
                </a:lnTo>
                <a:lnTo>
                  <a:pt x="115425" y="68580"/>
                </a:lnTo>
                <a:lnTo>
                  <a:pt x="123998" y="60007"/>
                </a:lnTo>
                <a:cubicBezTo>
                  <a:pt x="129370" y="54635"/>
                  <a:pt x="129370" y="45949"/>
                  <a:pt x="123998" y="40634"/>
                </a:cubicBezTo>
                <a:cubicBezTo>
                  <a:pt x="118625" y="35319"/>
                  <a:pt x="109939" y="35262"/>
                  <a:pt x="104624" y="40634"/>
                </a:cubicBezTo>
                <a:lnTo>
                  <a:pt x="104624" y="40577"/>
                </a:lnTo>
                <a:moveTo>
                  <a:pt x="229782" y="266719"/>
                </a:moveTo>
                <a:lnTo>
                  <a:pt x="214237" y="270148"/>
                </a:lnTo>
                <a:lnTo>
                  <a:pt x="269216" y="325184"/>
                </a:lnTo>
                <a:cubicBezTo>
                  <a:pt x="274588" y="330556"/>
                  <a:pt x="283275" y="330556"/>
                  <a:pt x="288590" y="325184"/>
                </a:cubicBezTo>
                <a:cubicBezTo>
                  <a:pt x="293905" y="319811"/>
                  <a:pt x="293962" y="311125"/>
                  <a:pt x="288590" y="305810"/>
                </a:cubicBezTo>
                <a:lnTo>
                  <a:pt x="244470" y="261690"/>
                </a:lnTo>
                <a:cubicBezTo>
                  <a:pt x="239783" y="263919"/>
                  <a:pt x="234869" y="265633"/>
                  <a:pt x="229725" y="266776"/>
                </a:cubicBezTo>
                <a:lnTo>
                  <a:pt x="229782" y="266719"/>
                </a:lnTo>
                <a:moveTo>
                  <a:pt x="241784" y="40577"/>
                </a:moveTo>
                <a:cubicBezTo>
                  <a:pt x="236412" y="45949"/>
                  <a:pt x="236412" y="54635"/>
                  <a:pt x="241784" y="59950"/>
                </a:cubicBezTo>
                <a:lnTo>
                  <a:pt x="342368" y="160592"/>
                </a:lnTo>
                <a:cubicBezTo>
                  <a:pt x="347740" y="165964"/>
                  <a:pt x="356427" y="165964"/>
                  <a:pt x="361742" y="160592"/>
                </a:cubicBezTo>
                <a:cubicBezTo>
                  <a:pt x="367057" y="155219"/>
                  <a:pt x="367114" y="146533"/>
                  <a:pt x="361742" y="141218"/>
                </a:cubicBezTo>
                <a:lnTo>
                  <a:pt x="261215" y="40577"/>
                </a:lnTo>
                <a:cubicBezTo>
                  <a:pt x="255843" y="35204"/>
                  <a:pt x="247156" y="35204"/>
                  <a:pt x="241841" y="40577"/>
                </a:cubicBezTo>
                <a:lnTo>
                  <a:pt x="241784" y="40577"/>
                </a:lnTo>
                <a:moveTo>
                  <a:pt x="237440" y="81496"/>
                </a:moveTo>
                <a:lnTo>
                  <a:pt x="167032" y="151962"/>
                </a:lnTo>
                <a:cubicBezTo>
                  <a:pt x="160288" y="158706"/>
                  <a:pt x="155602" y="167278"/>
                  <a:pt x="153487" y="176594"/>
                </a:cubicBezTo>
                <a:lnTo>
                  <a:pt x="139828" y="238087"/>
                </a:lnTo>
                <a:cubicBezTo>
                  <a:pt x="138857" y="242316"/>
                  <a:pt x="136742" y="246202"/>
                  <a:pt x="133656" y="249288"/>
                </a:cubicBezTo>
                <a:lnTo>
                  <a:pt x="77192" y="305752"/>
                </a:lnTo>
                <a:cubicBezTo>
                  <a:pt x="71820" y="311125"/>
                  <a:pt x="71820" y="319811"/>
                  <a:pt x="77192" y="325126"/>
                </a:cubicBezTo>
                <a:cubicBezTo>
                  <a:pt x="82564" y="330441"/>
                  <a:pt x="91251" y="330498"/>
                  <a:pt x="96566" y="325126"/>
                </a:cubicBezTo>
                <a:lnTo>
                  <a:pt x="153030" y="268662"/>
                </a:lnTo>
                <a:cubicBezTo>
                  <a:pt x="156116" y="265576"/>
                  <a:pt x="160002" y="263461"/>
                  <a:pt x="164231" y="262490"/>
                </a:cubicBezTo>
                <a:lnTo>
                  <a:pt x="225782" y="248888"/>
                </a:lnTo>
                <a:cubicBezTo>
                  <a:pt x="235097" y="246831"/>
                  <a:pt x="243670" y="242145"/>
                  <a:pt x="250413" y="235344"/>
                </a:cubicBezTo>
                <a:lnTo>
                  <a:pt x="320879" y="164935"/>
                </a:lnTo>
                <a:lnTo>
                  <a:pt x="301505" y="145561"/>
                </a:lnTo>
                <a:lnTo>
                  <a:pt x="260643" y="186366"/>
                </a:lnTo>
                <a:lnTo>
                  <a:pt x="216009" y="141732"/>
                </a:lnTo>
                <a:lnTo>
                  <a:pt x="256814" y="100927"/>
                </a:lnTo>
                <a:lnTo>
                  <a:pt x="237440" y="81496"/>
                </a:lnTo>
                <a:moveTo>
                  <a:pt x="186463" y="171336"/>
                </a:moveTo>
                <a:lnTo>
                  <a:pt x="196635" y="161106"/>
                </a:lnTo>
                <a:lnTo>
                  <a:pt x="241269" y="205740"/>
                </a:lnTo>
                <a:lnTo>
                  <a:pt x="231097" y="215970"/>
                </a:lnTo>
                <a:cubicBezTo>
                  <a:pt x="228011" y="219056"/>
                  <a:pt x="224124" y="221170"/>
                  <a:pt x="219895" y="222142"/>
                </a:cubicBezTo>
                <a:lnTo>
                  <a:pt x="169032" y="233458"/>
                </a:lnTo>
                <a:lnTo>
                  <a:pt x="180347" y="182594"/>
                </a:lnTo>
                <a:cubicBezTo>
                  <a:pt x="181319" y="178365"/>
                  <a:pt x="183434" y="174479"/>
                  <a:pt x="186520" y="171393"/>
                </a:cubicBezTo>
                <a:lnTo>
                  <a:pt x="186463" y="1713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 a classroom where all students feel valued.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open communication among peers.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1446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Respectful Environment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5562" y="72992"/>
                </a:moveTo>
                <a:lnTo>
                  <a:pt x="126359" y="102195"/>
                </a:lnTo>
                <a:cubicBezTo>
                  <a:pt x="117615" y="104595"/>
                  <a:pt x="109499" y="108996"/>
                  <a:pt x="102641" y="115054"/>
                </a:cubicBezTo>
                <a:lnTo>
                  <a:pt x="87440" y="128598"/>
                </a:lnTo>
                <a:cubicBezTo>
                  <a:pt x="81610" y="133799"/>
                  <a:pt x="74009" y="136657"/>
                  <a:pt x="66180" y="136657"/>
                </a:cubicBezTo>
                <a:lnTo>
                  <a:pt x="54864" y="136657"/>
                </a:lnTo>
                <a:lnTo>
                  <a:pt x="54864" y="209809"/>
                </a:lnTo>
                <a:cubicBezTo>
                  <a:pt x="66523" y="210152"/>
                  <a:pt x="77610" y="214895"/>
                  <a:pt x="85896" y="223182"/>
                </a:cubicBezTo>
                <a:lnTo>
                  <a:pt x="106242" y="243527"/>
                </a:lnTo>
                <a:lnTo>
                  <a:pt x="110242" y="247528"/>
                </a:lnTo>
                <a:lnTo>
                  <a:pt x="110242" y="247528"/>
                </a:lnTo>
                <a:lnTo>
                  <a:pt x="125673" y="262958"/>
                </a:lnTo>
                <a:cubicBezTo>
                  <a:pt x="129216" y="266501"/>
                  <a:pt x="135045" y="266501"/>
                  <a:pt x="138589" y="262958"/>
                </a:cubicBezTo>
                <a:cubicBezTo>
                  <a:pt x="139560" y="261987"/>
                  <a:pt x="140303" y="260844"/>
                  <a:pt x="140703" y="259643"/>
                </a:cubicBezTo>
                <a:cubicBezTo>
                  <a:pt x="142304" y="255243"/>
                  <a:pt x="146018" y="251928"/>
                  <a:pt x="150590" y="250899"/>
                </a:cubicBezTo>
                <a:cubicBezTo>
                  <a:pt x="155162" y="249871"/>
                  <a:pt x="159963" y="251242"/>
                  <a:pt x="163278" y="254614"/>
                </a:cubicBezTo>
                <a:lnTo>
                  <a:pt x="169450" y="260672"/>
                </a:lnTo>
                <a:cubicBezTo>
                  <a:pt x="176079" y="267302"/>
                  <a:pt x="186823" y="267302"/>
                  <a:pt x="193396" y="260672"/>
                </a:cubicBezTo>
                <a:cubicBezTo>
                  <a:pt x="196482" y="257586"/>
                  <a:pt x="198139" y="253643"/>
                  <a:pt x="198311" y="249585"/>
                </a:cubicBezTo>
                <a:cubicBezTo>
                  <a:pt x="198539" y="244556"/>
                  <a:pt x="201511" y="240098"/>
                  <a:pt x="206083" y="237926"/>
                </a:cubicBezTo>
                <a:cubicBezTo>
                  <a:pt x="210655" y="235755"/>
                  <a:pt x="215970" y="236212"/>
                  <a:pt x="220027" y="239127"/>
                </a:cubicBezTo>
                <a:cubicBezTo>
                  <a:pt x="225400" y="242956"/>
                  <a:pt x="232886" y="242441"/>
                  <a:pt x="237687" y="237641"/>
                </a:cubicBezTo>
                <a:cubicBezTo>
                  <a:pt x="243059" y="232269"/>
                  <a:pt x="243059" y="223582"/>
                  <a:pt x="237687" y="218267"/>
                </a:cubicBezTo>
                <a:lnTo>
                  <a:pt x="194367" y="174947"/>
                </a:lnTo>
                <a:lnTo>
                  <a:pt x="173907" y="193807"/>
                </a:lnTo>
                <a:cubicBezTo>
                  <a:pt x="158305" y="208208"/>
                  <a:pt x="134360" y="208437"/>
                  <a:pt x="118472" y="194321"/>
                </a:cubicBezTo>
                <a:cubicBezTo>
                  <a:pt x="100355" y="178205"/>
                  <a:pt x="99955" y="150087"/>
                  <a:pt x="117558" y="133456"/>
                </a:cubicBezTo>
                <a:lnTo>
                  <a:pt x="157620" y="95623"/>
                </a:lnTo>
                <a:cubicBezTo>
                  <a:pt x="173279" y="80878"/>
                  <a:pt x="193967" y="72649"/>
                  <a:pt x="215513" y="72649"/>
                </a:cubicBezTo>
                <a:cubicBezTo>
                  <a:pt x="236144" y="72649"/>
                  <a:pt x="256089" y="80250"/>
                  <a:pt x="271462" y="93908"/>
                </a:cubicBezTo>
                <a:lnTo>
                  <a:pt x="288665" y="109225"/>
                </a:lnTo>
                <a:lnTo>
                  <a:pt x="310896" y="109225"/>
                </a:lnTo>
                <a:lnTo>
                  <a:pt x="333756" y="109225"/>
                </a:lnTo>
                <a:lnTo>
                  <a:pt x="356616" y="109225"/>
                </a:lnTo>
                <a:cubicBezTo>
                  <a:pt x="361645" y="109225"/>
                  <a:pt x="365760" y="113339"/>
                  <a:pt x="365760" y="118369"/>
                </a:cubicBezTo>
                <a:lnTo>
                  <a:pt x="365760" y="237241"/>
                </a:lnTo>
                <a:cubicBezTo>
                  <a:pt x="365760" y="247356"/>
                  <a:pt x="357588" y="255529"/>
                  <a:pt x="347472" y="255529"/>
                </a:cubicBezTo>
                <a:lnTo>
                  <a:pt x="329184" y="255529"/>
                </a:lnTo>
                <a:cubicBezTo>
                  <a:pt x="322440" y="255529"/>
                  <a:pt x="316497" y="251871"/>
                  <a:pt x="313353" y="246385"/>
                </a:cubicBezTo>
                <a:lnTo>
                  <a:pt x="264833" y="246385"/>
                </a:lnTo>
                <a:cubicBezTo>
                  <a:pt x="262890" y="250214"/>
                  <a:pt x="260318" y="253871"/>
                  <a:pt x="257118" y="257072"/>
                </a:cubicBezTo>
                <a:cubicBezTo>
                  <a:pt x="247345" y="266844"/>
                  <a:pt x="233801" y="270673"/>
                  <a:pt x="221113" y="268559"/>
                </a:cubicBezTo>
                <a:cubicBezTo>
                  <a:pt x="219056" y="272731"/>
                  <a:pt x="216256" y="276617"/>
                  <a:pt x="212769" y="280103"/>
                </a:cubicBezTo>
                <a:cubicBezTo>
                  <a:pt x="197167" y="295705"/>
                  <a:pt x="172764" y="297248"/>
                  <a:pt x="155391" y="284732"/>
                </a:cubicBezTo>
                <a:cubicBezTo>
                  <a:pt x="141046" y="296619"/>
                  <a:pt x="119672" y="295877"/>
                  <a:pt x="106242" y="282389"/>
                </a:cubicBezTo>
                <a:lnTo>
                  <a:pt x="90868" y="266959"/>
                </a:lnTo>
                <a:lnTo>
                  <a:pt x="86868" y="262958"/>
                </a:lnTo>
                <a:lnTo>
                  <a:pt x="66523" y="242613"/>
                </a:lnTo>
                <a:cubicBezTo>
                  <a:pt x="63379" y="239469"/>
                  <a:pt x="59265" y="237641"/>
                  <a:pt x="54864" y="237298"/>
                </a:cubicBezTo>
                <a:cubicBezTo>
                  <a:pt x="54864" y="247356"/>
                  <a:pt x="46634" y="255529"/>
                  <a:pt x="36576" y="255529"/>
                </a:cubicBezTo>
                <a:lnTo>
                  <a:pt x="18288" y="255529"/>
                </a:lnTo>
                <a:cubicBezTo>
                  <a:pt x="8172" y="255529"/>
                  <a:pt x="0" y="247356"/>
                  <a:pt x="0" y="237241"/>
                </a:cubicBezTo>
                <a:lnTo>
                  <a:pt x="0" y="118369"/>
                </a:lnTo>
                <a:cubicBezTo>
                  <a:pt x="0" y="113339"/>
                  <a:pt x="4115" y="109225"/>
                  <a:pt x="9144" y="109225"/>
                </a:cubicBezTo>
                <a:lnTo>
                  <a:pt x="32004" y="109225"/>
                </a:lnTo>
                <a:lnTo>
                  <a:pt x="54864" y="109225"/>
                </a:lnTo>
                <a:lnTo>
                  <a:pt x="66180" y="109225"/>
                </a:lnTo>
                <a:cubicBezTo>
                  <a:pt x="67323" y="109225"/>
                  <a:pt x="68409" y="108825"/>
                  <a:pt x="69209" y="108082"/>
                </a:cubicBezTo>
                <a:lnTo>
                  <a:pt x="84353" y="94594"/>
                </a:lnTo>
                <a:cubicBezTo>
                  <a:pt x="100298" y="80478"/>
                  <a:pt x="120815" y="72649"/>
                  <a:pt x="142132" y="72649"/>
                </a:cubicBezTo>
                <a:lnTo>
                  <a:pt x="148018" y="72649"/>
                </a:lnTo>
                <a:cubicBezTo>
                  <a:pt x="150533" y="72649"/>
                  <a:pt x="153105" y="72763"/>
                  <a:pt x="155562" y="72992"/>
                </a:cubicBezTo>
                <a:lnTo>
                  <a:pt x="155562" y="72992"/>
                </a:lnTo>
                <a:moveTo>
                  <a:pt x="310896" y="218953"/>
                </a:moveTo>
                <a:lnTo>
                  <a:pt x="310896" y="136657"/>
                </a:lnTo>
                <a:lnTo>
                  <a:pt x="283464" y="136657"/>
                </a:lnTo>
                <a:cubicBezTo>
                  <a:pt x="280092" y="136657"/>
                  <a:pt x="276835" y="135399"/>
                  <a:pt x="274377" y="133170"/>
                </a:cubicBezTo>
                <a:lnTo>
                  <a:pt x="253289" y="114425"/>
                </a:lnTo>
                <a:cubicBezTo>
                  <a:pt x="242888" y="105167"/>
                  <a:pt x="229457" y="100081"/>
                  <a:pt x="215513" y="100081"/>
                </a:cubicBezTo>
                <a:cubicBezTo>
                  <a:pt x="200997" y="100081"/>
                  <a:pt x="187052" y="105624"/>
                  <a:pt x="176479" y="115568"/>
                </a:cubicBezTo>
                <a:lnTo>
                  <a:pt x="136417" y="153402"/>
                </a:lnTo>
                <a:cubicBezTo>
                  <a:pt x="130531" y="159002"/>
                  <a:pt x="130645" y="168432"/>
                  <a:pt x="136703" y="173804"/>
                </a:cubicBezTo>
                <a:cubicBezTo>
                  <a:pt x="142018" y="178548"/>
                  <a:pt x="150076" y="178433"/>
                  <a:pt x="155277" y="173633"/>
                </a:cubicBezTo>
                <a:lnTo>
                  <a:pt x="196367" y="135685"/>
                </a:lnTo>
                <a:cubicBezTo>
                  <a:pt x="201911" y="130542"/>
                  <a:pt x="210598" y="130884"/>
                  <a:pt x="215741" y="136485"/>
                </a:cubicBezTo>
                <a:cubicBezTo>
                  <a:pt x="220885" y="142086"/>
                  <a:pt x="220542" y="150716"/>
                  <a:pt x="214941" y="155859"/>
                </a:cubicBezTo>
                <a:lnTo>
                  <a:pt x="214484" y="156316"/>
                </a:lnTo>
                <a:lnTo>
                  <a:pt x="257004" y="198836"/>
                </a:lnTo>
                <a:cubicBezTo>
                  <a:pt x="262719" y="204551"/>
                  <a:pt x="266433" y="211580"/>
                  <a:pt x="268091" y="218895"/>
                </a:cubicBezTo>
                <a:lnTo>
                  <a:pt x="310839" y="218895"/>
                </a:lnTo>
                <a:lnTo>
                  <a:pt x="310896" y="218953"/>
                </a:lnTo>
                <a:moveTo>
                  <a:pt x="36576" y="228097"/>
                </a:moveTo>
                <a:cubicBezTo>
                  <a:pt x="36576" y="223047"/>
                  <a:pt x="32482" y="218953"/>
                  <a:pt x="27432" y="218953"/>
                </a:cubicBezTo>
                <a:cubicBezTo>
                  <a:pt x="22382" y="218953"/>
                  <a:pt x="18288" y="223047"/>
                  <a:pt x="18288" y="228097"/>
                </a:cubicBezTo>
                <a:cubicBezTo>
                  <a:pt x="18288" y="233147"/>
                  <a:pt x="22382" y="237241"/>
                  <a:pt x="27432" y="237241"/>
                </a:cubicBezTo>
                <a:cubicBezTo>
                  <a:pt x="32482" y="237241"/>
                  <a:pt x="36576" y="233147"/>
                  <a:pt x="36576" y="228097"/>
                </a:cubicBezTo>
                <a:moveTo>
                  <a:pt x="338328" y="237241"/>
                </a:moveTo>
                <a:cubicBezTo>
                  <a:pt x="343378" y="237241"/>
                  <a:pt x="347472" y="233147"/>
                  <a:pt x="347472" y="228097"/>
                </a:cubicBezTo>
                <a:cubicBezTo>
                  <a:pt x="347472" y="223047"/>
                  <a:pt x="343378" y="218953"/>
                  <a:pt x="338328" y="218953"/>
                </a:cubicBezTo>
                <a:cubicBezTo>
                  <a:pt x="333278" y="218953"/>
                  <a:pt x="329184" y="223047"/>
                  <a:pt x="329184" y="228097"/>
                </a:cubicBezTo>
                <a:cubicBezTo>
                  <a:pt x="329184" y="233147"/>
                  <a:pt x="333278" y="237241"/>
                  <a:pt x="338328" y="23724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Self-Expression Through Language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Self-Expression Through Language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 and Reflection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Identifying areas for improvement is crucial for educator development.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Setting specific goals helps focus efforts on enhancing teaching strategies.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Improvement Areas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Reflecting on the lesson helps identify both successes and areas for improvement.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Gathering student feedback offers valuable insights into their learning experiences.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Effectiveness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Visual aids enhance understanding.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also improve retention.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Aids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800" y="76200"/>
                </a:moveTo>
                <a:cubicBezTo>
                  <a:pt x="50800" y="73406"/>
                  <a:pt x="53086" y="71120"/>
                  <a:pt x="55880" y="71120"/>
                </a:cubicBezTo>
                <a:lnTo>
                  <a:pt x="309880" y="71120"/>
                </a:lnTo>
                <a:cubicBezTo>
                  <a:pt x="312674" y="71120"/>
                  <a:pt x="314960" y="73406"/>
                  <a:pt x="314960" y="76200"/>
                </a:cubicBezTo>
                <a:lnTo>
                  <a:pt x="314960" y="274320"/>
                </a:lnTo>
                <a:lnTo>
                  <a:pt x="345440" y="274320"/>
                </a:lnTo>
                <a:lnTo>
                  <a:pt x="345440" y="76200"/>
                </a:lnTo>
                <a:cubicBezTo>
                  <a:pt x="345440" y="56578"/>
                  <a:pt x="329501" y="40640"/>
                  <a:pt x="309880" y="40640"/>
                </a:cubicBezTo>
                <a:lnTo>
                  <a:pt x="55880" y="40640"/>
                </a:lnTo>
                <a:cubicBezTo>
                  <a:pt x="36258" y="40640"/>
                  <a:pt x="20320" y="56578"/>
                  <a:pt x="20320" y="76200"/>
                </a:cubicBezTo>
                <a:lnTo>
                  <a:pt x="20320" y="274320"/>
                </a:lnTo>
                <a:lnTo>
                  <a:pt x="50800" y="274320"/>
                </a:lnTo>
                <a:lnTo>
                  <a:pt x="50800" y="76200"/>
                </a:lnTo>
                <a:moveTo>
                  <a:pt x="142240" y="279400"/>
                </a:moveTo>
                <a:lnTo>
                  <a:pt x="142240" y="294640"/>
                </a:lnTo>
                <a:lnTo>
                  <a:pt x="15240" y="294640"/>
                </a:lnTo>
                <a:cubicBezTo>
                  <a:pt x="6794" y="294640"/>
                  <a:pt x="0" y="301434"/>
                  <a:pt x="0" y="309880"/>
                </a:cubicBezTo>
                <a:cubicBezTo>
                  <a:pt x="0" y="318326"/>
                  <a:pt x="6794" y="325120"/>
                  <a:pt x="15240" y="325120"/>
                </a:cubicBezTo>
                <a:lnTo>
                  <a:pt x="142240" y="325120"/>
                </a:lnTo>
                <a:lnTo>
                  <a:pt x="157480" y="325120"/>
                </a:lnTo>
                <a:lnTo>
                  <a:pt x="248920" y="325120"/>
                </a:lnTo>
                <a:lnTo>
                  <a:pt x="264160" y="325120"/>
                </a:lnTo>
                <a:lnTo>
                  <a:pt x="350520" y="325120"/>
                </a:lnTo>
                <a:cubicBezTo>
                  <a:pt x="358966" y="325120"/>
                  <a:pt x="365760" y="318326"/>
                  <a:pt x="365760" y="309880"/>
                </a:cubicBezTo>
                <a:cubicBezTo>
                  <a:pt x="365760" y="301434"/>
                  <a:pt x="358966" y="294640"/>
                  <a:pt x="350520" y="294640"/>
                </a:cubicBezTo>
                <a:lnTo>
                  <a:pt x="264160" y="294640"/>
                </a:lnTo>
                <a:lnTo>
                  <a:pt x="264160" y="279400"/>
                </a:lnTo>
                <a:cubicBezTo>
                  <a:pt x="264160" y="259778"/>
                  <a:pt x="248222" y="243840"/>
                  <a:pt x="228600" y="243840"/>
                </a:cubicBezTo>
                <a:lnTo>
                  <a:pt x="177800" y="243840"/>
                </a:lnTo>
                <a:cubicBezTo>
                  <a:pt x="158179" y="243840"/>
                  <a:pt x="142240" y="259778"/>
                  <a:pt x="142240" y="279400"/>
                </a:cubicBezTo>
                <a:lnTo>
                  <a:pt x="142240" y="279400"/>
                </a:lnTo>
                <a:moveTo>
                  <a:pt x="233680" y="279400"/>
                </a:moveTo>
                <a:lnTo>
                  <a:pt x="233680" y="294640"/>
                </a:lnTo>
                <a:lnTo>
                  <a:pt x="172720" y="294640"/>
                </a:lnTo>
                <a:lnTo>
                  <a:pt x="172720" y="279400"/>
                </a:lnTo>
                <a:cubicBezTo>
                  <a:pt x="172720" y="276606"/>
                  <a:pt x="175006" y="274320"/>
                  <a:pt x="177800" y="274320"/>
                </a:cubicBezTo>
                <a:lnTo>
                  <a:pt x="228600" y="274320"/>
                </a:lnTo>
                <a:cubicBezTo>
                  <a:pt x="231394" y="274320"/>
                  <a:pt x="233680" y="276606"/>
                  <a:pt x="233680" y="279400"/>
                </a:cubicBezTo>
                <a:lnTo>
                  <a:pt x="233680" y="27940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 and Future Lessons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0000" r="300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Lessons will introduce future tenses to express upcoming actions.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Conditional structures will also be covered to discuss possibilities.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1435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Future Tenses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1445" y="17145"/>
                </a:moveTo>
                <a:cubicBezTo>
                  <a:pt x="131445" y="7644"/>
                  <a:pt x="123801" y="0"/>
                  <a:pt x="114300" y="0"/>
                </a:cubicBezTo>
                <a:cubicBezTo>
                  <a:pt x="104799" y="0"/>
                  <a:pt x="97155" y="7644"/>
                  <a:pt x="97155" y="17145"/>
                </a:cubicBezTo>
                <a:lnTo>
                  <a:pt x="97155" y="45720"/>
                </a:lnTo>
                <a:lnTo>
                  <a:pt x="68580" y="45720"/>
                </a:lnTo>
                <a:cubicBezTo>
                  <a:pt x="43363" y="45720"/>
                  <a:pt x="22860" y="66223"/>
                  <a:pt x="22860" y="91440"/>
                </a:cubicBezTo>
                <a:lnTo>
                  <a:pt x="22860" y="102870"/>
                </a:lnTo>
                <a:lnTo>
                  <a:pt x="22860" y="137160"/>
                </a:lnTo>
                <a:lnTo>
                  <a:pt x="22860" y="320040"/>
                </a:lnTo>
                <a:cubicBezTo>
                  <a:pt x="22860" y="345257"/>
                  <a:pt x="43363" y="365760"/>
                  <a:pt x="68580" y="365760"/>
                </a:cubicBezTo>
                <a:lnTo>
                  <a:pt x="297180" y="365760"/>
                </a:lnTo>
                <a:cubicBezTo>
                  <a:pt x="322397" y="365760"/>
                  <a:pt x="342900" y="345257"/>
                  <a:pt x="342900" y="320040"/>
                </a:cubicBezTo>
                <a:lnTo>
                  <a:pt x="342900" y="137160"/>
                </a:lnTo>
                <a:lnTo>
                  <a:pt x="342900" y="102870"/>
                </a:lnTo>
                <a:lnTo>
                  <a:pt x="342900" y="91440"/>
                </a:lnTo>
                <a:cubicBezTo>
                  <a:pt x="342900" y="66223"/>
                  <a:pt x="322397" y="45720"/>
                  <a:pt x="297180" y="45720"/>
                </a:cubicBezTo>
                <a:lnTo>
                  <a:pt x="268605" y="45720"/>
                </a:lnTo>
                <a:lnTo>
                  <a:pt x="268605" y="17145"/>
                </a:lnTo>
                <a:cubicBezTo>
                  <a:pt x="268605" y="7644"/>
                  <a:pt x="260961" y="0"/>
                  <a:pt x="251460" y="0"/>
                </a:cubicBezTo>
                <a:cubicBezTo>
                  <a:pt x="241959" y="0"/>
                  <a:pt x="234315" y="7644"/>
                  <a:pt x="234315" y="17145"/>
                </a:cubicBezTo>
                <a:lnTo>
                  <a:pt x="234315" y="45720"/>
                </a:lnTo>
                <a:lnTo>
                  <a:pt x="131445" y="45720"/>
                </a:lnTo>
                <a:lnTo>
                  <a:pt x="131445" y="17145"/>
                </a:lnTo>
                <a:moveTo>
                  <a:pt x="57150" y="137160"/>
                </a:moveTo>
                <a:lnTo>
                  <a:pt x="308610" y="137160"/>
                </a:lnTo>
                <a:lnTo>
                  <a:pt x="308610" y="320040"/>
                </a:lnTo>
                <a:cubicBezTo>
                  <a:pt x="308610" y="326327"/>
                  <a:pt x="303467" y="331470"/>
                  <a:pt x="297180" y="331470"/>
                </a:cubicBezTo>
                <a:lnTo>
                  <a:pt x="68580" y="331470"/>
                </a:lnTo>
                <a:cubicBezTo>
                  <a:pt x="62293" y="331470"/>
                  <a:pt x="57150" y="326327"/>
                  <a:pt x="57150" y="320040"/>
                </a:cubicBezTo>
                <a:lnTo>
                  <a:pt x="57150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will focus on vocabulary and structures to describe people effectively.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practice making comparisons using adjectives.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1446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Describing Others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5564" y="337405"/>
                  <a:pt x="122494" y="333834"/>
                  <a:pt x="128566" y="329190"/>
                </a:cubicBezTo>
                <a:lnTo>
                  <a:pt x="128780" y="329333"/>
                </a:lnTo>
                <a:lnTo>
                  <a:pt x="129137" y="328761"/>
                </a:lnTo>
                <a:cubicBezTo>
                  <a:pt x="130138" y="327976"/>
                  <a:pt x="131066" y="327190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40269" y="232678"/>
                  <a:pt x="38555" y="234607"/>
                  <a:pt x="36983" y="236607"/>
                </a:cubicBezTo>
                <a:lnTo>
                  <a:pt x="36412" y="236964"/>
                </a:lnTo>
                <a:lnTo>
                  <a:pt x="36554" y="237179"/>
                </a:lnTo>
                <a:cubicBezTo>
                  <a:pt x="31911" y="243251"/>
                  <a:pt x="28411" y="250180"/>
                  <a:pt x="26196" y="257610"/>
                </a:cubicBezTo>
                <a:lnTo>
                  <a:pt x="26196" y="257610"/>
                </a:lnTo>
                <a:moveTo>
                  <a:pt x="273798" y="136237"/>
                </a:moveTo>
                <a:lnTo>
                  <a:pt x="141210" y="268825"/>
                </a:lnTo>
                <a:lnTo>
                  <a:pt x="105777" y="259967"/>
                </a:lnTo>
                <a:lnTo>
                  <a:pt x="96919" y="224534"/>
                </a:lnTo>
                <a:lnTo>
                  <a:pt x="229507" y="91946"/>
                </a:lnTo>
                <a:lnTo>
                  <a:pt x="273798" y="136237"/>
                </a:lnTo>
                <a:moveTo>
                  <a:pt x="69487" y="256181"/>
                </a:moveTo>
                <a:lnTo>
                  <a:pt x="74988" y="278327"/>
                </a:lnTo>
                <a:cubicBezTo>
                  <a:pt x="76488" y="284470"/>
                  <a:pt x="81346" y="289257"/>
                  <a:pt x="87489" y="290828"/>
                </a:cubicBezTo>
                <a:lnTo>
                  <a:pt x="109635" y="296329"/>
                </a:lnTo>
                <a:lnTo>
                  <a:pt x="104349" y="304330"/>
                </a:lnTo>
                <a:cubicBezTo>
                  <a:pt x="102491" y="305330"/>
                  <a:pt x="100562" y="306187"/>
                  <a:pt x="98562" y="306759"/>
                </a:cubicBezTo>
                <a:lnTo>
                  <a:pt x="81846" y="311688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  <a:cubicBezTo>
                  <a:pt x="59629" y="265254"/>
                  <a:pt x="60486" y="263253"/>
                  <a:pt x="61486" y="261467"/>
                </a:cubicBezTo>
                <a:lnTo>
                  <a:pt x="69487" y="256181"/>
                </a:lnTo>
                <a:moveTo>
                  <a:pt x="225435" y="156026"/>
                </a:moveTo>
                <a:cubicBezTo>
                  <a:pt x="229864" y="151596"/>
                  <a:pt x="229864" y="144310"/>
                  <a:pt x="225435" y="139881"/>
                </a:cubicBezTo>
                <a:cubicBezTo>
                  <a:pt x="221006" y="135452"/>
                  <a:pt x="213719" y="135452"/>
                  <a:pt x="209290" y="139881"/>
                </a:cubicBezTo>
                <a:lnTo>
                  <a:pt x="140710" y="208461"/>
                </a:lnTo>
                <a:cubicBezTo>
                  <a:pt x="136281" y="212890"/>
                  <a:pt x="136281" y="220176"/>
                  <a:pt x="140710" y="224606"/>
                </a:cubicBezTo>
                <a:cubicBezTo>
                  <a:pt x="145139" y="229035"/>
                  <a:pt x="152426" y="229035"/>
                  <a:pt x="156855" y="224606"/>
                </a:cubicBezTo>
                <a:lnTo>
                  <a:pt x="225435" y="15602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Self-Expression Through Language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083" r="3408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using 'have got' and 'be wearing' in conversations.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will enhance your understanding and fluency.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1435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Encouragement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7170" y="68580"/>
                </a:moveTo>
                <a:lnTo>
                  <a:pt x="217170" y="182880"/>
                </a:lnTo>
                <a:cubicBezTo>
                  <a:pt x="217170" y="201811"/>
                  <a:pt x="201811" y="217170"/>
                  <a:pt x="182880" y="217170"/>
                </a:cubicBezTo>
                <a:cubicBezTo>
                  <a:pt x="163949" y="217170"/>
                  <a:pt x="148590" y="201811"/>
                  <a:pt x="148590" y="182880"/>
                </a:cubicBezTo>
                <a:lnTo>
                  <a:pt x="148590" y="68580"/>
                </a:lnTo>
                <a:cubicBezTo>
                  <a:pt x="148590" y="49649"/>
                  <a:pt x="163949" y="34290"/>
                  <a:pt x="182880" y="34290"/>
                </a:cubicBezTo>
                <a:cubicBezTo>
                  <a:pt x="201811" y="34290"/>
                  <a:pt x="217170" y="49649"/>
                  <a:pt x="217170" y="68580"/>
                </a:cubicBezTo>
                <a:lnTo>
                  <a:pt x="217170" y="68580"/>
                </a:lnTo>
                <a:moveTo>
                  <a:pt x="114300" y="68580"/>
                </a:moveTo>
                <a:lnTo>
                  <a:pt x="114300" y="182880"/>
                </a:lnTo>
                <a:cubicBezTo>
                  <a:pt x="114300" y="220742"/>
                  <a:pt x="145018" y="251460"/>
                  <a:pt x="182880" y="251460"/>
                </a:cubicBezTo>
                <a:cubicBezTo>
                  <a:pt x="220742" y="251460"/>
                  <a:pt x="251460" y="220742"/>
                  <a:pt x="251460" y="182880"/>
                </a:cubicBezTo>
                <a:lnTo>
                  <a:pt x="251460" y="68580"/>
                </a:lnTo>
                <a:cubicBezTo>
                  <a:pt x="251460" y="30718"/>
                  <a:pt x="220742" y="0"/>
                  <a:pt x="182880" y="0"/>
                </a:cubicBezTo>
                <a:cubicBezTo>
                  <a:pt x="145018" y="0"/>
                  <a:pt x="114300" y="30718"/>
                  <a:pt x="114300" y="68580"/>
                </a:cubicBezTo>
                <a:lnTo>
                  <a:pt x="114300" y="68580"/>
                </a:lnTo>
                <a:moveTo>
                  <a:pt x="91440" y="154305"/>
                </a:moveTo>
                <a:cubicBezTo>
                  <a:pt x="91440" y="144804"/>
                  <a:pt x="83796" y="137160"/>
                  <a:pt x="74295" y="137160"/>
                </a:cubicBezTo>
                <a:cubicBezTo>
                  <a:pt x="64794" y="137160"/>
                  <a:pt x="57150" y="144804"/>
                  <a:pt x="57150" y="154305"/>
                </a:cubicBezTo>
                <a:lnTo>
                  <a:pt x="57150" y="182880"/>
                </a:lnTo>
                <a:cubicBezTo>
                  <a:pt x="57150" y="246531"/>
                  <a:pt x="104442" y="299109"/>
                  <a:pt x="165735" y="307467"/>
                </a:cubicBezTo>
                <a:lnTo>
                  <a:pt x="165735" y="331470"/>
                </a:lnTo>
                <a:lnTo>
                  <a:pt x="131445" y="331470"/>
                </a:lnTo>
                <a:cubicBezTo>
                  <a:pt x="121944" y="331470"/>
                  <a:pt x="114300" y="339114"/>
                  <a:pt x="114300" y="348615"/>
                </a:cubicBezTo>
                <a:cubicBezTo>
                  <a:pt x="114300" y="358116"/>
                  <a:pt x="121944" y="365760"/>
                  <a:pt x="131445" y="365760"/>
                </a:cubicBezTo>
                <a:lnTo>
                  <a:pt x="182880" y="365760"/>
                </a:lnTo>
                <a:lnTo>
                  <a:pt x="234315" y="365760"/>
                </a:lnTo>
                <a:cubicBezTo>
                  <a:pt x="243816" y="365760"/>
                  <a:pt x="251460" y="358116"/>
                  <a:pt x="251460" y="348615"/>
                </a:cubicBezTo>
                <a:cubicBezTo>
                  <a:pt x="251460" y="339114"/>
                  <a:pt x="243816" y="331470"/>
                  <a:pt x="234315" y="331470"/>
                </a:cubicBezTo>
                <a:lnTo>
                  <a:pt x="200025" y="331470"/>
                </a:lnTo>
                <a:lnTo>
                  <a:pt x="200025" y="307467"/>
                </a:lnTo>
                <a:cubicBezTo>
                  <a:pt x="261318" y="299109"/>
                  <a:pt x="308610" y="246531"/>
                  <a:pt x="308610" y="182880"/>
                </a:cubicBezTo>
                <a:lnTo>
                  <a:pt x="308610" y="154305"/>
                </a:lnTo>
                <a:cubicBezTo>
                  <a:pt x="308610" y="144804"/>
                  <a:pt x="300966" y="137160"/>
                  <a:pt x="291465" y="137160"/>
                </a:cubicBezTo>
                <a:cubicBezTo>
                  <a:pt x="281964" y="137160"/>
                  <a:pt x="274320" y="144804"/>
                  <a:pt x="274320" y="154305"/>
                </a:cubicBezTo>
                <a:lnTo>
                  <a:pt x="274320" y="182880"/>
                </a:lnTo>
                <a:cubicBezTo>
                  <a:pt x="274320" y="233386"/>
                  <a:pt x="233386" y="274320"/>
                  <a:pt x="182880" y="274320"/>
                </a:cubicBezTo>
                <a:cubicBezTo>
                  <a:pt x="132374" y="274320"/>
                  <a:pt x="91440" y="233386"/>
                  <a:pt x="91440" y="182880"/>
                </a:cubicBezTo>
                <a:lnTo>
                  <a:pt x="91440" y="15430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have discussed the uses of 'have got' and 'be wearing'.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structures are essential for communication.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1446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Self-Expression Through Language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3458" r="3345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online games that reinforce key concepts in a fun way.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Participate in virtual workshops or webinars that focus on skill enhancement through interactive learning.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1435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Activities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728" y="100584"/>
                </a:moveTo>
                <a:cubicBezTo>
                  <a:pt x="64294" y="100584"/>
                  <a:pt x="27432" y="137446"/>
                  <a:pt x="27432" y="182880"/>
                </a:cubicBezTo>
                <a:cubicBezTo>
                  <a:pt x="27432" y="228314"/>
                  <a:pt x="64294" y="265176"/>
                  <a:pt x="109728" y="265176"/>
                </a:cubicBezTo>
                <a:lnTo>
                  <a:pt x="256032" y="265176"/>
                </a:lnTo>
                <a:cubicBezTo>
                  <a:pt x="301466" y="265176"/>
                  <a:pt x="338328" y="228314"/>
                  <a:pt x="338328" y="182880"/>
                </a:cubicBezTo>
                <a:cubicBezTo>
                  <a:pt x="338328" y="137446"/>
                  <a:pt x="301466" y="100584"/>
                  <a:pt x="256032" y="100584"/>
                </a:cubicBezTo>
                <a:lnTo>
                  <a:pt x="109728" y="100584"/>
                </a:lnTo>
                <a:moveTo>
                  <a:pt x="0" y="182880"/>
                </a:moveTo>
                <a:cubicBezTo>
                  <a:pt x="0" y="122301"/>
                  <a:pt x="49149" y="73152"/>
                  <a:pt x="109728" y="73152"/>
                </a:cubicBezTo>
                <a:lnTo>
                  <a:pt x="256032" y="73152"/>
                </a:lnTo>
                <a:cubicBezTo>
                  <a:pt x="316611" y="73152"/>
                  <a:pt x="365760" y="122301"/>
                  <a:pt x="365760" y="182880"/>
                </a:cubicBezTo>
                <a:cubicBezTo>
                  <a:pt x="365760" y="243459"/>
                  <a:pt x="316611" y="292608"/>
                  <a:pt x="256032" y="292608"/>
                </a:cubicBezTo>
                <a:lnTo>
                  <a:pt x="109728" y="292608"/>
                </a:lnTo>
                <a:cubicBezTo>
                  <a:pt x="49149" y="292608"/>
                  <a:pt x="0" y="243459"/>
                  <a:pt x="0" y="182880"/>
                </a:cubicBezTo>
                <a:moveTo>
                  <a:pt x="132588" y="150876"/>
                </a:moveTo>
                <a:lnTo>
                  <a:pt x="132588" y="169164"/>
                </a:lnTo>
                <a:lnTo>
                  <a:pt x="150876" y="169164"/>
                </a:lnTo>
                <a:cubicBezTo>
                  <a:pt x="158477" y="169164"/>
                  <a:pt x="164592" y="175279"/>
                  <a:pt x="164592" y="182880"/>
                </a:cubicBezTo>
                <a:cubicBezTo>
                  <a:pt x="164592" y="190481"/>
                  <a:pt x="158477" y="196596"/>
                  <a:pt x="150876" y="196596"/>
                </a:cubicBezTo>
                <a:lnTo>
                  <a:pt x="132588" y="196596"/>
                </a:lnTo>
                <a:lnTo>
                  <a:pt x="132588" y="214884"/>
                </a:lnTo>
                <a:cubicBezTo>
                  <a:pt x="132588" y="222485"/>
                  <a:pt x="126473" y="228600"/>
                  <a:pt x="118872" y="228600"/>
                </a:cubicBezTo>
                <a:cubicBezTo>
                  <a:pt x="111271" y="228600"/>
                  <a:pt x="105156" y="222485"/>
                  <a:pt x="105156" y="214884"/>
                </a:cubicBezTo>
                <a:lnTo>
                  <a:pt x="105156" y="196596"/>
                </a:lnTo>
                <a:lnTo>
                  <a:pt x="86868" y="196596"/>
                </a:lnTo>
                <a:cubicBezTo>
                  <a:pt x="79267" y="196596"/>
                  <a:pt x="73152" y="190481"/>
                  <a:pt x="73152" y="182880"/>
                </a:cubicBezTo>
                <a:cubicBezTo>
                  <a:pt x="73152" y="175279"/>
                  <a:pt x="79267" y="169164"/>
                  <a:pt x="86868" y="169164"/>
                </a:cubicBezTo>
                <a:lnTo>
                  <a:pt x="105156" y="169164"/>
                </a:lnTo>
                <a:lnTo>
                  <a:pt x="105156" y="150876"/>
                </a:lnTo>
                <a:cubicBezTo>
                  <a:pt x="105156" y="143275"/>
                  <a:pt x="111271" y="137160"/>
                  <a:pt x="118872" y="137160"/>
                </a:cubicBezTo>
                <a:cubicBezTo>
                  <a:pt x="126473" y="137160"/>
                  <a:pt x="132588" y="143275"/>
                  <a:pt x="132588" y="150876"/>
                </a:cubicBezTo>
                <a:lnTo>
                  <a:pt x="132588" y="150876"/>
                </a:lnTo>
                <a:moveTo>
                  <a:pt x="228600" y="192024"/>
                </a:moveTo>
                <a:cubicBezTo>
                  <a:pt x="238700" y="192024"/>
                  <a:pt x="246888" y="200212"/>
                  <a:pt x="246888" y="210312"/>
                </a:cubicBezTo>
                <a:cubicBezTo>
                  <a:pt x="246888" y="220412"/>
                  <a:pt x="238700" y="228600"/>
                  <a:pt x="228600" y="228600"/>
                </a:cubicBezTo>
                <a:cubicBezTo>
                  <a:pt x="218500" y="228600"/>
                  <a:pt x="210312" y="220412"/>
                  <a:pt x="210312" y="210312"/>
                </a:cubicBezTo>
                <a:cubicBezTo>
                  <a:pt x="210312" y="200212"/>
                  <a:pt x="218500" y="192024"/>
                  <a:pt x="228600" y="192024"/>
                </a:cubicBezTo>
                <a:lnTo>
                  <a:pt x="228600" y="192024"/>
                </a:lnTo>
                <a:moveTo>
                  <a:pt x="246888" y="155448"/>
                </a:moveTo>
                <a:cubicBezTo>
                  <a:pt x="246888" y="145348"/>
                  <a:pt x="255076" y="137160"/>
                  <a:pt x="265176" y="137160"/>
                </a:cubicBezTo>
                <a:cubicBezTo>
                  <a:pt x="275276" y="137160"/>
                  <a:pt x="283464" y="145348"/>
                  <a:pt x="283464" y="155448"/>
                </a:cubicBezTo>
                <a:cubicBezTo>
                  <a:pt x="283464" y="165548"/>
                  <a:pt x="275276" y="173736"/>
                  <a:pt x="265176" y="173736"/>
                </a:cubicBezTo>
                <a:cubicBezTo>
                  <a:pt x="255076" y="173736"/>
                  <a:pt x="246888" y="165548"/>
                  <a:pt x="246888" y="155448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online platforms that offer practice exercises tailored to your learning needs.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various mobile apps that provide quizzes and flashcards for learning on the go.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1446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Resources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2608" y="82296"/>
                </a:moveTo>
                <a:lnTo>
                  <a:pt x="73152" y="82296"/>
                </a:lnTo>
                <a:cubicBezTo>
                  <a:pt x="68123" y="82296"/>
                  <a:pt x="64008" y="86411"/>
                  <a:pt x="64008" y="91440"/>
                </a:cubicBezTo>
                <a:lnTo>
                  <a:pt x="64008" y="219456"/>
                </a:lnTo>
                <a:lnTo>
                  <a:pt x="36576" y="219456"/>
                </a:lnTo>
                <a:lnTo>
                  <a:pt x="36576" y="91440"/>
                </a:lnTo>
                <a:cubicBezTo>
                  <a:pt x="36576" y="71266"/>
                  <a:pt x="52978" y="54864"/>
                  <a:pt x="73152" y="54864"/>
                </a:cubicBezTo>
                <a:lnTo>
                  <a:pt x="292608" y="54864"/>
                </a:lnTo>
                <a:cubicBezTo>
                  <a:pt x="312782" y="54864"/>
                  <a:pt x="329184" y="71266"/>
                  <a:pt x="329184" y="91440"/>
                </a:cubicBezTo>
                <a:lnTo>
                  <a:pt x="329184" y="219456"/>
                </a:lnTo>
                <a:lnTo>
                  <a:pt x="301752" y="219456"/>
                </a:lnTo>
                <a:lnTo>
                  <a:pt x="301752" y="91440"/>
                </a:lnTo>
                <a:cubicBezTo>
                  <a:pt x="301752" y="86411"/>
                  <a:pt x="297637" y="82296"/>
                  <a:pt x="292608" y="82296"/>
                </a:cubicBezTo>
                <a:lnTo>
                  <a:pt x="292608" y="82296"/>
                </a:lnTo>
                <a:moveTo>
                  <a:pt x="54864" y="283464"/>
                </a:moveTo>
                <a:lnTo>
                  <a:pt x="310896" y="283464"/>
                </a:lnTo>
                <a:cubicBezTo>
                  <a:pt x="322840" y="283464"/>
                  <a:pt x="333013" y="275806"/>
                  <a:pt x="336785" y="265176"/>
                </a:cubicBezTo>
                <a:lnTo>
                  <a:pt x="28975" y="265176"/>
                </a:lnTo>
                <a:cubicBezTo>
                  <a:pt x="32747" y="275806"/>
                  <a:pt x="42920" y="283464"/>
                  <a:pt x="54864" y="283464"/>
                </a:cubicBezTo>
                <a:lnTo>
                  <a:pt x="54864" y="283464"/>
                </a:lnTo>
                <a:moveTo>
                  <a:pt x="0" y="256032"/>
                </a:moveTo>
                <a:cubicBezTo>
                  <a:pt x="0" y="245916"/>
                  <a:pt x="8172" y="237744"/>
                  <a:pt x="18288" y="237744"/>
                </a:cubicBezTo>
                <a:lnTo>
                  <a:pt x="347472" y="237744"/>
                </a:lnTo>
                <a:cubicBezTo>
                  <a:pt x="357588" y="237744"/>
                  <a:pt x="365760" y="245916"/>
                  <a:pt x="365760" y="256032"/>
                </a:cubicBezTo>
                <a:cubicBezTo>
                  <a:pt x="365760" y="286322"/>
                  <a:pt x="341186" y="310896"/>
                  <a:pt x="310896" y="310896"/>
                </a:cubicBezTo>
                <a:lnTo>
                  <a:pt x="54864" y="310896"/>
                </a:lnTo>
                <a:cubicBezTo>
                  <a:pt x="24575" y="310896"/>
                  <a:pt x="0" y="286322"/>
                  <a:pt x="0" y="256032"/>
                </a:cubicBezTo>
                <a:lnTo>
                  <a:pt x="0" y="25603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Self-Expression Through Language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Assessment and Evaluation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3062" r="3306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Ongoing assessments are vital for tracking student progress throughout the course.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provide timely feedback to help students improve and stay on track.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1435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Evaluation of Student Progress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use various assessment techniques to measure student understanding.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methods include comprehensive exams and practical projects that demonstrate applied knowledge.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1446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Assessment Methods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4" y="82271"/>
                </a:moveTo>
                <a:cubicBezTo>
                  <a:pt x="184313" y="82271"/>
                  <a:pt x="185742" y="82500"/>
                  <a:pt x="187113" y="83014"/>
                </a:cubicBezTo>
                <a:lnTo>
                  <a:pt x="311700" y="127991"/>
                </a:lnTo>
                <a:lnTo>
                  <a:pt x="187113" y="172968"/>
                </a:lnTo>
                <a:cubicBezTo>
                  <a:pt x="185742" y="173482"/>
                  <a:pt x="184313" y="173711"/>
                  <a:pt x="182884" y="173711"/>
                </a:cubicBezTo>
                <a:cubicBezTo>
                  <a:pt x="181456" y="173711"/>
                  <a:pt x="180027" y="173482"/>
                  <a:pt x="178655" y="172968"/>
                </a:cubicBezTo>
                <a:lnTo>
                  <a:pt x="105675" y="146622"/>
                </a:lnTo>
                <a:lnTo>
                  <a:pt x="186142" y="116447"/>
                </a:lnTo>
                <a:cubicBezTo>
                  <a:pt x="190885" y="114675"/>
                  <a:pt x="193286" y="109417"/>
                  <a:pt x="191514" y="104674"/>
                </a:cubicBezTo>
                <a:cubicBezTo>
                  <a:pt x="189742" y="99930"/>
                  <a:pt x="184485" y="97530"/>
                  <a:pt x="179741" y="99302"/>
                </a:cubicBezTo>
                <a:lnTo>
                  <a:pt x="88530" y="133477"/>
                </a:lnTo>
                <a:cubicBezTo>
                  <a:pt x="85558" y="134620"/>
                  <a:pt x="82643" y="135878"/>
                  <a:pt x="79786" y="137249"/>
                </a:cubicBezTo>
                <a:lnTo>
                  <a:pt x="54125" y="127991"/>
                </a:lnTo>
                <a:lnTo>
                  <a:pt x="178712" y="83014"/>
                </a:lnTo>
                <a:cubicBezTo>
                  <a:pt x="180084" y="82500"/>
                  <a:pt x="181513" y="82271"/>
                  <a:pt x="182942" y="82271"/>
                </a:cubicBezTo>
                <a:lnTo>
                  <a:pt x="182884" y="82271"/>
                </a:lnTo>
                <a:moveTo>
                  <a:pt x="9034" y="140907"/>
                </a:moveTo>
                <a:lnTo>
                  <a:pt x="53268" y="156852"/>
                </a:lnTo>
                <a:cubicBezTo>
                  <a:pt x="37723" y="173254"/>
                  <a:pt x="28294" y="194971"/>
                  <a:pt x="27494" y="218402"/>
                </a:cubicBezTo>
                <a:cubicBezTo>
                  <a:pt x="27436" y="218745"/>
                  <a:pt x="27436" y="219088"/>
                  <a:pt x="27436" y="219431"/>
                </a:cubicBezTo>
                <a:cubicBezTo>
                  <a:pt x="27436" y="235662"/>
                  <a:pt x="21264" y="252464"/>
                  <a:pt x="14692" y="265608"/>
                </a:cubicBezTo>
                <a:cubicBezTo>
                  <a:pt x="10977" y="273038"/>
                  <a:pt x="6748" y="280353"/>
                  <a:pt x="1833" y="287097"/>
                </a:cubicBezTo>
                <a:cubicBezTo>
                  <a:pt x="4" y="289554"/>
                  <a:pt x="-510" y="292754"/>
                  <a:pt x="519" y="295669"/>
                </a:cubicBezTo>
                <a:cubicBezTo>
                  <a:pt x="1547" y="298584"/>
                  <a:pt x="3948" y="300755"/>
                  <a:pt x="6920" y="301498"/>
                </a:cubicBezTo>
                <a:lnTo>
                  <a:pt x="43496" y="310642"/>
                </a:lnTo>
                <a:cubicBezTo>
                  <a:pt x="45896" y="311271"/>
                  <a:pt x="48468" y="310814"/>
                  <a:pt x="50582" y="309499"/>
                </a:cubicBezTo>
                <a:cubicBezTo>
                  <a:pt x="52697" y="308185"/>
                  <a:pt x="54183" y="306013"/>
                  <a:pt x="54640" y="303556"/>
                </a:cubicBezTo>
                <a:cubicBezTo>
                  <a:pt x="59555" y="279096"/>
                  <a:pt x="57097" y="257150"/>
                  <a:pt x="53440" y="241434"/>
                </a:cubicBezTo>
                <a:cubicBezTo>
                  <a:pt x="51611" y="233433"/>
                  <a:pt x="49153" y="225260"/>
                  <a:pt x="45782" y="217716"/>
                </a:cubicBezTo>
                <a:cubicBezTo>
                  <a:pt x="46867" y="196571"/>
                  <a:pt x="56754" y="177197"/>
                  <a:pt x="72471" y="163881"/>
                </a:cubicBezTo>
                <a:lnTo>
                  <a:pt x="169340" y="198857"/>
                </a:lnTo>
                <a:cubicBezTo>
                  <a:pt x="173683" y="200400"/>
                  <a:pt x="178255" y="201200"/>
                  <a:pt x="182884" y="201200"/>
                </a:cubicBezTo>
                <a:cubicBezTo>
                  <a:pt x="187514" y="201200"/>
                  <a:pt x="192086" y="200400"/>
                  <a:pt x="196429" y="198857"/>
                </a:cubicBezTo>
                <a:lnTo>
                  <a:pt x="356735" y="140907"/>
                </a:lnTo>
                <a:cubicBezTo>
                  <a:pt x="362164" y="138964"/>
                  <a:pt x="365764" y="133763"/>
                  <a:pt x="365764" y="127991"/>
                </a:cubicBezTo>
                <a:cubicBezTo>
                  <a:pt x="365764" y="122219"/>
                  <a:pt x="362164" y="117075"/>
                  <a:pt x="356735" y="115075"/>
                </a:cubicBezTo>
                <a:lnTo>
                  <a:pt x="196429" y="57182"/>
                </a:lnTo>
                <a:cubicBezTo>
                  <a:pt x="192086" y="55639"/>
                  <a:pt x="187514" y="54839"/>
                  <a:pt x="182884" y="54839"/>
                </a:cubicBezTo>
                <a:cubicBezTo>
                  <a:pt x="178255" y="54839"/>
                  <a:pt x="173683" y="55639"/>
                  <a:pt x="169340" y="57182"/>
                </a:cubicBezTo>
                <a:lnTo>
                  <a:pt x="9034" y="115075"/>
                </a:lnTo>
                <a:cubicBezTo>
                  <a:pt x="3605" y="117075"/>
                  <a:pt x="4" y="122219"/>
                  <a:pt x="4" y="127991"/>
                </a:cubicBezTo>
                <a:cubicBezTo>
                  <a:pt x="4" y="133763"/>
                  <a:pt x="3605" y="138907"/>
                  <a:pt x="9034" y="140907"/>
                </a:cubicBezTo>
                <a:lnTo>
                  <a:pt x="9034" y="140907"/>
                </a:lnTo>
                <a:moveTo>
                  <a:pt x="283811" y="186627"/>
                </a:moveTo>
                <a:lnTo>
                  <a:pt x="257237" y="196228"/>
                </a:lnTo>
                <a:lnTo>
                  <a:pt x="264495" y="265094"/>
                </a:lnTo>
                <a:cubicBezTo>
                  <a:pt x="261751" y="267094"/>
                  <a:pt x="257179" y="269666"/>
                  <a:pt x="250436" y="272295"/>
                </a:cubicBezTo>
                <a:cubicBezTo>
                  <a:pt x="234319" y="278638"/>
                  <a:pt x="210316" y="283439"/>
                  <a:pt x="182884" y="283439"/>
                </a:cubicBezTo>
                <a:cubicBezTo>
                  <a:pt x="155452" y="283439"/>
                  <a:pt x="131449" y="278638"/>
                  <a:pt x="115276" y="272352"/>
                </a:cubicBezTo>
                <a:cubicBezTo>
                  <a:pt x="108532" y="269723"/>
                  <a:pt x="103960" y="267094"/>
                  <a:pt x="101217" y="265151"/>
                </a:cubicBezTo>
                <a:lnTo>
                  <a:pt x="108475" y="196285"/>
                </a:lnTo>
                <a:lnTo>
                  <a:pt x="81900" y="186684"/>
                </a:lnTo>
                <a:lnTo>
                  <a:pt x="73156" y="269723"/>
                </a:lnTo>
                <a:cubicBezTo>
                  <a:pt x="73156" y="289897"/>
                  <a:pt x="122305" y="310871"/>
                  <a:pt x="182884" y="310871"/>
                </a:cubicBezTo>
                <a:cubicBezTo>
                  <a:pt x="243463" y="310871"/>
                  <a:pt x="292612" y="289897"/>
                  <a:pt x="292612" y="269723"/>
                </a:cubicBezTo>
                <a:lnTo>
                  <a:pt x="283868" y="186627"/>
                </a:lnTo>
                <a:lnTo>
                  <a:pt x="283811" y="186627"/>
                </a:lnTo>
                <a:moveTo>
                  <a:pt x="267123" y="262865"/>
                </a:moveTo>
                <a:cubicBezTo>
                  <a:pt x="267123" y="262865"/>
                  <a:pt x="267066" y="262922"/>
                  <a:pt x="266952" y="263094"/>
                </a:cubicBezTo>
                <a:cubicBezTo>
                  <a:pt x="267066" y="262922"/>
                  <a:pt x="267123" y="262865"/>
                  <a:pt x="267123" y="262865"/>
                </a:cubicBezTo>
                <a:moveTo>
                  <a:pt x="98645" y="262865"/>
                </a:moveTo>
                <a:cubicBezTo>
                  <a:pt x="98645" y="262865"/>
                  <a:pt x="98702" y="262922"/>
                  <a:pt x="98817" y="263094"/>
                </a:cubicBezTo>
                <a:cubicBezTo>
                  <a:pt x="98702" y="262922"/>
                  <a:pt x="98645" y="262865"/>
                  <a:pt x="98645" y="26286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Self-Expression Through Language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9448800" cy="640080"/>
          </a:xfrm>
          <a:custGeom>
            <a:avLst/>
            <a:gdLst/>
            <a:ahLst/>
            <a:cxnLst/>
            <a:rect l="l" t="t" r="r" b="b"/>
            <a:pathLst>
              <a:path w="9448800" h="640080">
                <a:moveTo>
                  <a:pt x="0" y="640080"/>
                </a:moveTo>
                <a:lnTo>
                  <a:pt x="0" y="0"/>
                </a:lnTo>
                <a:lnTo>
                  <a:pt x="9448800" y="0"/>
                </a:lnTo>
                <a:lnTo>
                  <a:pt x="94488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448800" y="0"/>
            <a:ext cx="2743200" cy="6857998"/>
          </a:xfrm>
          <a:custGeom>
            <a:avLst/>
            <a:gdLst/>
            <a:ahLst/>
            <a:cxnLst/>
            <a:rect l="l" t="t" r="r" b="b"/>
            <a:pathLst>
              <a:path w="2743200" h="6857998">
                <a:moveTo>
                  <a:pt x="0" y="6857998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6656" r="3665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8595360" cy="696501"/>
          </a:xfrm>
          <a:custGeom>
            <a:avLst/>
            <a:gdLst/>
            <a:ahLst/>
            <a:cxnLst/>
            <a:rect l="l" t="t" r="r" b="b"/>
            <a:pathLst>
              <a:path w="8595360" h="696501">
                <a:moveTo>
                  <a:pt x="0" y="696501"/>
                </a:moveTo>
                <a:lnTo>
                  <a:pt x="0" y="0"/>
                </a:lnTo>
                <a:lnTo>
                  <a:pt x="8595360" y="0"/>
                </a:lnTo>
                <a:lnTo>
                  <a:pt x="859536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Certificate of Completion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3658177" y="4850049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certificate is awarded for successfully finishing the lesson.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represents your understanding of the material.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3658177" y="438331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Certification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658177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5759" y="65488"/>
                </a:moveTo>
                <a:cubicBezTo>
                  <a:pt x="101760" y="62005"/>
                  <a:pt x="106100" y="56272"/>
                  <a:pt x="107814" y="49521"/>
                </a:cubicBezTo>
                <a:lnTo>
                  <a:pt x="110654" y="38324"/>
                </a:lnTo>
                <a:lnTo>
                  <a:pt x="118691" y="46628"/>
                </a:lnTo>
                <a:cubicBezTo>
                  <a:pt x="123513" y="51611"/>
                  <a:pt x="130156" y="54397"/>
                  <a:pt x="137122" y="54397"/>
                </a:cubicBezTo>
                <a:cubicBezTo>
                  <a:pt x="144087" y="54397"/>
                  <a:pt x="150730" y="51611"/>
                  <a:pt x="155552" y="46628"/>
                </a:cubicBezTo>
                <a:lnTo>
                  <a:pt x="163589" y="38324"/>
                </a:lnTo>
                <a:lnTo>
                  <a:pt x="166429" y="49521"/>
                </a:lnTo>
                <a:cubicBezTo>
                  <a:pt x="168143" y="56272"/>
                  <a:pt x="172483" y="62005"/>
                  <a:pt x="178484" y="65488"/>
                </a:cubicBezTo>
                <a:cubicBezTo>
                  <a:pt x="184485" y="68970"/>
                  <a:pt x="191664" y="69827"/>
                  <a:pt x="198308" y="67952"/>
                </a:cubicBezTo>
                <a:lnTo>
                  <a:pt x="209452" y="64791"/>
                </a:lnTo>
                <a:lnTo>
                  <a:pt x="206291" y="75935"/>
                </a:lnTo>
                <a:cubicBezTo>
                  <a:pt x="204416" y="82633"/>
                  <a:pt x="205273" y="89759"/>
                  <a:pt x="208756" y="95759"/>
                </a:cubicBezTo>
                <a:cubicBezTo>
                  <a:pt x="212238" y="101760"/>
                  <a:pt x="217971" y="106100"/>
                  <a:pt x="224722" y="107814"/>
                </a:cubicBezTo>
                <a:lnTo>
                  <a:pt x="235920" y="110654"/>
                </a:lnTo>
                <a:lnTo>
                  <a:pt x="227615" y="118691"/>
                </a:lnTo>
                <a:cubicBezTo>
                  <a:pt x="222632" y="123513"/>
                  <a:pt x="219846" y="130156"/>
                  <a:pt x="219846" y="137122"/>
                </a:cubicBezTo>
                <a:cubicBezTo>
                  <a:pt x="219846" y="144087"/>
                  <a:pt x="222632" y="150730"/>
                  <a:pt x="227615" y="155552"/>
                </a:cubicBezTo>
                <a:lnTo>
                  <a:pt x="235920" y="163589"/>
                </a:lnTo>
                <a:lnTo>
                  <a:pt x="224722" y="166429"/>
                </a:lnTo>
                <a:cubicBezTo>
                  <a:pt x="217971" y="168143"/>
                  <a:pt x="212238" y="172483"/>
                  <a:pt x="208756" y="178484"/>
                </a:cubicBezTo>
                <a:cubicBezTo>
                  <a:pt x="205273" y="184485"/>
                  <a:pt x="204416" y="191664"/>
                  <a:pt x="206291" y="198308"/>
                </a:cubicBezTo>
                <a:lnTo>
                  <a:pt x="209452" y="209452"/>
                </a:lnTo>
                <a:lnTo>
                  <a:pt x="198308" y="206291"/>
                </a:lnTo>
                <a:cubicBezTo>
                  <a:pt x="191611" y="204416"/>
                  <a:pt x="184485" y="205273"/>
                  <a:pt x="178484" y="208756"/>
                </a:cubicBezTo>
                <a:cubicBezTo>
                  <a:pt x="172483" y="212238"/>
                  <a:pt x="168143" y="217971"/>
                  <a:pt x="166429" y="224722"/>
                </a:cubicBezTo>
                <a:lnTo>
                  <a:pt x="163589" y="235920"/>
                </a:lnTo>
                <a:lnTo>
                  <a:pt x="155553" y="227615"/>
                </a:lnTo>
                <a:cubicBezTo>
                  <a:pt x="150731" y="222632"/>
                  <a:pt x="144087" y="219846"/>
                  <a:pt x="137122" y="219846"/>
                </a:cubicBezTo>
                <a:cubicBezTo>
                  <a:pt x="130157" y="219846"/>
                  <a:pt x="123513" y="222632"/>
                  <a:pt x="118691" y="227615"/>
                </a:cubicBezTo>
                <a:lnTo>
                  <a:pt x="110654" y="235920"/>
                </a:lnTo>
                <a:lnTo>
                  <a:pt x="107815" y="224722"/>
                </a:lnTo>
                <a:cubicBezTo>
                  <a:pt x="106100" y="217971"/>
                  <a:pt x="101760" y="212238"/>
                  <a:pt x="95759" y="208756"/>
                </a:cubicBezTo>
                <a:cubicBezTo>
                  <a:pt x="89759" y="205273"/>
                  <a:pt x="82579" y="204416"/>
                  <a:pt x="75936" y="206291"/>
                </a:cubicBezTo>
                <a:lnTo>
                  <a:pt x="64791" y="209452"/>
                </a:lnTo>
                <a:lnTo>
                  <a:pt x="67952" y="198308"/>
                </a:lnTo>
                <a:cubicBezTo>
                  <a:pt x="69828" y="191611"/>
                  <a:pt x="68970" y="184485"/>
                  <a:pt x="65488" y="178484"/>
                </a:cubicBezTo>
                <a:cubicBezTo>
                  <a:pt x="62005" y="172483"/>
                  <a:pt x="56272" y="168143"/>
                  <a:pt x="49522" y="166429"/>
                </a:cubicBezTo>
                <a:lnTo>
                  <a:pt x="38324" y="163589"/>
                </a:lnTo>
                <a:lnTo>
                  <a:pt x="46628" y="155553"/>
                </a:lnTo>
                <a:cubicBezTo>
                  <a:pt x="51611" y="150731"/>
                  <a:pt x="54397" y="144087"/>
                  <a:pt x="54397" y="137122"/>
                </a:cubicBezTo>
                <a:cubicBezTo>
                  <a:pt x="54397" y="130157"/>
                  <a:pt x="51611" y="123513"/>
                  <a:pt x="46628" y="118691"/>
                </a:cubicBezTo>
                <a:lnTo>
                  <a:pt x="38324" y="110654"/>
                </a:lnTo>
                <a:lnTo>
                  <a:pt x="49522" y="107815"/>
                </a:lnTo>
                <a:cubicBezTo>
                  <a:pt x="56272" y="106100"/>
                  <a:pt x="62005" y="101760"/>
                  <a:pt x="65488" y="95759"/>
                </a:cubicBezTo>
                <a:cubicBezTo>
                  <a:pt x="68970" y="89759"/>
                  <a:pt x="69828" y="82579"/>
                  <a:pt x="67952" y="75936"/>
                </a:cubicBezTo>
                <a:lnTo>
                  <a:pt x="64791" y="64791"/>
                </a:lnTo>
                <a:lnTo>
                  <a:pt x="75936" y="67952"/>
                </a:lnTo>
                <a:cubicBezTo>
                  <a:pt x="82633" y="69828"/>
                  <a:pt x="89759" y="68970"/>
                  <a:pt x="95813" y="65488"/>
                </a:cubicBezTo>
                <a:lnTo>
                  <a:pt x="95759" y="65488"/>
                </a:lnTo>
                <a:moveTo>
                  <a:pt x="119227" y="10249"/>
                </a:moveTo>
                <a:lnTo>
                  <a:pt x="113065" y="3926"/>
                </a:lnTo>
                <a:cubicBezTo>
                  <a:pt x="109850" y="551"/>
                  <a:pt x="105028" y="-735"/>
                  <a:pt x="100528" y="444"/>
                </a:cubicBezTo>
                <a:cubicBezTo>
                  <a:pt x="96027" y="1622"/>
                  <a:pt x="92545" y="5212"/>
                  <a:pt x="91366" y="9713"/>
                </a:cubicBezTo>
                <a:lnTo>
                  <a:pt x="89223" y="18232"/>
                </a:lnTo>
                <a:lnTo>
                  <a:pt x="82901" y="43199"/>
                </a:lnTo>
                <a:lnTo>
                  <a:pt x="58147" y="36180"/>
                </a:lnTo>
                <a:lnTo>
                  <a:pt x="49682" y="33823"/>
                </a:lnTo>
                <a:cubicBezTo>
                  <a:pt x="45182" y="32537"/>
                  <a:pt x="40360" y="33823"/>
                  <a:pt x="37091" y="37091"/>
                </a:cubicBezTo>
                <a:cubicBezTo>
                  <a:pt x="33823" y="40360"/>
                  <a:pt x="32537" y="45182"/>
                  <a:pt x="33823" y="49682"/>
                </a:cubicBezTo>
                <a:lnTo>
                  <a:pt x="36234" y="58147"/>
                </a:lnTo>
                <a:lnTo>
                  <a:pt x="43253" y="82901"/>
                </a:lnTo>
                <a:lnTo>
                  <a:pt x="18285" y="89223"/>
                </a:lnTo>
                <a:lnTo>
                  <a:pt x="9766" y="91366"/>
                </a:lnTo>
                <a:cubicBezTo>
                  <a:pt x="5266" y="92491"/>
                  <a:pt x="1730" y="96027"/>
                  <a:pt x="497" y="100528"/>
                </a:cubicBezTo>
                <a:cubicBezTo>
                  <a:pt x="-735" y="105028"/>
                  <a:pt x="551" y="109850"/>
                  <a:pt x="3926" y="113065"/>
                </a:cubicBezTo>
                <a:lnTo>
                  <a:pt x="10249" y="119227"/>
                </a:lnTo>
                <a:lnTo>
                  <a:pt x="28679" y="137175"/>
                </a:lnTo>
                <a:lnTo>
                  <a:pt x="10249" y="155124"/>
                </a:lnTo>
                <a:lnTo>
                  <a:pt x="3926" y="161285"/>
                </a:lnTo>
                <a:cubicBezTo>
                  <a:pt x="551" y="164500"/>
                  <a:pt x="-735" y="169322"/>
                  <a:pt x="444" y="173823"/>
                </a:cubicBezTo>
                <a:cubicBezTo>
                  <a:pt x="1622" y="178323"/>
                  <a:pt x="5212" y="181806"/>
                  <a:pt x="9713" y="182985"/>
                </a:cubicBezTo>
                <a:lnTo>
                  <a:pt x="18232" y="185128"/>
                </a:lnTo>
                <a:lnTo>
                  <a:pt x="43145" y="191450"/>
                </a:lnTo>
                <a:lnTo>
                  <a:pt x="36180" y="216203"/>
                </a:lnTo>
                <a:lnTo>
                  <a:pt x="33769" y="224668"/>
                </a:lnTo>
                <a:cubicBezTo>
                  <a:pt x="32483" y="229169"/>
                  <a:pt x="33769" y="233991"/>
                  <a:pt x="37038" y="237259"/>
                </a:cubicBezTo>
                <a:cubicBezTo>
                  <a:pt x="40306" y="240527"/>
                  <a:pt x="45128" y="241813"/>
                  <a:pt x="49628" y="240527"/>
                </a:cubicBezTo>
                <a:lnTo>
                  <a:pt x="58094" y="238116"/>
                </a:lnTo>
                <a:lnTo>
                  <a:pt x="82847" y="231098"/>
                </a:lnTo>
                <a:lnTo>
                  <a:pt x="89169" y="256012"/>
                </a:lnTo>
                <a:lnTo>
                  <a:pt x="91312" y="264530"/>
                </a:lnTo>
                <a:cubicBezTo>
                  <a:pt x="92437" y="269031"/>
                  <a:pt x="95974" y="272567"/>
                  <a:pt x="100474" y="273799"/>
                </a:cubicBezTo>
                <a:cubicBezTo>
                  <a:pt x="104975" y="275032"/>
                  <a:pt x="109743" y="273692"/>
                  <a:pt x="113011" y="270370"/>
                </a:cubicBezTo>
                <a:lnTo>
                  <a:pt x="119226" y="264155"/>
                </a:lnTo>
                <a:lnTo>
                  <a:pt x="137175" y="245671"/>
                </a:lnTo>
                <a:lnTo>
                  <a:pt x="155124" y="264155"/>
                </a:lnTo>
                <a:lnTo>
                  <a:pt x="161285" y="270424"/>
                </a:lnTo>
                <a:cubicBezTo>
                  <a:pt x="164554" y="273746"/>
                  <a:pt x="169322" y="275085"/>
                  <a:pt x="173823" y="273853"/>
                </a:cubicBezTo>
                <a:cubicBezTo>
                  <a:pt x="178323" y="272621"/>
                  <a:pt x="181806" y="269085"/>
                  <a:pt x="182984" y="264584"/>
                </a:cubicBezTo>
                <a:lnTo>
                  <a:pt x="185128" y="256065"/>
                </a:lnTo>
                <a:lnTo>
                  <a:pt x="191450" y="231151"/>
                </a:lnTo>
                <a:lnTo>
                  <a:pt x="216203" y="238170"/>
                </a:lnTo>
                <a:lnTo>
                  <a:pt x="224668" y="240581"/>
                </a:lnTo>
                <a:cubicBezTo>
                  <a:pt x="229169" y="241867"/>
                  <a:pt x="233991" y="240581"/>
                  <a:pt x="237259" y="237313"/>
                </a:cubicBezTo>
                <a:cubicBezTo>
                  <a:pt x="240527" y="234045"/>
                  <a:pt x="241813" y="229222"/>
                  <a:pt x="240527" y="224722"/>
                </a:cubicBezTo>
                <a:lnTo>
                  <a:pt x="238116" y="216257"/>
                </a:lnTo>
                <a:lnTo>
                  <a:pt x="231098" y="191504"/>
                </a:lnTo>
                <a:lnTo>
                  <a:pt x="256012" y="185181"/>
                </a:lnTo>
                <a:lnTo>
                  <a:pt x="264530" y="183038"/>
                </a:lnTo>
                <a:cubicBezTo>
                  <a:pt x="269031" y="181913"/>
                  <a:pt x="272567" y="178377"/>
                  <a:pt x="273799" y="173876"/>
                </a:cubicBezTo>
                <a:cubicBezTo>
                  <a:pt x="275032" y="169376"/>
                  <a:pt x="273692" y="164554"/>
                  <a:pt x="270370" y="161339"/>
                </a:cubicBezTo>
                <a:lnTo>
                  <a:pt x="264155" y="155124"/>
                </a:lnTo>
                <a:lnTo>
                  <a:pt x="245671" y="137175"/>
                </a:lnTo>
                <a:lnTo>
                  <a:pt x="264155" y="119227"/>
                </a:lnTo>
                <a:lnTo>
                  <a:pt x="270424" y="113065"/>
                </a:lnTo>
                <a:cubicBezTo>
                  <a:pt x="273746" y="109797"/>
                  <a:pt x="275085" y="105028"/>
                  <a:pt x="273853" y="100528"/>
                </a:cubicBezTo>
                <a:cubicBezTo>
                  <a:pt x="272621" y="96027"/>
                  <a:pt x="269085" y="92545"/>
                  <a:pt x="264584" y="91366"/>
                </a:cubicBezTo>
                <a:lnTo>
                  <a:pt x="256065" y="89223"/>
                </a:lnTo>
                <a:lnTo>
                  <a:pt x="231151" y="82901"/>
                </a:lnTo>
                <a:lnTo>
                  <a:pt x="238170" y="58148"/>
                </a:lnTo>
                <a:lnTo>
                  <a:pt x="240581" y="49682"/>
                </a:lnTo>
                <a:cubicBezTo>
                  <a:pt x="241867" y="45182"/>
                  <a:pt x="240581" y="40360"/>
                  <a:pt x="237313" y="37091"/>
                </a:cubicBezTo>
                <a:cubicBezTo>
                  <a:pt x="234044" y="33823"/>
                  <a:pt x="229222" y="32537"/>
                  <a:pt x="224722" y="33823"/>
                </a:cubicBezTo>
                <a:lnTo>
                  <a:pt x="216257" y="36234"/>
                </a:lnTo>
                <a:lnTo>
                  <a:pt x="191450" y="43199"/>
                </a:lnTo>
                <a:lnTo>
                  <a:pt x="185128" y="18286"/>
                </a:lnTo>
                <a:lnTo>
                  <a:pt x="182984" y="9767"/>
                </a:lnTo>
                <a:cubicBezTo>
                  <a:pt x="181859" y="5266"/>
                  <a:pt x="178323" y="1730"/>
                  <a:pt x="173823" y="498"/>
                </a:cubicBezTo>
                <a:cubicBezTo>
                  <a:pt x="169322" y="-735"/>
                  <a:pt x="164500" y="551"/>
                  <a:pt x="161285" y="3927"/>
                </a:cubicBezTo>
                <a:lnTo>
                  <a:pt x="155124" y="10249"/>
                </a:lnTo>
                <a:lnTo>
                  <a:pt x="137175" y="28680"/>
                </a:lnTo>
                <a:lnTo>
                  <a:pt x="119227" y="1024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4850049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certificate signifies your completion of the training program and reflects your effort.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showcases your perseverance throughout the course.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731519" y="438331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Training Completion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31519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197" y="20467"/>
                </a:moveTo>
                <a:lnTo>
                  <a:pt x="57007" y="102602"/>
                </a:lnTo>
                <a:cubicBezTo>
                  <a:pt x="63008" y="96387"/>
                  <a:pt x="69705" y="90868"/>
                  <a:pt x="76992" y="86207"/>
                </a:cubicBezTo>
                <a:lnTo>
                  <a:pt x="36648" y="25717"/>
                </a:lnTo>
                <a:lnTo>
                  <a:pt x="71205" y="25717"/>
                </a:lnTo>
                <a:lnTo>
                  <a:pt x="100620" y="74741"/>
                </a:lnTo>
                <a:cubicBezTo>
                  <a:pt x="109085" y="71795"/>
                  <a:pt x="117979" y="69866"/>
                  <a:pt x="127195" y="69062"/>
                </a:cubicBezTo>
                <a:lnTo>
                  <a:pt x="123926" y="63651"/>
                </a:lnTo>
                <a:lnTo>
                  <a:pt x="90708" y="8304"/>
                </a:lnTo>
                <a:cubicBezTo>
                  <a:pt x="87600" y="3161"/>
                  <a:pt x="82028" y="0"/>
                  <a:pt x="76028" y="0"/>
                </a:cubicBezTo>
                <a:lnTo>
                  <a:pt x="13180" y="0"/>
                </a:lnTo>
                <a:cubicBezTo>
                  <a:pt x="5894" y="0"/>
                  <a:pt x="0" y="5893"/>
                  <a:pt x="0" y="13180"/>
                </a:cubicBezTo>
                <a:cubicBezTo>
                  <a:pt x="0" y="15752"/>
                  <a:pt x="750" y="18324"/>
                  <a:pt x="2197" y="20467"/>
                </a:cubicBezTo>
                <a:lnTo>
                  <a:pt x="2197" y="20467"/>
                </a:lnTo>
                <a:moveTo>
                  <a:pt x="150394" y="63597"/>
                </a:moveTo>
                <a:lnTo>
                  <a:pt x="147126" y="69009"/>
                </a:lnTo>
                <a:cubicBezTo>
                  <a:pt x="156341" y="69812"/>
                  <a:pt x="165235" y="71795"/>
                  <a:pt x="173700" y="74688"/>
                </a:cubicBezTo>
                <a:lnTo>
                  <a:pt x="203168" y="25718"/>
                </a:lnTo>
                <a:lnTo>
                  <a:pt x="237726" y="25718"/>
                </a:lnTo>
                <a:lnTo>
                  <a:pt x="197382" y="86207"/>
                </a:lnTo>
                <a:cubicBezTo>
                  <a:pt x="204668" y="90868"/>
                  <a:pt x="211366" y="96387"/>
                  <a:pt x="217366" y="102602"/>
                </a:cubicBezTo>
                <a:lnTo>
                  <a:pt x="272123" y="20467"/>
                </a:lnTo>
                <a:cubicBezTo>
                  <a:pt x="273570" y="18324"/>
                  <a:pt x="274320" y="15752"/>
                  <a:pt x="274320" y="13180"/>
                </a:cubicBezTo>
                <a:cubicBezTo>
                  <a:pt x="274320" y="5894"/>
                  <a:pt x="268426" y="0"/>
                  <a:pt x="261140" y="0"/>
                </a:cubicBezTo>
                <a:lnTo>
                  <a:pt x="198292" y="0"/>
                </a:lnTo>
                <a:cubicBezTo>
                  <a:pt x="192292" y="0"/>
                  <a:pt x="186666" y="3161"/>
                  <a:pt x="183612" y="8305"/>
                </a:cubicBezTo>
                <a:lnTo>
                  <a:pt x="150447" y="63597"/>
                </a:lnTo>
                <a:lnTo>
                  <a:pt x="150394" y="63597"/>
                </a:lnTo>
                <a:moveTo>
                  <a:pt x="137160" y="111443"/>
                </a:moveTo>
                <a:cubicBezTo>
                  <a:pt x="175036" y="111443"/>
                  <a:pt x="205740" y="142147"/>
                  <a:pt x="205740" y="180023"/>
                </a:cubicBezTo>
                <a:cubicBezTo>
                  <a:pt x="205740" y="217898"/>
                  <a:pt x="175036" y="248602"/>
                  <a:pt x="137160" y="248602"/>
                </a:cubicBezTo>
                <a:cubicBezTo>
                  <a:pt x="99284" y="248602"/>
                  <a:pt x="68580" y="217898"/>
                  <a:pt x="68580" y="180023"/>
                </a:cubicBezTo>
                <a:cubicBezTo>
                  <a:pt x="68580" y="142147"/>
                  <a:pt x="99284" y="111443"/>
                  <a:pt x="137160" y="111443"/>
                </a:cubicBezTo>
                <a:lnTo>
                  <a:pt x="137160" y="111443"/>
                </a:lnTo>
                <a:moveTo>
                  <a:pt x="137160" y="274320"/>
                </a:moveTo>
                <a:cubicBezTo>
                  <a:pt x="189239" y="274320"/>
                  <a:pt x="231458" y="232102"/>
                  <a:pt x="231458" y="180023"/>
                </a:cubicBezTo>
                <a:cubicBezTo>
                  <a:pt x="231458" y="127943"/>
                  <a:pt x="189239" y="85725"/>
                  <a:pt x="137160" y="85725"/>
                </a:cubicBezTo>
                <a:cubicBezTo>
                  <a:pt x="85081" y="85725"/>
                  <a:pt x="42863" y="127943"/>
                  <a:pt x="42863" y="180023"/>
                </a:cubicBezTo>
                <a:cubicBezTo>
                  <a:pt x="42863" y="232102"/>
                  <a:pt x="85081" y="274320"/>
                  <a:pt x="137160" y="274320"/>
                </a:cubicBezTo>
                <a:lnTo>
                  <a:pt x="137160" y="274320"/>
                </a:lnTo>
                <a:moveTo>
                  <a:pt x="141018" y="136356"/>
                </a:moveTo>
                <a:cubicBezTo>
                  <a:pt x="139464" y="133195"/>
                  <a:pt x="134910" y="133195"/>
                  <a:pt x="133356" y="136356"/>
                </a:cubicBezTo>
                <a:lnTo>
                  <a:pt x="123069" y="157198"/>
                </a:lnTo>
                <a:cubicBezTo>
                  <a:pt x="122426" y="158484"/>
                  <a:pt x="121247" y="159341"/>
                  <a:pt x="119854" y="159556"/>
                </a:cubicBezTo>
                <a:lnTo>
                  <a:pt x="96816" y="162877"/>
                </a:lnTo>
                <a:cubicBezTo>
                  <a:pt x="93280" y="163413"/>
                  <a:pt x="91887" y="167700"/>
                  <a:pt x="94458" y="170164"/>
                </a:cubicBezTo>
                <a:lnTo>
                  <a:pt x="111068" y="186345"/>
                </a:lnTo>
                <a:cubicBezTo>
                  <a:pt x="112086" y="187309"/>
                  <a:pt x="112514" y="188756"/>
                  <a:pt x="112300" y="190149"/>
                </a:cubicBezTo>
                <a:lnTo>
                  <a:pt x="108389" y="213027"/>
                </a:lnTo>
                <a:cubicBezTo>
                  <a:pt x="107799" y="216509"/>
                  <a:pt x="111442" y="219188"/>
                  <a:pt x="114604" y="217527"/>
                </a:cubicBezTo>
                <a:lnTo>
                  <a:pt x="135178" y="206812"/>
                </a:lnTo>
                <a:cubicBezTo>
                  <a:pt x="136410" y="206169"/>
                  <a:pt x="137910" y="206169"/>
                  <a:pt x="139142" y="206812"/>
                </a:cubicBezTo>
                <a:lnTo>
                  <a:pt x="159716" y="217634"/>
                </a:lnTo>
                <a:cubicBezTo>
                  <a:pt x="162878" y="219295"/>
                  <a:pt x="166521" y="216616"/>
                  <a:pt x="165932" y="213134"/>
                </a:cubicBezTo>
                <a:lnTo>
                  <a:pt x="162020" y="190202"/>
                </a:lnTo>
                <a:cubicBezTo>
                  <a:pt x="161806" y="188809"/>
                  <a:pt x="162235" y="187416"/>
                  <a:pt x="163253" y="186398"/>
                </a:cubicBezTo>
                <a:lnTo>
                  <a:pt x="179862" y="170218"/>
                </a:lnTo>
                <a:cubicBezTo>
                  <a:pt x="182380" y="167753"/>
                  <a:pt x="180987" y="163413"/>
                  <a:pt x="177504" y="162931"/>
                </a:cubicBezTo>
                <a:lnTo>
                  <a:pt x="154519" y="159609"/>
                </a:lnTo>
                <a:cubicBezTo>
                  <a:pt x="153126" y="159395"/>
                  <a:pt x="151894" y="158538"/>
                  <a:pt x="151305" y="157252"/>
                </a:cubicBezTo>
                <a:lnTo>
                  <a:pt x="141018" y="136410"/>
                </a:lnTo>
                <a:lnTo>
                  <a:pt x="141018" y="13635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584835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certificate highlights your dedication and serves as a testament to your commitment to learning.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584835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Achievement Recognition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4835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18491" y="162735"/>
                </a:moveTo>
                <a:cubicBezTo>
                  <a:pt x="105346" y="148304"/>
                  <a:pt x="87297" y="114633"/>
                  <a:pt x="84296" y="38100"/>
                </a:cubicBezTo>
                <a:lnTo>
                  <a:pt x="190119" y="38100"/>
                </a:lnTo>
                <a:cubicBezTo>
                  <a:pt x="187071" y="114633"/>
                  <a:pt x="169021" y="148304"/>
                  <a:pt x="155924" y="162735"/>
                </a:cubicBezTo>
                <a:cubicBezTo>
                  <a:pt x="149400" y="169926"/>
                  <a:pt x="143589" y="172926"/>
                  <a:pt x="140160" y="174212"/>
                </a:cubicBezTo>
                <a:cubicBezTo>
                  <a:pt x="138922" y="174689"/>
                  <a:pt x="137922" y="174927"/>
                  <a:pt x="137255" y="175117"/>
                </a:cubicBezTo>
                <a:cubicBezTo>
                  <a:pt x="136589" y="174974"/>
                  <a:pt x="135588" y="174688"/>
                  <a:pt x="134350" y="174212"/>
                </a:cubicBezTo>
                <a:cubicBezTo>
                  <a:pt x="130921" y="172926"/>
                  <a:pt x="125111" y="169926"/>
                  <a:pt x="118586" y="162735"/>
                </a:cubicBezTo>
                <a:lnTo>
                  <a:pt x="118491" y="162735"/>
                </a:lnTo>
                <a:moveTo>
                  <a:pt x="190500" y="15240"/>
                </a:moveTo>
                <a:lnTo>
                  <a:pt x="83820" y="15240"/>
                </a:lnTo>
                <a:cubicBezTo>
                  <a:pt x="71199" y="15240"/>
                  <a:pt x="60912" y="25622"/>
                  <a:pt x="61389" y="38195"/>
                </a:cubicBezTo>
                <a:cubicBezTo>
                  <a:pt x="61484" y="40719"/>
                  <a:pt x="61579" y="43244"/>
                  <a:pt x="61722" y="45720"/>
                </a:cubicBezTo>
                <a:lnTo>
                  <a:pt x="11430" y="45720"/>
                </a:lnTo>
                <a:cubicBezTo>
                  <a:pt x="5096" y="45720"/>
                  <a:pt x="0" y="50816"/>
                  <a:pt x="0" y="57150"/>
                </a:cubicBezTo>
                <a:cubicBezTo>
                  <a:pt x="0" y="108823"/>
                  <a:pt x="21860" y="141780"/>
                  <a:pt x="48339" y="162211"/>
                </a:cubicBezTo>
                <a:cubicBezTo>
                  <a:pt x="74009" y="182070"/>
                  <a:pt x="103441" y="189643"/>
                  <a:pt x="119539" y="192548"/>
                </a:cubicBezTo>
                <a:cubicBezTo>
                  <a:pt x="121777" y="193739"/>
                  <a:pt x="123873" y="194691"/>
                  <a:pt x="125778" y="195453"/>
                </a:cubicBezTo>
                <a:lnTo>
                  <a:pt x="125778" y="236220"/>
                </a:lnTo>
                <a:lnTo>
                  <a:pt x="87678" y="236220"/>
                </a:lnTo>
                <a:cubicBezTo>
                  <a:pt x="81343" y="236220"/>
                  <a:pt x="76248" y="241316"/>
                  <a:pt x="76248" y="247650"/>
                </a:cubicBezTo>
                <a:cubicBezTo>
                  <a:pt x="76248" y="253984"/>
                  <a:pt x="81344" y="259080"/>
                  <a:pt x="87678" y="259080"/>
                </a:cubicBezTo>
                <a:lnTo>
                  <a:pt x="137208" y="259080"/>
                </a:lnTo>
                <a:lnTo>
                  <a:pt x="186738" y="259080"/>
                </a:lnTo>
                <a:cubicBezTo>
                  <a:pt x="193072" y="259080"/>
                  <a:pt x="198168" y="253984"/>
                  <a:pt x="198168" y="247650"/>
                </a:cubicBezTo>
                <a:cubicBezTo>
                  <a:pt x="198168" y="241316"/>
                  <a:pt x="193072" y="236220"/>
                  <a:pt x="186738" y="236220"/>
                </a:cubicBezTo>
                <a:lnTo>
                  <a:pt x="148638" y="236220"/>
                </a:lnTo>
                <a:lnTo>
                  <a:pt x="148638" y="195453"/>
                </a:lnTo>
                <a:cubicBezTo>
                  <a:pt x="150543" y="194691"/>
                  <a:pt x="152638" y="193739"/>
                  <a:pt x="154877" y="192548"/>
                </a:cubicBezTo>
                <a:cubicBezTo>
                  <a:pt x="170974" y="189690"/>
                  <a:pt x="200358" y="182070"/>
                  <a:pt x="226076" y="162211"/>
                </a:cubicBezTo>
                <a:cubicBezTo>
                  <a:pt x="252460" y="141780"/>
                  <a:pt x="274320" y="108823"/>
                  <a:pt x="274320" y="57150"/>
                </a:cubicBezTo>
                <a:cubicBezTo>
                  <a:pt x="274320" y="50816"/>
                  <a:pt x="269224" y="45720"/>
                  <a:pt x="262890" y="45720"/>
                </a:cubicBezTo>
                <a:lnTo>
                  <a:pt x="212598" y="45720"/>
                </a:lnTo>
                <a:cubicBezTo>
                  <a:pt x="212741" y="43244"/>
                  <a:pt x="212836" y="40767"/>
                  <a:pt x="212931" y="38195"/>
                </a:cubicBezTo>
                <a:cubicBezTo>
                  <a:pt x="213408" y="25622"/>
                  <a:pt x="203121" y="15240"/>
                  <a:pt x="190500" y="15240"/>
                </a:cubicBezTo>
                <a:lnTo>
                  <a:pt x="190500" y="15240"/>
                </a:lnTo>
                <a:moveTo>
                  <a:pt x="210836" y="68580"/>
                </a:moveTo>
                <a:lnTo>
                  <a:pt x="251031" y="68580"/>
                </a:lnTo>
                <a:cubicBezTo>
                  <a:pt x="248174" y="105918"/>
                  <a:pt x="231362" y="129207"/>
                  <a:pt x="212027" y="144113"/>
                </a:cubicBezTo>
                <a:cubicBezTo>
                  <a:pt x="203692" y="150590"/>
                  <a:pt x="194739" y="155543"/>
                  <a:pt x="186119" y="159353"/>
                </a:cubicBezTo>
                <a:cubicBezTo>
                  <a:pt x="196929" y="140160"/>
                  <a:pt x="206502" y="111490"/>
                  <a:pt x="210836" y="68580"/>
                </a:cubicBezTo>
                <a:lnTo>
                  <a:pt x="210836" y="68580"/>
                </a:lnTo>
                <a:moveTo>
                  <a:pt x="88202" y="159353"/>
                </a:moveTo>
                <a:cubicBezTo>
                  <a:pt x="79581" y="155543"/>
                  <a:pt x="70676" y="150590"/>
                  <a:pt x="62293" y="144113"/>
                </a:cubicBezTo>
                <a:cubicBezTo>
                  <a:pt x="42958" y="129207"/>
                  <a:pt x="26146" y="105918"/>
                  <a:pt x="23289" y="68580"/>
                </a:cubicBezTo>
                <a:lnTo>
                  <a:pt x="63484" y="68580"/>
                </a:lnTo>
                <a:cubicBezTo>
                  <a:pt x="67818" y="111490"/>
                  <a:pt x="77391" y="140160"/>
                  <a:pt x="88202" y="159353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658177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certificate validates your participation in the course.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confirms that you have met all necessary requirements.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3658177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Course Certification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658177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cubicBezTo>
                  <a:pt x="124248" y="25718"/>
                  <a:pt x="112996" y="32951"/>
                  <a:pt x="107317" y="43666"/>
                </a:cubicBezTo>
                <a:cubicBezTo>
                  <a:pt x="104424" y="49131"/>
                  <a:pt x="98048" y="51757"/>
                  <a:pt x="92154" y="49935"/>
                </a:cubicBezTo>
                <a:cubicBezTo>
                  <a:pt x="80582" y="46399"/>
                  <a:pt x="67455" y="49185"/>
                  <a:pt x="58347" y="58347"/>
                </a:cubicBezTo>
                <a:cubicBezTo>
                  <a:pt x="49238" y="67509"/>
                  <a:pt x="46399" y="80582"/>
                  <a:pt x="49935" y="92154"/>
                </a:cubicBezTo>
                <a:cubicBezTo>
                  <a:pt x="51756" y="98048"/>
                  <a:pt x="49131" y="104424"/>
                  <a:pt x="43666" y="107264"/>
                </a:cubicBezTo>
                <a:cubicBezTo>
                  <a:pt x="32950" y="112996"/>
                  <a:pt x="25717" y="124248"/>
                  <a:pt x="25717" y="137160"/>
                </a:cubicBezTo>
                <a:cubicBezTo>
                  <a:pt x="25717" y="150072"/>
                  <a:pt x="32950" y="161324"/>
                  <a:pt x="43666" y="167003"/>
                </a:cubicBezTo>
                <a:cubicBezTo>
                  <a:pt x="49131" y="169896"/>
                  <a:pt x="51756" y="176272"/>
                  <a:pt x="49935" y="182166"/>
                </a:cubicBezTo>
                <a:cubicBezTo>
                  <a:pt x="46399" y="193739"/>
                  <a:pt x="49185" y="206865"/>
                  <a:pt x="58347" y="215974"/>
                </a:cubicBezTo>
                <a:cubicBezTo>
                  <a:pt x="67508" y="225082"/>
                  <a:pt x="80582" y="227921"/>
                  <a:pt x="92154" y="224385"/>
                </a:cubicBezTo>
                <a:cubicBezTo>
                  <a:pt x="98048" y="222564"/>
                  <a:pt x="104424" y="225189"/>
                  <a:pt x="107263" y="230654"/>
                </a:cubicBezTo>
                <a:cubicBezTo>
                  <a:pt x="112943" y="241370"/>
                  <a:pt x="124194" y="248603"/>
                  <a:pt x="137106" y="248603"/>
                </a:cubicBezTo>
                <a:cubicBezTo>
                  <a:pt x="150019" y="248603"/>
                  <a:pt x="161270" y="241370"/>
                  <a:pt x="166950" y="230654"/>
                </a:cubicBezTo>
                <a:cubicBezTo>
                  <a:pt x="169843" y="225189"/>
                  <a:pt x="176165" y="222564"/>
                  <a:pt x="182059" y="224385"/>
                </a:cubicBezTo>
                <a:cubicBezTo>
                  <a:pt x="193631" y="227921"/>
                  <a:pt x="206758" y="225135"/>
                  <a:pt x="215866" y="215974"/>
                </a:cubicBezTo>
                <a:cubicBezTo>
                  <a:pt x="224975" y="206812"/>
                  <a:pt x="227814" y="193739"/>
                  <a:pt x="224278" y="182166"/>
                </a:cubicBezTo>
                <a:cubicBezTo>
                  <a:pt x="222456" y="176272"/>
                  <a:pt x="225082" y="169896"/>
                  <a:pt x="230547" y="167057"/>
                </a:cubicBezTo>
                <a:cubicBezTo>
                  <a:pt x="241262" y="161378"/>
                  <a:pt x="248495" y="150126"/>
                  <a:pt x="248495" y="137214"/>
                </a:cubicBezTo>
                <a:cubicBezTo>
                  <a:pt x="248495" y="124301"/>
                  <a:pt x="241262" y="113050"/>
                  <a:pt x="230547" y="107371"/>
                </a:cubicBezTo>
                <a:cubicBezTo>
                  <a:pt x="225082" y="104477"/>
                  <a:pt x="222456" y="98155"/>
                  <a:pt x="224278" y="92262"/>
                </a:cubicBezTo>
                <a:cubicBezTo>
                  <a:pt x="227814" y="80689"/>
                  <a:pt x="225028" y="67562"/>
                  <a:pt x="215866" y="58454"/>
                </a:cubicBezTo>
                <a:cubicBezTo>
                  <a:pt x="206704" y="49346"/>
                  <a:pt x="193739" y="46399"/>
                  <a:pt x="182166" y="49935"/>
                </a:cubicBezTo>
                <a:cubicBezTo>
                  <a:pt x="176272" y="51757"/>
                  <a:pt x="169896" y="49131"/>
                  <a:pt x="167003" y="43666"/>
                </a:cubicBezTo>
                <a:cubicBezTo>
                  <a:pt x="161324" y="32951"/>
                  <a:pt x="150072" y="25718"/>
                  <a:pt x="137160" y="25718"/>
                </a:cubicBezTo>
                <a:lnTo>
                  <a:pt x="137160" y="25718"/>
                </a:lnTo>
                <a:moveTo>
                  <a:pt x="89958" y="23253"/>
                </a:moveTo>
                <a:cubicBezTo>
                  <a:pt x="100834" y="9108"/>
                  <a:pt x="117926" y="0"/>
                  <a:pt x="137160" y="0"/>
                </a:cubicBezTo>
                <a:cubicBezTo>
                  <a:pt x="156394" y="0"/>
                  <a:pt x="173486" y="9108"/>
                  <a:pt x="184362" y="23253"/>
                </a:cubicBezTo>
                <a:cubicBezTo>
                  <a:pt x="202043" y="20949"/>
                  <a:pt x="220581" y="26575"/>
                  <a:pt x="234190" y="40184"/>
                </a:cubicBezTo>
                <a:cubicBezTo>
                  <a:pt x="247799" y="53792"/>
                  <a:pt x="253425" y="72330"/>
                  <a:pt x="251121" y="90011"/>
                </a:cubicBezTo>
                <a:cubicBezTo>
                  <a:pt x="265212" y="100834"/>
                  <a:pt x="274320" y="117926"/>
                  <a:pt x="274320" y="137160"/>
                </a:cubicBezTo>
                <a:cubicBezTo>
                  <a:pt x="274320" y="156394"/>
                  <a:pt x="265212" y="173486"/>
                  <a:pt x="251067" y="184362"/>
                </a:cubicBezTo>
                <a:cubicBezTo>
                  <a:pt x="253371" y="202043"/>
                  <a:pt x="247745" y="220581"/>
                  <a:pt x="234136" y="234190"/>
                </a:cubicBezTo>
                <a:cubicBezTo>
                  <a:pt x="220527" y="247799"/>
                  <a:pt x="201989" y="253425"/>
                  <a:pt x="184309" y="251121"/>
                </a:cubicBezTo>
                <a:cubicBezTo>
                  <a:pt x="173486" y="265212"/>
                  <a:pt x="156394" y="274320"/>
                  <a:pt x="137160" y="274320"/>
                </a:cubicBezTo>
                <a:cubicBezTo>
                  <a:pt x="117925" y="274320"/>
                  <a:pt x="100834" y="265212"/>
                  <a:pt x="89958" y="251067"/>
                </a:cubicBezTo>
                <a:cubicBezTo>
                  <a:pt x="72277" y="253371"/>
                  <a:pt x="53739" y="247745"/>
                  <a:pt x="40130" y="234136"/>
                </a:cubicBezTo>
                <a:cubicBezTo>
                  <a:pt x="26521" y="220527"/>
                  <a:pt x="20895" y="201989"/>
                  <a:pt x="23199" y="184309"/>
                </a:cubicBezTo>
                <a:cubicBezTo>
                  <a:pt x="9108" y="173486"/>
                  <a:pt x="0" y="156394"/>
                  <a:pt x="0" y="137160"/>
                </a:cubicBezTo>
                <a:cubicBezTo>
                  <a:pt x="0" y="117925"/>
                  <a:pt x="9108" y="100834"/>
                  <a:pt x="23253" y="89958"/>
                </a:cubicBezTo>
                <a:cubicBezTo>
                  <a:pt x="20949" y="72277"/>
                  <a:pt x="26575" y="53739"/>
                  <a:pt x="40184" y="40130"/>
                </a:cubicBezTo>
                <a:cubicBezTo>
                  <a:pt x="53792" y="26521"/>
                  <a:pt x="72330" y="20895"/>
                  <a:pt x="90011" y="23199"/>
                </a:cubicBezTo>
                <a:lnTo>
                  <a:pt x="89958" y="2325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31519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certificate acknowledges your successful completion of the lesson.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serves as formal recognition of your achievement.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31519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Certificate of Completion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31519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0620" y="222679"/>
                </a:moveTo>
                <a:lnTo>
                  <a:pt x="72376" y="167279"/>
                </a:lnTo>
                <a:lnTo>
                  <a:pt x="90004" y="186139"/>
                </a:lnTo>
                <a:lnTo>
                  <a:pt x="49552" y="229430"/>
                </a:lnTo>
                <a:lnTo>
                  <a:pt x="71144" y="244539"/>
                </a:lnTo>
                <a:lnTo>
                  <a:pt x="107845" y="205266"/>
                </a:lnTo>
                <a:lnTo>
                  <a:pt x="125419" y="224072"/>
                </a:lnTo>
                <a:lnTo>
                  <a:pt x="82288" y="270256"/>
                </a:lnTo>
                <a:cubicBezTo>
                  <a:pt x="77895" y="274918"/>
                  <a:pt x="70769" y="275668"/>
                  <a:pt x="65518" y="272024"/>
                </a:cubicBezTo>
                <a:lnTo>
                  <a:pt x="22656" y="242021"/>
                </a:lnTo>
                <a:cubicBezTo>
                  <a:pt x="19602" y="239878"/>
                  <a:pt x="17620" y="236556"/>
                  <a:pt x="17245" y="232805"/>
                </a:cubicBezTo>
                <a:cubicBezTo>
                  <a:pt x="16870" y="229055"/>
                  <a:pt x="18102" y="225412"/>
                  <a:pt x="20620" y="222679"/>
                </a:cubicBezTo>
                <a:lnTo>
                  <a:pt x="20620" y="222679"/>
                </a:lnTo>
                <a:moveTo>
                  <a:pt x="148886" y="85412"/>
                </a:moveTo>
                <a:lnTo>
                  <a:pt x="152637" y="81394"/>
                </a:lnTo>
                <a:cubicBezTo>
                  <a:pt x="159227" y="74375"/>
                  <a:pt x="162870" y="65106"/>
                  <a:pt x="162870" y="55462"/>
                </a:cubicBezTo>
                <a:cubicBezTo>
                  <a:pt x="162870" y="47264"/>
                  <a:pt x="160191" y="39281"/>
                  <a:pt x="155315" y="32691"/>
                </a:cubicBezTo>
                <a:lnTo>
                  <a:pt x="150333" y="25994"/>
                </a:lnTo>
                <a:cubicBezTo>
                  <a:pt x="146421" y="25780"/>
                  <a:pt x="142028" y="25672"/>
                  <a:pt x="137260" y="25672"/>
                </a:cubicBezTo>
                <a:lnTo>
                  <a:pt x="137260" y="-45"/>
                </a:lnTo>
                <a:cubicBezTo>
                  <a:pt x="145189" y="-45"/>
                  <a:pt x="152208" y="276"/>
                  <a:pt x="158155" y="759"/>
                </a:cubicBezTo>
                <a:cubicBezTo>
                  <a:pt x="163031" y="1134"/>
                  <a:pt x="167263" y="1669"/>
                  <a:pt x="170746" y="2152"/>
                </a:cubicBezTo>
                <a:cubicBezTo>
                  <a:pt x="182104" y="3812"/>
                  <a:pt x="191213" y="10403"/>
                  <a:pt x="197267" y="18547"/>
                </a:cubicBezTo>
                <a:lnTo>
                  <a:pt x="218805" y="47264"/>
                </a:lnTo>
                <a:cubicBezTo>
                  <a:pt x="227056" y="58301"/>
                  <a:pt x="231503" y="71696"/>
                  <a:pt x="231503" y="85466"/>
                </a:cubicBezTo>
                <a:cubicBezTo>
                  <a:pt x="231503" y="101593"/>
                  <a:pt x="225396" y="117130"/>
                  <a:pt x="214358" y="128971"/>
                </a:cubicBezTo>
                <a:lnTo>
                  <a:pt x="202035" y="142151"/>
                </a:lnTo>
                <a:lnTo>
                  <a:pt x="184462" y="123292"/>
                </a:lnTo>
                <a:lnTo>
                  <a:pt x="195499" y="111451"/>
                </a:lnTo>
                <a:cubicBezTo>
                  <a:pt x="202089" y="104432"/>
                  <a:pt x="205732" y="95163"/>
                  <a:pt x="205732" y="85519"/>
                </a:cubicBezTo>
                <a:cubicBezTo>
                  <a:pt x="205732" y="77322"/>
                  <a:pt x="203053" y="69339"/>
                  <a:pt x="198124" y="62749"/>
                </a:cubicBezTo>
                <a:lnTo>
                  <a:pt x="188320" y="49622"/>
                </a:lnTo>
                <a:cubicBezTo>
                  <a:pt x="188480" y="51551"/>
                  <a:pt x="188587" y="53533"/>
                  <a:pt x="188587" y="55516"/>
                </a:cubicBezTo>
                <a:cubicBezTo>
                  <a:pt x="188587" y="71643"/>
                  <a:pt x="182479" y="87180"/>
                  <a:pt x="171442" y="99021"/>
                </a:cubicBezTo>
                <a:lnTo>
                  <a:pt x="166513" y="104272"/>
                </a:lnTo>
                <a:lnTo>
                  <a:pt x="148940" y="85412"/>
                </a:lnTo>
                <a:lnTo>
                  <a:pt x="148886" y="85412"/>
                </a:lnTo>
                <a:moveTo>
                  <a:pt x="137152" y="25726"/>
                </a:moveTo>
                <a:cubicBezTo>
                  <a:pt x="132384" y="25726"/>
                  <a:pt x="127991" y="25833"/>
                  <a:pt x="124079" y="26047"/>
                </a:cubicBezTo>
                <a:lnTo>
                  <a:pt x="119097" y="32745"/>
                </a:lnTo>
                <a:cubicBezTo>
                  <a:pt x="114167" y="39335"/>
                  <a:pt x="111542" y="47318"/>
                  <a:pt x="111542" y="55515"/>
                </a:cubicBezTo>
                <a:cubicBezTo>
                  <a:pt x="111542" y="65159"/>
                  <a:pt x="115185" y="74428"/>
                  <a:pt x="121776" y="81447"/>
                </a:cubicBezTo>
                <a:lnTo>
                  <a:pt x="253685" y="222679"/>
                </a:lnTo>
                <a:cubicBezTo>
                  <a:pt x="256203" y="225412"/>
                  <a:pt x="257489" y="229108"/>
                  <a:pt x="257060" y="232805"/>
                </a:cubicBezTo>
                <a:cubicBezTo>
                  <a:pt x="256632" y="236502"/>
                  <a:pt x="254703" y="239878"/>
                  <a:pt x="251649" y="242021"/>
                </a:cubicBezTo>
                <a:lnTo>
                  <a:pt x="208786" y="272025"/>
                </a:lnTo>
                <a:cubicBezTo>
                  <a:pt x="203536" y="275722"/>
                  <a:pt x="196410" y="274971"/>
                  <a:pt x="192016" y="270256"/>
                </a:cubicBezTo>
                <a:lnTo>
                  <a:pt x="60054" y="128971"/>
                </a:lnTo>
                <a:cubicBezTo>
                  <a:pt x="49016" y="117184"/>
                  <a:pt x="42909" y="101646"/>
                  <a:pt x="42909" y="85466"/>
                </a:cubicBezTo>
                <a:cubicBezTo>
                  <a:pt x="42909" y="71696"/>
                  <a:pt x="47355" y="58301"/>
                  <a:pt x="55606" y="47264"/>
                </a:cubicBezTo>
                <a:lnTo>
                  <a:pt x="77145" y="18600"/>
                </a:lnTo>
                <a:cubicBezTo>
                  <a:pt x="83253" y="10456"/>
                  <a:pt x="92361" y="3866"/>
                  <a:pt x="103666" y="2205"/>
                </a:cubicBezTo>
                <a:cubicBezTo>
                  <a:pt x="107202" y="1669"/>
                  <a:pt x="111381" y="1187"/>
                  <a:pt x="116257" y="812"/>
                </a:cubicBezTo>
                <a:cubicBezTo>
                  <a:pt x="122204" y="330"/>
                  <a:pt x="129223" y="8"/>
                  <a:pt x="137152" y="8"/>
                </a:cubicBezTo>
                <a:lnTo>
                  <a:pt x="137152" y="25726"/>
                </a:lnTo>
                <a:moveTo>
                  <a:pt x="76180" y="62748"/>
                </a:moveTo>
                <a:cubicBezTo>
                  <a:pt x="71251" y="69338"/>
                  <a:pt x="68626" y="77322"/>
                  <a:pt x="68626" y="85519"/>
                </a:cubicBezTo>
                <a:cubicBezTo>
                  <a:pt x="68626" y="95163"/>
                  <a:pt x="72269" y="104432"/>
                  <a:pt x="78859" y="111451"/>
                </a:cubicBezTo>
                <a:lnTo>
                  <a:pt x="203214" y="244539"/>
                </a:lnTo>
                <a:lnTo>
                  <a:pt x="224806" y="229430"/>
                </a:lnTo>
                <a:lnTo>
                  <a:pt x="102916" y="98967"/>
                </a:lnTo>
                <a:cubicBezTo>
                  <a:pt x="91879" y="87180"/>
                  <a:pt x="85771" y="71642"/>
                  <a:pt x="85771" y="55462"/>
                </a:cubicBezTo>
                <a:cubicBezTo>
                  <a:pt x="85771" y="53479"/>
                  <a:pt x="85878" y="51497"/>
                  <a:pt x="86039" y="49568"/>
                </a:cubicBezTo>
                <a:lnTo>
                  <a:pt x="76180" y="62695"/>
                </a:lnTo>
                <a:lnTo>
                  <a:pt x="76180" y="6274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Self-Expression Through Language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19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822960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2025-03-13T12:43:35Z</dcterms:created>
  <dcterms:modified xsi:type="dcterms:W3CDTF">2025-03-13T12:43:35Z</dcterms:modified>
</cp:coreProperties>
</file>