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b1ccecfe2354918b5215010e3f48b1418b2bd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5ad65b4077f01cddc0e8aeb1b630db5170d90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f45b60240768249b6ad7f5b755ac0a1a8514609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e6710136cc07b83a91fe426f0b506386f42cd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5c2d808b78d662c9c665e3b9ca63a5cd92cdb9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6aa031e2543a05f36710c505f51b17e5ee2c0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2ff111e9b999d439f903ba0b3f05cf2404f13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5d63bf76f084af0e5bf37c7bed2de2ab65724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cba6dd45cad0e5164a03c9055a6f04ca5bb002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56bdef2e1792a029cb0d34e744e37fbfa9e9c16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b77f88d3ffa022cdbd6eaa6b2a070d7f3eac7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9682" r="-596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Explorando mitose, meiose e suas implicações para a vida, saúde e biotecnologia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Divisão Celular: Fundamentos, Processos e Importância Biológica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Introdução à Divisão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Conceitos Básicos de Biologia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Importância da Divisão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Tipos de Divisão Celular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Fases da Mitose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Fases da Meiose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Consequências de uma Divisão Celular Anormal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Importância da Divisão Celular para a Medicina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Conexão com a Vida Real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Atividades de Aprendizagem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Avaliação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Conclusão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Referências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Dicas para os Professores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Perguntas de Reflexão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Próximas Lições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Resumo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aprenderão sobre as diferentes fases da mitose e meiose.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processos são cruciais para a continuidade da vida.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Fases da Mitose e Meiose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lição visa introduzir os estudantes de 14 anos aos conceitos básicos da divisão celular.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tópicos incluem mitose, meiose e a relevância desses processos para a vida.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Objetivo da Lição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fundamental para entender os processos biológicos que ocorrem em todos os seres vivos.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é essencial para o crescimento, reparo e reprodução dos organismos.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Introdução à Divisão Celular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Conceitos Básicos de Biologia Celular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é responsável pela divisão celular em organismos somáticos.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meiose é crucial para a formação de células reprodutivas.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Tipos de Divisão Celular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biologia celular é essencial para compreender os processos fundamentais da vida.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fornece insights sobre como as células funcionam e interagem no organismo.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Biologia Celular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o processo pelo qual as células se dividem e se multiplicam.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e a meiose são os dois principais tipos de divisão celular.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Divisão Celular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biologia celular estuda a estrutura e função das células, as unidades básicas da vida.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células são compostas por membrana celular, citoplasma e núcleo.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Estrutura das Células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está relacionada a processos biológicos como a regeneração de tecidos.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também desempenha um papel crucial na resposta imune, ajudando o corpo a combater infecções.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Regeneração e Resposta Imune</a:t>
            </a:r>
            <a:endParaRPr lang="en-US" sz="1738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fundamental para a reprodução, pois permite a combinação de material genético de dois pais.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resulta na criação de um novo indivíduo com características únicas.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Reprodução e Material Genético</a:t>
            </a:r>
            <a:endParaRPr lang="en-US" sz="1696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essencial para o crescimento e reparo dos tecidos do corpo.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permite que células danificadas sejam substituídas por novas, mantendo a integridade dos órgãos.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Crescimento e Reparo dos Tecidos</a:t>
            </a:r>
            <a:endParaRPr lang="en-US" sz="16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Tipos de Divisão Celular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Meiose: é o processo de divisão celular que resulta em quatro células filhas geneticamente diferentes da célula-mãe.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Este processo é fundamental para a reprodução sexual e a variabilidade genética.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Meiose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Mitose: é o processo de divisão celular que resulta em duas células filhas geneticamente idênticas à célula-mãe.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Este processo é essencial para o crescimento e reparação de tecidos.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Mitose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741" r="-1407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Fases da Mitose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condensam.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tornam-se visíveis.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Prófase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alinham no centro da célula.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formam uma placa equatorial.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Metáfase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separam.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Eles se movem para os polos opostos da célula.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Anáfase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descondensam.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tornam-se nucléolo.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Telófase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72222" r="-17222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Fases da Meiose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condensam novamente.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tornam-se visíveis e as fibras do fuso começam a se formar.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Profase II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descondensam e se tornam nucléolo.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célula começa a dividir-se, formando duas células-filhas haploides.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Telófase 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separam e se movem para os polos opostos da célula.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pares de cromossomos homólogos são puxados pelas fibras do fuso.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Anáfase I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alinham no centro da célula.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se organizam na placa equatorial em pares homólogos.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Metáfase I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É a fase em que os cromossomos se condensam e se tornam visíveis.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cromossomos iniciam o processo de emparelhamento para formar tétrades.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Profase I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Consequências de uma Divisão Celular Anormal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anormal pode levar a problemas de reprodução.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problemas podem comprometer a fertilidade e a continuidade das espécies.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Impactos na reprodução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anormal pode levar a problemas de desenvolvimento.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problemas podem afetar o crescimento e a formação de órgãos.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Problemas de desenvolvimento</a:t>
            </a:r>
            <a:endParaRPr lang="en-US" sz="1319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anormal pode levar a doenças, como o câncer.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doenças podem ter impactos graves na saúde humana.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Doenças como o câncer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4805" r="-1448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 para a Medicina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Avanços Terapêuticos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importante para o desenvolvimento de terapias de regeneração de tecidos.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Essas terapias têm o potencial de tratar condições degenerativas e melhorar a qualidade de vida.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Regeneração e Resposta Imune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importante para a regeneração de tecidos e a resposta imune.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Esses processos são essenciais para a recuperação de lesões e combate a infecções.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Relevância na Medicina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divisão celular é fundamental para a medicina, pois muitas doenças resultam de anormalidades na divisão celular.</a:t>
            </a:r>
            <a:endParaRPr lang="en-US" sz="956" dirty="0"/>
          </a:p>
          <a:p>
            <a:pPr algn="l" marL="0" indent="0">
              <a:lnSpc>
                <a:spcPct val="90000"/>
              </a:lnSpc>
              <a:spcBef>
                <a:spcPts val="683"/>
              </a:spcBef>
              <a:buNone/>
            </a:pPr>
            <a:r>
              <a:rPr lang="en-US" sz="956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inclui condições como câncer e doenças genéticas.</a:t>
            </a:r>
            <a:endParaRPr lang="en-US" sz="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Conexão com a Vida Real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Avanços na Biotecnologia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importante para a biotecnologia, pois permite que as células sejam cultivadas em laboratório para a produção de proteínas e outros compostos.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aplicação tem potencial para revolucionar áreas como medicina e indústria.</a:t>
            </a:r>
            <a:endParaRPr lang="en-US" sz="91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Impacto na Agricultura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7"/>
              </a:spcBef>
              <a:buNone/>
            </a:pPr>
            <a:r>
              <a:rPr lang="en-US" sz="9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importante para a agricultura, pois permite que as plantas sejam melhoradas para produzir mais alimentos.</a:t>
            </a:r>
            <a:endParaRPr lang="en-US" sz="975" dirty="0"/>
          </a:p>
          <a:p>
            <a:pPr algn="l" marL="0" indent="0">
              <a:lnSpc>
                <a:spcPct val="90000"/>
              </a:lnSpc>
              <a:spcBef>
                <a:spcPts val="697"/>
              </a:spcBef>
              <a:buNone/>
            </a:pPr>
            <a:r>
              <a:rPr lang="en-US" sz="97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contribui para a segurança alimentar e o desenvolvimento sustentável.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Essencial para a Vida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8"/>
              </a:spcBef>
              <a:buNone/>
            </a:pPr>
            <a:r>
              <a:rPr lang="en-US" sz="9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essencial para a vida, pois permite que as células se multipliquem e se diferenciem em diferentes tipos de células.</a:t>
            </a:r>
            <a:endParaRPr lang="en-US" sz="922" dirty="0"/>
          </a:p>
          <a:p>
            <a:pPr algn="l" marL="0" indent="0">
              <a:lnSpc>
                <a:spcPct val="90000"/>
              </a:lnSpc>
              <a:spcBef>
                <a:spcPts val="658"/>
              </a:spcBef>
              <a:buNone/>
            </a:pPr>
            <a:r>
              <a:rPr lang="en-US" sz="9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é fundamental para o crescimento e regeneração dos organismos.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Atividades de Aprendizagem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criarão um desenho detalhado das fases da mitose.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atividade ajudará na visualização e compreensão do processo de divisão celular.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Desenho da Mitose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realizarão uma pesquisa sobre a meiose e criarão um relatório sobre as fases.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tarefa incentiva o desenvolvimento de habilidades de investigação e escrita científica.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Pesquisa sobre a Meiose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criarão um modelo de divisão celular usando materiais como papel, cartão ou argila.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atividade promove a criatividade e a compreensão prática dos conceitos de biologia celular.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Criação de Modelo de Divisão Celular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participarão de uma simulação de divisão celular, assumindo o papel de moléculas.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dinâmica facilita o aprendizado interativo das fases da mitose ou meiose.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Simulação de Divisão Celular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Avaliação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realizarão uma apresentação oral sobre a importância da divisão celular para a medicina.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atividade desenvolverá habilidades de comunicação e aprofundará a compreensão do impacto médico.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Apresentação oral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realizarão um projeto de pesquisa sobre a divisão celular em diferentes organismos.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atividade incentivará a investigação científica e a aplicação prática do conhecimento.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Projeto de pesquisa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Os estudantes realizarão uma prova escrita sobre a divisão celular.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atividade avaliará o entendimento teórico do tema.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Prova escrita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480560"/>
          </a:xfrm>
          <a:custGeom>
            <a:avLst/>
            <a:gdLst/>
            <a:ahLst/>
            <a:cxnLst/>
            <a:rect l="l" t="t" r="r" b="b"/>
            <a:pathLst>
              <a:path w="5384800" h="4480560">
                <a:moveTo>
                  <a:pt x="125681" y="4480560"/>
                </a:moveTo>
                <a:cubicBezTo>
                  <a:pt x="56271" y="4480560"/>
                  <a:pt x="0" y="4424284"/>
                  <a:pt x="0" y="4354880"/>
                </a:cubicBezTo>
                <a:lnTo>
                  <a:pt x="0" y="125680"/>
                </a:lnTo>
                <a:cubicBezTo>
                  <a:pt x="0" y="56276"/>
                  <a:pt x="56271" y="0"/>
                  <a:pt x="125681" y="0"/>
                </a:cubicBezTo>
                <a:lnTo>
                  <a:pt x="5259119" y="0"/>
                </a:lnTo>
                <a:cubicBezTo>
                  <a:pt x="5328529" y="0"/>
                  <a:pt x="5384800" y="56276"/>
                  <a:pt x="5384800" y="125680"/>
                </a:cubicBezTo>
                <a:lnTo>
                  <a:pt x="5384800" y="4354880"/>
                </a:lnTo>
                <a:cubicBezTo>
                  <a:pt x="5384800" y="4424284"/>
                  <a:pt x="5328529" y="4480560"/>
                  <a:pt x="5259119" y="4480560"/>
                </a:cubicBezTo>
                <a:lnTo>
                  <a:pt x="125681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Conclusão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divisão celular é essencial para a biologia e a medicina, pois muitas doenças resultam de anormalidades na divisão celular.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Estudar esse processo ajuda a desenvolver tratamentos e diagnósticos para condições relacionadas.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Relevância na Biologia e Medicina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8200" y="3171687"/>
            <a:ext cx="4780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um processo fundamental para a vida, pois permite que as células se multipliquem e se diferenciem em diferentes tipos de células.</a:t>
            </a:r>
            <a:endParaRPr lang="en-US" sz="16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 processo é essencial para o crescimento, desenvolvimento e manutenção dos organismos vivos.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8200" y="258360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34639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834639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6544" y="16674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5760" y="731520"/>
                </a:moveTo>
                <a:cubicBezTo>
                  <a:pt x="163758" y="731520"/>
                  <a:pt x="0" y="567762"/>
                  <a:pt x="0" y="365760"/>
                </a:cubicBezTo>
                <a:lnTo>
                  <a:pt x="0" y="365760"/>
                </a:lnTo>
                <a:cubicBezTo>
                  <a:pt x="0" y="163758"/>
                  <a:pt x="163758" y="0"/>
                  <a:pt x="365760" y="0"/>
                </a:cubicBezTo>
                <a:lnTo>
                  <a:pt x="365760" y="0"/>
                </a:lnTo>
                <a:cubicBezTo>
                  <a:pt x="567762" y="0"/>
                  <a:pt x="731520" y="163758"/>
                  <a:pt x="731520" y="365760"/>
                </a:cubicBezTo>
                <a:lnTo>
                  <a:pt x="731520" y="365760"/>
                </a:lnTo>
                <a:cubicBezTo>
                  <a:pt x="731520" y="567762"/>
                  <a:pt x="567762" y="731520"/>
                  <a:pt x="365760" y="73152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96544" y="166742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Referências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20533" b="-120533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Recursos online oferecem uma abordagem interativa para aprender sobre divisão celular.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Eles incluem vídeos, animações e quizzes para facilitar o aprendizado.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35"/>
              </a:spcBef>
              <a:buNone/>
            </a:pPr>
            <a:r>
              <a:rPr lang="en-US" sz="149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Online sobre Divisão Celular</a:t>
            </a:r>
            <a:endParaRPr lang="en-US" sz="1496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Artigos científicos fornecem informações atualizadas e aprofundadas sobre a divisão celular.</a:t>
            </a:r>
            <a:endParaRPr lang="en-US" sz="1391" dirty="0"/>
          </a:p>
          <a:p>
            <a:pPr algn="ctr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Eles são fundamentais para entender os avanços e descobertas recentes na área.</a:t>
            </a:r>
            <a:endParaRPr lang="en-US" sz="139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78"/>
              </a:spcBef>
              <a:buNone/>
            </a:pPr>
            <a:r>
              <a:rPr lang="en-US" sz="1404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Artigos Científicos sobre Divisão Celular</a:t>
            </a:r>
            <a:endParaRPr lang="en-US" sz="1404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Livros didáticos são fontes essenciais para compreender os fundamentos da biologia.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Eles oferecem explicações detalhadas sobre processos como a divisão celular.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Livros Didáticos de Biologia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Dicas para os Professores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Forneça feedback e orientação para ajudar os estudantes a entender os conceitos.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garante que os alunos tenham suporte para superar dificuldades e consolidar o aprendizado.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Orientação e Feedback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Faça perguntas para estimular a discussão e a reflexão.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Essa abordagem incentiva o pensamento crítico e a participação ativa dos alunos.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Estímulo à Discussão e Reflexão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recursos visuais para ilustrar as fases da mitose e meiose.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Isso ajuda os estudantes a compreenderem melhor os processos biológicos.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Ilustração das Fases da Mitose e Meiose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Perguntas de Reflexão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Relação com medicina e biotecnologia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Como a divisão celular é relacionada à medicina e à biotecnologia?</a:t>
            </a:r>
            <a:endParaRPr lang="en-US" sz="1171" dirty="0"/>
          </a:p>
          <a:p>
            <a:pPr algn="l" marL="0" indent="0">
              <a:lnSpc>
                <a:spcPct val="90000"/>
              </a:lnSpc>
              <a:spcBef>
                <a:spcPts val="836"/>
              </a:spcBef>
              <a:buNone/>
            </a:pPr>
            <a:r>
              <a:rPr lang="en-US" sz="11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é fundamental para avanços em tratamentos médicos e desenvolvimento de tecnologias biológicas.</a:t>
            </a:r>
            <a:endParaRPr lang="en-US" sz="1171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Qual é a importância da divisão celular para a vida?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é essencial para o crescimento, reparação e manutenção dos organismos vivos.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Diferenças entre mitose e meiose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Quais são as principais diferenças entre a mitose e a meiose?</a:t>
            </a:r>
            <a:endParaRPr lang="en-US" sz="1213" dirty="0"/>
          </a:p>
          <a:p>
            <a:pPr algn="l" marL="0" indent="0">
              <a:lnSpc>
                <a:spcPct val="90000"/>
              </a:lnSpc>
              <a:spcBef>
                <a:spcPts val="866"/>
              </a:spcBef>
              <a:buNone/>
            </a:pPr>
            <a:r>
              <a:rPr lang="en-US" sz="12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resulta em células geneticamente idênticas, enquanto a meiose gera diversidade genética.</a:t>
            </a:r>
            <a:endParaRPr lang="en-US" sz="12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22709" r="-2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terceira lição será sobre a biologia molecular.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Estudaremos os processos fundamentais que ocorrem dentro das células.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Biologia Molecular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lição seguinte será sobre a genética e a hereditariedade.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Entenderemos como as características são transmitidas de geração em geração.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Genética e Hereditariedade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próxima lição será sobre a estrutura e função das células.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Exploraremos como as células operam e sua importância nos organismos vivos.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Estrutura e Função das Células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Próximas Lições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Resumo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Divisão Celular: Fundamentos, Processos e Importância Biológica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6578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2407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4812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2628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Relevância na Biologia e Medicina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2628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compreensão da divisão celular é essencial para a biologia e a medicina.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ajuda a entender doenças e desenvolver tratamentos eficazes.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2628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Tipos de Divisão Celular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2628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mitose e a meiose são os dois principais tipos de divisão celular.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Cada tipo desempenha papéis distintos na reprodução e manutenção celular.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2628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Importância da Divisão Celular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2628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divisão celular é um processo fundamental para a vida.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Ela permite o crescimento e a regeneração dos organismos.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2025-07-10T17:41:22Z</dcterms:created>
  <dcterms:modified xsi:type="dcterms:W3CDTF">2025-07-10T17:41:22Z</dcterms:modified>
</cp:coreProperties>
</file>