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a4d84846abfff73a31b67e810070c4a02e6601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09d107ec3e6304e1b22e99d79481b72214efc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96d68d59359f2ff80e94731b86e6e55ab08636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d2b6d3e2a76da8372507940519986b109a44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15655ece930f3e5e094d461e5f0eb6513b6c1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68c29ba4e8dacc50b921b8ed4a8fe59aa42bee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726fe5bc937b208930bfe566fa243dd974dd4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8a0952deb7b56ba24599ef608bf87259ead81e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2db38f98e95a4b26a27af2c8db6607941dda6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bf87cfee3df9edf76daa0615c297169fd15f4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a4a46dcd068c9de7e0be22cc5f90d1b725eb69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Food, Culture, and Identity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Culinary Anthropology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Culinary Anthropology?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Cultural Identity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Culinary Migration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Significance of Food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Studies in Culinary Culture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Approaches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and Culinary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and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Notes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food as a cultural communication system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cuisine reflects societal narratives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cross-cultural empathy and understanding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Objectives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more than nutrition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Cuisine as a living cultural narrative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Ingredients tell stories of migration and history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scientific study of food's cultural significance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Culinary Anthropology?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Meal structures communicate social hierarchies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Cooking techniques reveal cultural values</a:t>
            </a:r>
            <a:endParaRPr lang="en-US" sz="118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represents collective memory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Food as Cultural Identity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fusion through cuisine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Colonial food exchanges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Spice routes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Culinary Migration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467" r="284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memory preservation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traditions and family bonds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Comfort and cultural belonging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Significance of Food - Emotional Connections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Psychological Significance of Food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Ecological Understanding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Nordic Foraging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Mapping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Indian Spice Blending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Narrative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Mexican Corn Cultivation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Japanese Washoku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and Harmony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Case Studies in Culinary Culture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Cuisines continuously evolve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Culinary traditions are static</a:t>
            </a:r>
            <a:endParaRPr lang="en-US" sz="1345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Food is just nutrition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Food is a complex cultural language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research and present their own cultural food heritage.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Sharing family recipes and stories behind them.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Creating a personal connection to the subject matter through food.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Heritage Projects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Comparing and contrasting dishes from different cultures.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the ingredients, cooking methods, and presentation styles.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similarities and differences in culinary traditions.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Culinary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students' senses to explore different foods.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Tasting sessions to identify flavors and ingredients.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sensory experiences to learn about food textures and aromas.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Sensory Exploration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Food Mapping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explore different cultures through their cuisines.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 out traditional dishes from various regions.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historical and cultural significance of these dishes.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Approaches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12" r="309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global cuisine mapping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cooking demonstrations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cultural food documentaries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Tools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and Culinary Exploration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Designing an exhibition that allows participants to engage with cultural food artifacts.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interactive elements to enhance the learning experience.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Cultural Food Exhibition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similarities and differences between various cultural cuisines.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historical and social contexts behind culinary practices.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Culinary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Creating a documentary that showcases diverse cultural food practices.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multimedia elements to capture the essence of cultural food traditions.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Cultural Food Documentary</a:t>
            </a:r>
            <a:endParaRPr lang="en-US" sz="134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Reflective Cultural Narrative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personal and collective cultural identities through food.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Reflecting on how food traditions shape and are shaped by cultural experiences.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and Reflection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cross-cultural empathy is essential for global understanding.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Empathy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cuisine helps in exploring societal narratives.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Cuisine and Societal Narratives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Cultural 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serves as a powerful tool for cultural communication.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culinary anthropology opens doors to endless learning opportunities and a deeper understanding of the world.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Continued Exploration and Curiosity</a:t>
            </a:r>
            <a:endParaRPr lang="en-US" sz="1387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respecting diverse food traditions fosters empathy and appreciation for different cultures.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Cultural Empathy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Cuisine as a Universal Language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transcends borders and languages, connecting people through shared culinary experiences.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high-contrast, dyslexia-friendly color schemes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colors are easily distinguishable for all viewers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Large, clear typography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simple, easy-to-read fonts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 per slide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color-blind friendly palette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Accessibility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icons and infographics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multicultural imagery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Selection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OpenDyslexic or Arial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Notes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Anthropology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Shipping Logistics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Coordinate with freight forwarders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Arrange for timely delivery and tracking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accurate export documentation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invoices, certificates of origin, and shipping details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Quality Standards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 quality control criteria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inspections to ensure product integrity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Specifications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Comply with labeling requirements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appropriate packaging materials for preservation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Compliance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adherence to import/export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Obtain necessary permits and certifications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2024-12-04T04:49:44Z</dcterms:created>
  <dcterms:modified xsi:type="dcterms:W3CDTF">2024-12-04T04:49:44Z</dcterms:modified>
</cp:coreProperties>
</file>