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c5a8771c125af099b265e1f2f4da24601bc15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76a699550e943697fa6c4d22de50d95e49cc19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a62e7c48538bf6ca439b77cb730389dcba761d3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a5fe90073cd3a4bb80642e36207b3c31e3582d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4b8ffde149f24b606dc26ca0b02d51e7af0593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ee2ba7edacb57f164e89d411ef310d913b72d7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235ec9ec85af1e7372ceba6185a98496d885e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286f4a575893e9dfab74aa62956119e9f9a070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e8a66e632282e52e8f52a83844fbbc38cebf5e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3919cf3f0507c8504fb0e301256458e31004d07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cb1459093e7f56581f3ca3a9c5a5d54b2a3610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Techniques, Benefits, and Integration for Effective Learning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Active Reading: Strategies for Enhanced Comprehension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Active Reading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Active Reading Matters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Active Reading Techniques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Previewing Technique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Questioning Technique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Summarizing Technique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Reflecting Technique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Active Reading Techniques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Benefits of Active Reading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Challenges and Solutions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Technology Integration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Feedback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Active Reading: Strategies for Enhanced Comprehension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Active Reading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Regularly review notes to strengthen memory retention.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Explain concepts to peers to reinforce learning.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Retention Strategies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Summarize key sections to clarify main ideas.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diagrams to illustrate connections.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Comprehension Boost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Highlight key points to keep the audience engaged.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questions to foster deeper understanding.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Techniques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4460" y="208661"/>
                </a:moveTo>
                <a:lnTo>
                  <a:pt x="124460" y="178181"/>
                </a:lnTo>
                <a:lnTo>
                  <a:pt x="138748" y="167894"/>
                </a:lnTo>
                <a:lnTo>
                  <a:pt x="210503" y="239649"/>
                </a:lnTo>
                <a:lnTo>
                  <a:pt x="200279" y="254000"/>
                </a:lnTo>
                <a:lnTo>
                  <a:pt x="169799" y="254000"/>
                </a:lnTo>
                <a:cubicBezTo>
                  <a:pt x="161735" y="254000"/>
                  <a:pt x="153988" y="257239"/>
                  <a:pt x="148273" y="262954"/>
                </a:cubicBezTo>
                <a:lnTo>
                  <a:pt x="124079" y="287147"/>
                </a:lnTo>
                <a:lnTo>
                  <a:pt x="91377" y="254445"/>
                </a:lnTo>
                <a:lnTo>
                  <a:pt x="115570" y="230251"/>
                </a:lnTo>
                <a:cubicBezTo>
                  <a:pt x="121285" y="224536"/>
                  <a:pt x="124524" y="216789"/>
                  <a:pt x="124524" y="208725"/>
                </a:cubicBezTo>
                <a:lnTo>
                  <a:pt x="124460" y="208661"/>
                </a:lnTo>
                <a:moveTo>
                  <a:pt x="326898" y="77597"/>
                </a:moveTo>
                <a:lnTo>
                  <a:pt x="228536" y="214630"/>
                </a:lnTo>
                <a:lnTo>
                  <a:pt x="163830" y="149924"/>
                </a:lnTo>
                <a:lnTo>
                  <a:pt x="300863" y="51562"/>
                </a:lnTo>
                <a:cubicBezTo>
                  <a:pt x="301562" y="51054"/>
                  <a:pt x="302387" y="50800"/>
                  <a:pt x="303213" y="50800"/>
                </a:cubicBezTo>
                <a:cubicBezTo>
                  <a:pt x="304292" y="50800"/>
                  <a:pt x="305308" y="51245"/>
                  <a:pt x="306070" y="52007"/>
                </a:cubicBezTo>
                <a:lnTo>
                  <a:pt x="326454" y="72390"/>
                </a:lnTo>
                <a:cubicBezTo>
                  <a:pt x="327216" y="73152"/>
                  <a:pt x="327660" y="74168"/>
                  <a:pt x="327660" y="75248"/>
                </a:cubicBezTo>
                <a:cubicBezTo>
                  <a:pt x="327660" y="76073"/>
                  <a:pt x="327406" y="76899"/>
                  <a:pt x="326898" y="77597"/>
                </a:cubicBezTo>
                <a:lnTo>
                  <a:pt x="326898" y="77597"/>
                </a:lnTo>
                <a:moveTo>
                  <a:pt x="169799" y="284480"/>
                </a:moveTo>
                <a:lnTo>
                  <a:pt x="200279" y="284480"/>
                </a:lnTo>
                <a:cubicBezTo>
                  <a:pt x="210121" y="284480"/>
                  <a:pt x="219329" y="279781"/>
                  <a:pt x="225044" y="271780"/>
                </a:cubicBezTo>
                <a:lnTo>
                  <a:pt x="351663" y="95377"/>
                </a:lnTo>
                <a:cubicBezTo>
                  <a:pt x="355854" y="89535"/>
                  <a:pt x="358140" y="82487"/>
                  <a:pt x="358140" y="75248"/>
                </a:cubicBezTo>
                <a:cubicBezTo>
                  <a:pt x="358140" y="66104"/>
                  <a:pt x="354521" y="57341"/>
                  <a:pt x="348044" y="50864"/>
                </a:cubicBezTo>
                <a:lnTo>
                  <a:pt x="327596" y="30417"/>
                </a:lnTo>
                <a:cubicBezTo>
                  <a:pt x="321119" y="23940"/>
                  <a:pt x="312356" y="20320"/>
                  <a:pt x="303212" y="20320"/>
                </a:cubicBezTo>
                <a:cubicBezTo>
                  <a:pt x="295973" y="20320"/>
                  <a:pt x="288925" y="22606"/>
                  <a:pt x="283083" y="26797"/>
                </a:cubicBezTo>
                <a:lnTo>
                  <a:pt x="106680" y="153416"/>
                </a:lnTo>
                <a:cubicBezTo>
                  <a:pt x="98679" y="159131"/>
                  <a:pt x="93980" y="168339"/>
                  <a:pt x="93980" y="178181"/>
                </a:cubicBezTo>
                <a:lnTo>
                  <a:pt x="93980" y="208661"/>
                </a:lnTo>
                <a:lnTo>
                  <a:pt x="66231" y="236411"/>
                </a:lnTo>
                <a:cubicBezTo>
                  <a:pt x="59436" y="243205"/>
                  <a:pt x="57277" y="252920"/>
                  <a:pt x="59817" y="261493"/>
                </a:cubicBezTo>
                <a:lnTo>
                  <a:pt x="13589" y="307784"/>
                </a:lnTo>
                <a:cubicBezTo>
                  <a:pt x="9779" y="311594"/>
                  <a:pt x="7620" y="316738"/>
                  <a:pt x="7620" y="322136"/>
                </a:cubicBezTo>
                <a:lnTo>
                  <a:pt x="7620" y="325120"/>
                </a:lnTo>
                <a:cubicBezTo>
                  <a:pt x="7620" y="336359"/>
                  <a:pt x="16701" y="345440"/>
                  <a:pt x="27940" y="345440"/>
                </a:cubicBezTo>
                <a:lnTo>
                  <a:pt x="81725" y="345440"/>
                </a:lnTo>
                <a:cubicBezTo>
                  <a:pt x="87122" y="345440"/>
                  <a:pt x="92266" y="343281"/>
                  <a:pt x="96076" y="339471"/>
                </a:cubicBezTo>
                <a:lnTo>
                  <a:pt x="116904" y="318643"/>
                </a:lnTo>
                <a:cubicBezTo>
                  <a:pt x="125540" y="321183"/>
                  <a:pt x="135192" y="319024"/>
                  <a:pt x="141986" y="312229"/>
                </a:cubicBezTo>
                <a:lnTo>
                  <a:pt x="169799" y="284480"/>
                </a:lnTo>
                <a:moveTo>
                  <a:pt x="93155" y="299276"/>
                </a:moveTo>
                <a:lnTo>
                  <a:pt x="77533" y="314960"/>
                </a:lnTo>
                <a:lnTo>
                  <a:pt x="49530" y="314960"/>
                </a:lnTo>
                <a:lnTo>
                  <a:pt x="79184" y="285306"/>
                </a:lnTo>
                <a:lnTo>
                  <a:pt x="93218" y="299339"/>
                </a:lnTo>
                <a:lnTo>
                  <a:pt x="93155" y="29927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Active Reading Matters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reading prepares students for future academic challenges by developing essential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instills a habit of continuous learning, which is vital in an ever-changing world.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Supports Lifelong Learning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reading encourages readers to analyze and evaluate the information critically.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process enhances their ability to form reasoned arguments and make informed decisions.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Fosters Critical Thinking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reading techniques, such as summarizing and questioning, significantly improve information retention.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engaging with the material, readers are more likely to remember key concepts and details.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Boosts Retention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4460" y="208661"/>
                </a:moveTo>
                <a:lnTo>
                  <a:pt x="124460" y="178181"/>
                </a:lnTo>
                <a:lnTo>
                  <a:pt x="138748" y="167894"/>
                </a:lnTo>
                <a:lnTo>
                  <a:pt x="210503" y="239649"/>
                </a:lnTo>
                <a:lnTo>
                  <a:pt x="200279" y="254000"/>
                </a:lnTo>
                <a:lnTo>
                  <a:pt x="169799" y="254000"/>
                </a:lnTo>
                <a:cubicBezTo>
                  <a:pt x="161735" y="254000"/>
                  <a:pt x="153988" y="257239"/>
                  <a:pt x="148273" y="262954"/>
                </a:cubicBezTo>
                <a:lnTo>
                  <a:pt x="124079" y="287147"/>
                </a:lnTo>
                <a:lnTo>
                  <a:pt x="91377" y="254445"/>
                </a:lnTo>
                <a:lnTo>
                  <a:pt x="115570" y="230251"/>
                </a:lnTo>
                <a:cubicBezTo>
                  <a:pt x="121285" y="224536"/>
                  <a:pt x="124524" y="216789"/>
                  <a:pt x="124524" y="208725"/>
                </a:cubicBezTo>
                <a:lnTo>
                  <a:pt x="124460" y="208661"/>
                </a:lnTo>
                <a:moveTo>
                  <a:pt x="326898" y="77597"/>
                </a:moveTo>
                <a:lnTo>
                  <a:pt x="228536" y="214630"/>
                </a:lnTo>
                <a:lnTo>
                  <a:pt x="163830" y="149924"/>
                </a:lnTo>
                <a:lnTo>
                  <a:pt x="300863" y="51562"/>
                </a:lnTo>
                <a:cubicBezTo>
                  <a:pt x="301562" y="51054"/>
                  <a:pt x="302387" y="50800"/>
                  <a:pt x="303213" y="50800"/>
                </a:cubicBezTo>
                <a:cubicBezTo>
                  <a:pt x="304292" y="50800"/>
                  <a:pt x="305308" y="51245"/>
                  <a:pt x="306070" y="52007"/>
                </a:cubicBezTo>
                <a:lnTo>
                  <a:pt x="326454" y="72390"/>
                </a:lnTo>
                <a:cubicBezTo>
                  <a:pt x="327216" y="73152"/>
                  <a:pt x="327660" y="74168"/>
                  <a:pt x="327660" y="75248"/>
                </a:cubicBezTo>
                <a:cubicBezTo>
                  <a:pt x="327660" y="76073"/>
                  <a:pt x="327406" y="76899"/>
                  <a:pt x="326898" y="77597"/>
                </a:cubicBezTo>
                <a:lnTo>
                  <a:pt x="326898" y="77597"/>
                </a:lnTo>
                <a:moveTo>
                  <a:pt x="169799" y="284480"/>
                </a:moveTo>
                <a:lnTo>
                  <a:pt x="200279" y="284480"/>
                </a:lnTo>
                <a:cubicBezTo>
                  <a:pt x="210121" y="284480"/>
                  <a:pt x="219329" y="279781"/>
                  <a:pt x="225044" y="271780"/>
                </a:cubicBezTo>
                <a:lnTo>
                  <a:pt x="351663" y="95377"/>
                </a:lnTo>
                <a:cubicBezTo>
                  <a:pt x="355854" y="89535"/>
                  <a:pt x="358140" y="82487"/>
                  <a:pt x="358140" y="75248"/>
                </a:cubicBezTo>
                <a:cubicBezTo>
                  <a:pt x="358140" y="66104"/>
                  <a:pt x="354521" y="57341"/>
                  <a:pt x="348044" y="50864"/>
                </a:cubicBezTo>
                <a:lnTo>
                  <a:pt x="327596" y="30417"/>
                </a:lnTo>
                <a:cubicBezTo>
                  <a:pt x="321119" y="23940"/>
                  <a:pt x="312356" y="20320"/>
                  <a:pt x="303212" y="20320"/>
                </a:cubicBezTo>
                <a:cubicBezTo>
                  <a:pt x="295973" y="20320"/>
                  <a:pt x="288925" y="22606"/>
                  <a:pt x="283083" y="26797"/>
                </a:cubicBezTo>
                <a:lnTo>
                  <a:pt x="106680" y="153416"/>
                </a:lnTo>
                <a:cubicBezTo>
                  <a:pt x="98679" y="159131"/>
                  <a:pt x="93980" y="168339"/>
                  <a:pt x="93980" y="178181"/>
                </a:cubicBezTo>
                <a:lnTo>
                  <a:pt x="93980" y="208661"/>
                </a:lnTo>
                <a:lnTo>
                  <a:pt x="66231" y="236411"/>
                </a:lnTo>
                <a:cubicBezTo>
                  <a:pt x="59436" y="243205"/>
                  <a:pt x="57277" y="252920"/>
                  <a:pt x="59817" y="261493"/>
                </a:cubicBezTo>
                <a:lnTo>
                  <a:pt x="13589" y="307784"/>
                </a:lnTo>
                <a:cubicBezTo>
                  <a:pt x="9779" y="311594"/>
                  <a:pt x="7620" y="316738"/>
                  <a:pt x="7620" y="322136"/>
                </a:cubicBezTo>
                <a:lnTo>
                  <a:pt x="7620" y="325120"/>
                </a:lnTo>
                <a:cubicBezTo>
                  <a:pt x="7620" y="336359"/>
                  <a:pt x="16701" y="345440"/>
                  <a:pt x="27940" y="345440"/>
                </a:cubicBezTo>
                <a:lnTo>
                  <a:pt x="81725" y="345440"/>
                </a:lnTo>
                <a:cubicBezTo>
                  <a:pt x="87122" y="345440"/>
                  <a:pt x="92266" y="343281"/>
                  <a:pt x="96076" y="339471"/>
                </a:cubicBezTo>
                <a:lnTo>
                  <a:pt x="116904" y="318643"/>
                </a:lnTo>
                <a:cubicBezTo>
                  <a:pt x="125540" y="321183"/>
                  <a:pt x="135192" y="319024"/>
                  <a:pt x="141986" y="312229"/>
                </a:cubicBezTo>
                <a:lnTo>
                  <a:pt x="169799" y="284480"/>
                </a:lnTo>
                <a:moveTo>
                  <a:pt x="93155" y="299276"/>
                </a:moveTo>
                <a:lnTo>
                  <a:pt x="77533" y="314960"/>
                </a:lnTo>
                <a:lnTo>
                  <a:pt x="49530" y="314960"/>
                </a:lnTo>
                <a:lnTo>
                  <a:pt x="79184" y="285306"/>
                </a:lnTo>
                <a:lnTo>
                  <a:pt x="93218" y="299339"/>
                </a:lnTo>
                <a:lnTo>
                  <a:pt x="93155" y="29927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Active Reading: Strategies for Enhanced Comprehension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Active Reading: Strategies for Enhanced Comprehension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Active Reading Techniques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Reflecting means thinking about what has been read and its implications.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how the new information relates to your prior knowledge or experiences.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cubicBezTo>
                  <a:pt x="111068" y="0"/>
                  <a:pt x="88190" y="13716"/>
                  <a:pt x="75331" y="34290"/>
                </a:cubicBezTo>
                <a:cubicBezTo>
                  <a:pt x="33540" y="35308"/>
                  <a:pt x="0" y="69437"/>
                  <a:pt x="0" y="111443"/>
                </a:cubicBezTo>
                <a:cubicBezTo>
                  <a:pt x="0" y="154037"/>
                  <a:pt x="34558" y="188595"/>
                  <a:pt x="77152" y="188595"/>
                </a:cubicBezTo>
                <a:cubicBezTo>
                  <a:pt x="82189" y="188595"/>
                  <a:pt x="87172" y="188113"/>
                  <a:pt x="91940" y="187148"/>
                </a:cubicBezTo>
                <a:cubicBezTo>
                  <a:pt x="103566" y="198614"/>
                  <a:pt x="119533" y="205740"/>
                  <a:pt x="137160" y="205740"/>
                </a:cubicBezTo>
                <a:cubicBezTo>
                  <a:pt x="154787" y="205740"/>
                  <a:pt x="170754" y="198614"/>
                  <a:pt x="182380" y="187148"/>
                </a:cubicBezTo>
                <a:cubicBezTo>
                  <a:pt x="187202" y="188059"/>
                  <a:pt x="192131" y="188595"/>
                  <a:pt x="197167" y="188595"/>
                </a:cubicBezTo>
                <a:cubicBezTo>
                  <a:pt x="239762" y="188595"/>
                  <a:pt x="274320" y="154037"/>
                  <a:pt x="274320" y="111442"/>
                </a:cubicBezTo>
                <a:cubicBezTo>
                  <a:pt x="274320" y="69437"/>
                  <a:pt x="240780" y="35308"/>
                  <a:pt x="198989" y="34290"/>
                </a:cubicBezTo>
                <a:cubicBezTo>
                  <a:pt x="186130" y="13716"/>
                  <a:pt x="163253" y="0"/>
                  <a:pt x="137160" y="0"/>
                </a:cubicBezTo>
                <a:lnTo>
                  <a:pt x="137160" y="0"/>
                </a:lnTo>
                <a:moveTo>
                  <a:pt x="94458" y="52882"/>
                </a:moveTo>
                <a:cubicBezTo>
                  <a:pt x="102013" y="36808"/>
                  <a:pt x="118301" y="25717"/>
                  <a:pt x="137160" y="25717"/>
                </a:cubicBezTo>
                <a:cubicBezTo>
                  <a:pt x="156020" y="25717"/>
                  <a:pt x="172307" y="36808"/>
                  <a:pt x="179862" y="52882"/>
                </a:cubicBezTo>
                <a:cubicBezTo>
                  <a:pt x="182166" y="57757"/>
                  <a:pt x="187256" y="60704"/>
                  <a:pt x="192613" y="60222"/>
                </a:cubicBezTo>
                <a:cubicBezTo>
                  <a:pt x="194114" y="60115"/>
                  <a:pt x="195614" y="60007"/>
                  <a:pt x="197168" y="60007"/>
                </a:cubicBezTo>
                <a:cubicBezTo>
                  <a:pt x="225564" y="60007"/>
                  <a:pt x="248603" y="83046"/>
                  <a:pt x="248603" y="111442"/>
                </a:cubicBezTo>
                <a:cubicBezTo>
                  <a:pt x="248603" y="139839"/>
                  <a:pt x="225564" y="162877"/>
                  <a:pt x="197168" y="162877"/>
                </a:cubicBezTo>
                <a:cubicBezTo>
                  <a:pt x="191810" y="162877"/>
                  <a:pt x="186613" y="162074"/>
                  <a:pt x="181791" y="160520"/>
                </a:cubicBezTo>
                <a:cubicBezTo>
                  <a:pt x="176647" y="158913"/>
                  <a:pt x="171075" y="160681"/>
                  <a:pt x="167753" y="164967"/>
                </a:cubicBezTo>
                <a:cubicBezTo>
                  <a:pt x="160681" y="174129"/>
                  <a:pt x="149590" y="180022"/>
                  <a:pt x="137160" y="180022"/>
                </a:cubicBezTo>
                <a:cubicBezTo>
                  <a:pt x="124730" y="180022"/>
                  <a:pt x="113639" y="174129"/>
                  <a:pt x="106567" y="164967"/>
                </a:cubicBezTo>
                <a:cubicBezTo>
                  <a:pt x="103299" y="160681"/>
                  <a:pt x="97673" y="158913"/>
                  <a:pt x="92530" y="160520"/>
                </a:cubicBezTo>
                <a:cubicBezTo>
                  <a:pt x="87708" y="162020"/>
                  <a:pt x="82511" y="162877"/>
                  <a:pt x="77153" y="162877"/>
                </a:cubicBezTo>
                <a:cubicBezTo>
                  <a:pt x="48756" y="162877"/>
                  <a:pt x="25718" y="139839"/>
                  <a:pt x="25718" y="111442"/>
                </a:cubicBezTo>
                <a:cubicBezTo>
                  <a:pt x="25718" y="83046"/>
                  <a:pt x="48756" y="60007"/>
                  <a:pt x="77153" y="60007"/>
                </a:cubicBezTo>
                <a:cubicBezTo>
                  <a:pt x="78707" y="60007"/>
                  <a:pt x="80207" y="60061"/>
                  <a:pt x="81707" y="60222"/>
                </a:cubicBezTo>
                <a:cubicBezTo>
                  <a:pt x="87065" y="60704"/>
                  <a:pt x="92155" y="57757"/>
                  <a:pt x="94458" y="52882"/>
                </a:cubicBezTo>
                <a:lnTo>
                  <a:pt x="94458" y="52882"/>
                </a:lnTo>
                <a:moveTo>
                  <a:pt x="102870" y="231458"/>
                </a:moveTo>
                <a:cubicBezTo>
                  <a:pt x="102870" y="217254"/>
                  <a:pt x="91356" y="205740"/>
                  <a:pt x="77153" y="205740"/>
                </a:cubicBezTo>
                <a:cubicBezTo>
                  <a:pt x="62949" y="205740"/>
                  <a:pt x="51435" y="217254"/>
                  <a:pt x="51435" y="231458"/>
                </a:cubicBezTo>
                <a:cubicBezTo>
                  <a:pt x="51435" y="245661"/>
                  <a:pt x="62949" y="257175"/>
                  <a:pt x="77153" y="257175"/>
                </a:cubicBezTo>
                <a:cubicBezTo>
                  <a:pt x="91356" y="257175"/>
                  <a:pt x="102870" y="245661"/>
                  <a:pt x="102870" y="231458"/>
                </a:cubicBezTo>
                <a:moveTo>
                  <a:pt x="34290" y="257175"/>
                </a:moveTo>
                <a:cubicBezTo>
                  <a:pt x="34290" y="247706"/>
                  <a:pt x="26614" y="240030"/>
                  <a:pt x="17145" y="240030"/>
                </a:cubicBezTo>
                <a:cubicBezTo>
                  <a:pt x="7676" y="240030"/>
                  <a:pt x="0" y="247706"/>
                  <a:pt x="0" y="257175"/>
                </a:cubicBezTo>
                <a:cubicBezTo>
                  <a:pt x="0" y="266644"/>
                  <a:pt x="7676" y="274320"/>
                  <a:pt x="17145" y="274320"/>
                </a:cubicBezTo>
                <a:cubicBezTo>
                  <a:pt x="26614" y="274320"/>
                  <a:pt x="34290" y="266644"/>
                  <a:pt x="34290" y="25717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Summarizing involves condensing the main ideas into a shorter form.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technique aids in retaining key information and clarifying understanding.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Summarizing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Questioning encourages active engagement with the text.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Ask questions before, during, and after reading to enhance understanding.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Questioning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5752" y="85698"/>
                </a:moveTo>
                <a:cubicBezTo>
                  <a:pt x="85752" y="62017"/>
                  <a:pt x="104933" y="42836"/>
                  <a:pt x="128614" y="42836"/>
                </a:cubicBezTo>
                <a:lnTo>
                  <a:pt x="145759" y="42836"/>
                </a:lnTo>
                <a:cubicBezTo>
                  <a:pt x="169441" y="42836"/>
                  <a:pt x="188622" y="62017"/>
                  <a:pt x="188622" y="85698"/>
                </a:cubicBezTo>
                <a:lnTo>
                  <a:pt x="188622" y="88163"/>
                </a:lnTo>
                <a:cubicBezTo>
                  <a:pt x="188622" y="101075"/>
                  <a:pt x="182192" y="113130"/>
                  <a:pt x="171423" y="120256"/>
                </a:cubicBezTo>
                <a:lnTo>
                  <a:pt x="143402" y="138955"/>
                </a:lnTo>
                <a:cubicBezTo>
                  <a:pt x="131507" y="146884"/>
                  <a:pt x="124328" y="160279"/>
                  <a:pt x="124328" y="174638"/>
                </a:cubicBezTo>
                <a:lnTo>
                  <a:pt x="124328" y="175709"/>
                </a:lnTo>
                <a:cubicBezTo>
                  <a:pt x="124328" y="182835"/>
                  <a:pt x="130061" y="188568"/>
                  <a:pt x="137187" y="188568"/>
                </a:cubicBezTo>
                <a:cubicBezTo>
                  <a:pt x="144313" y="188568"/>
                  <a:pt x="150046" y="182835"/>
                  <a:pt x="150046" y="175709"/>
                </a:cubicBezTo>
                <a:lnTo>
                  <a:pt x="150046" y="174638"/>
                </a:lnTo>
                <a:cubicBezTo>
                  <a:pt x="150046" y="168905"/>
                  <a:pt x="152885" y="163547"/>
                  <a:pt x="157654" y="160386"/>
                </a:cubicBezTo>
                <a:lnTo>
                  <a:pt x="185675" y="141687"/>
                </a:lnTo>
                <a:cubicBezTo>
                  <a:pt x="203570" y="129739"/>
                  <a:pt x="214286" y="109701"/>
                  <a:pt x="214286" y="88216"/>
                </a:cubicBezTo>
                <a:lnTo>
                  <a:pt x="214286" y="85752"/>
                </a:lnTo>
                <a:cubicBezTo>
                  <a:pt x="214286" y="47872"/>
                  <a:pt x="183585" y="17172"/>
                  <a:pt x="145706" y="17172"/>
                </a:cubicBezTo>
                <a:lnTo>
                  <a:pt x="128561" y="17172"/>
                </a:lnTo>
                <a:cubicBezTo>
                  <a:pt x="90734" y="17118"/>
                  <a:pt x="60034" y="47819"/>
                  <a:pt x="60034" y="85698"/>
                </a:cubicBezTo>
                <a:cubicBezTo>
                  <a:pt x="60034" y="92824"/>
                  <a:pt x="65767" y="98557"/>
                  <a:pt x="72893" y="98557"/>
                </a:cubicBezTo>
                <a:cubicBezTo>
                  <a:pt x="80019" y="98557"/>
                  <a:pt x="85752" y="92824"/>
                  <a:pt x="85752" y="85698"/>
                </a:cubicBezTo>
                <a:lnTo>
                  <a:pt x="85752" y="85698"/>
                </a:lnTo>
                <a:moveTo>
                  <a:pt x="137187" y="257148"/>
                </a:moveTo>
                <a:cubicBezTo>
                  <a:pt x="146656" y="257148"/>
                  <a:pt x="154332" y="249472"/>
                  <a:pt x="154332" y="240003"/>
                </a:cubicBezTo>
                <a:cubicBezTo>
                  <a:pt x="154332" y="230534"/>
                  <a:pt x="146656" y="222858"/>
                  <a:pt x="137187" y="222858"/>
                </a:cubicBezTo>
                <a:cubicBezTo>
                  <a:pt x="127718" y="222858"/>
                  <a:pt x="120042" y="230534"/>
                  <a:pt x="120042" y="240003"/>
                </a:cubicBezTo>
                <a:cubicBezTo>
                  <a:pt x="120042" y="249472"/>
                  <a:pt x="127718" y="257148"/>
                  <a:pt x="137187" y="257148"/>
                </a:cubicBezTo>
                <a:lnTo>
                  <a:pt x="137187" y="25714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Previewing involves skimming the text to get an overview of the content.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technique helps in setting a purpose for reading.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Previewing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3345" y="156496"/>
                </a:moveTo>
                <a:lnTo>
                  <a:pt x="93345" y="133636"/>
                </a:lnTo>
                <a:lnTo>
                  <a:pt x="104061" y="125920"/>
                </a:lnTo>
                <a:lnTo>
                  <a:pt x="157877" y="179737"/>
                </a:lnTo>
                <a:lnTo>
                  <a:pt x="150209" y="190500"/>
                </a:lnTo>
                <a:lnTo>
                  <a:pt x="127349" y="190500"/>
                </a:lnTo>
                <a:cubicBezTo>
                  <a:pt x="121301" y="190500"/>
                  <a:pt x="115491" y="192929"/>
                  <a:pt x="111204" y="197215"/>
                </a:cubicBezTo>
                <a:lnTo>
                  <a:pt x="93059" y="215360"/>
                </a:lnTo>
                <a:lnTo>
                  <a:pt x="68532" y="190833"/>
                </a:lnTo>
                <a:lnTo>
                  <a:pt x="86678" y="172688"/>
                </a:lnTo>
                <a:cubicBezTo>
                  <a:pt x="90964" y="168402"/>
                  <a:pt x="93393" y="162592"/>
                  <a:pt x="93393" y="156543"/>
                </a:cubicBezTo>
                <a:lnTo>
                  <a:pt x="93345" y="156496"/>
                </a:lnTo>
                <a:moveTo>
                  <a:pt x="245174" y="58198"/>
                </a:moveTo>
                <a:lnTo>
                  <a:pt x="171402" y="160973"/>
                </a:lnTo>
                <a:lnTo>
                  <a:pt x="122873" y="112443"/>
                </a:lnTo>
                <a:lnTo>
                  <a:pt x="225647" y="38672"/>
                </a:lnTo>
                <a:cubicBezTo>
                  <a:pt x="226171" y="38290"/>
                  <a:pt x="226790" y="38100"/>
                  <a:pt x="227409" y="38100"/>
                </a:cubicBezTo>
                <a:cubicBezTo>
                  <a:pt x="228219" y="38100"/>
                  <a:pt x="228981" y="38433"/>
                  <a:pt x="229553" y="39005"/>
                </a:cubicBezTo>
                <a:lnTo>
                  <a:pt x="244840" y="54292"/>
                </a:lnTo>
                <a:cubicBezTo>
                  <a:pt x="245412" y="54864"/>
                  <a:pt x="245745" y="55626"/>
                  <a:pt x="245745" y="56436"/>
                </a:cubicBezTo>
                <a:cubicBezTo>
                  <a:pt x="245745" y="57055"/>
                  <a:pt x="245554" y="57674"/>
                  <a:pt x="245174" y="58198"/>
                </a:cubicBezTo>
                <a:lnTo>
                  <a:pt x="245174" y="58198"/>
                </a:lnTo>
                <a:moveTo>
                  <a:pt x="127349" y="213360"/>
                </a:moveTo>
                <a:lnTo>
                  <a:pt x="150209" y="213360"/>
                </a:lnTo>
                <a:cubicBezTo>
                  <a:pt x="157591" y="213360"/>
                  <a:pt x="164497" y="209836"/>
                  <a:pt x="168783" y="203835"/>
                </a:cubicBezTo>
                <a:lnTo>
                  <a:pt x="263747" y="71533"/>
                </a:lnTo>
                <a:cubicBezTo>
                  <a:pt x="266890" y="67151"/>
                  <a:pt x="268605" y="61865"/>
                  <a:pt x="268605" y="56436"/>
                </a:cubicBezTo>
                <a:cubicBezTo>
                  <a:pt x="268605" y="49578"/>
                  <a:pt x="265890" y="43005"/>
                  <a:pt x="261033" y="38148"/>
                </a:cubicBezTo>
                <a:lnTo>
                  <a:pt x="245697" y="22812"/>
                </a:lnTo>
                <a:cubicBezTo>
                  <a:pt x="240840" y="17955"/>
                  <a:pt x="234267" y="15240"/>
                  <a:pt x="227409" y="15240"/>
                </a:cubicBezTo>
                <a:cubicBezTo>
                  <a:pt x="221980" y="15240"/>
                  <a:pt x="216694" y="16954"/>
                  <a:pt x="212312" y="20098"/>
                </a:cubicBezTo>
                <a:lnTo>
                  <a:pt x="80010" y="115062"/>
                </a:lnTo>
                <a:cubicBezTo>
                  <a:pt x="74009" y="119348"/>
                  <a:pt x="70485" y="126254"/>
                  <a:pt x="70485" y="133636"/>
                </a:cubicBezTo>
                <a:lnTo>
                  <a:pt x="70485" y="156496"/>
                </a:lnTo>
                <a:lnTo>
                  <a:pt x="49673" y="177308"/>
                </a:lnTo>
                <a:cubicBezTo>
                  <a:pt x="44577" y="182404"/>
                  <a:pt x="42958" y="189690"/>
                  <a:pt x="44863" y="196120"/>
                </a:cubicBezTo>
                <a:lnTo>
                  <a:pt x="10192" y="230838"/>
                </a:lnTo>
                <a:cubicBezTo>
                  <a:pt x="7334" y="233696"/>
                  <a:pt x="5715" y="237553"/>
                  <a:pt x="5715" y="241602"/>
                </a:cubicBezTo>
                <a:lnTo>
                  <a:pt x="5715" y="243840"/>
                </a:lnTo>
                <a:cubicBezTo>
                  <a:pt x="5715" y="252270"/>
                  <a:pt x="12525" y="259080"/>
                  <a:pt x="20955" y="259080"/>
                </a:cubicBezTo>
                <a:lnTo>
                  <a:pt x="61293" y="259080"/>
                </a:lnTo>
                <a:cubicBezTo>
                  <a:pt x="65341" y="259080"/>
                  <a:pt x="69199" y="257461"/>
                  <a:pt x="72057" y="254603"/>
                </a:cubicBezTo>
                <a:lnTo>
                  <a:pt x="87678" y="238982"/>
                </a:lnTo>
                <a:cubicBezTo>
                  <a:pt x="94155" y="240887"/>
                  <a:pt x="101394" y="239268"/>
                  <a:pt x="106489" y="234172"/>
                </a:cubicBezTo>
                <a:lnTo>
                  <a:pt x="127349" y="213360"/>
                </a:lnTo>
                <a:moveTo>
                  <a:pt x="69866" y="224457"/>
                </a:moveTo>
                <a:lnTo>
                  <a:pt x="58150" y="236220"/>
                </a:lnTo>
                <a:lnTo>
                  <a:pt x="37148" y="236220"/>
                </a:lnTo>
                <a:lnTo>
                  <a:pt x="59388" y="213979"/>
                </a:lnTo>
                <a:lnTo>
                  <a:pt x="69914" y="224504"/>
                </a:lnTo>
                <a:lnTo>
                  <a:pt x="69866" y="22445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Active Reading: Strategies for Enhanced Comprehension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742" r="347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Previewing Technique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mental map to visualize the relationships between key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technique helps in focusing on the most important information during reading.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Mental Mapping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any visuals such as charts or images that complement the text.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elements can provide additional context and enhance understanding.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Elements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4310" y="57150"/>
                </a:moveTo>
                <a:lnTo>
                  <a:pt x="194310" y="308610"/>
                </a:lnTo>
                <a:lnTo>
                  <a:pt x="171450" y="308610"/>
                </a:lnTo>
                <a:lnTo>
                  <a:pt x="171450" y="57150"/>
                </a:lnTo>
                <a:lnTo>
                  <a:pt x="194310" y="57150"/>
                </a:lnTo>
                <a:moveTo>
                  <a:pt x="171450" y="22860"/>
                </a:moveTo>
                <a:cubicBezTo>
                  <a:pt x="152519" y="22860"/>
                  <a:pt x="137160" y="38219"/>
                  <a:pt x="137160" y="57150"/>
                </a:cubicBezTo>
                <a:lnTo>
                  <a:pt x="137160" y="308610"/>
                </a:lnTo>
                <a:cubicBezTo>
                  <a:pt x="137160" y="327541"/>
                  <a:pt x="152519" y="342900"/>
                  <a:pt x="171450" y="342900"/>
                </a:cubicBezTo>
                <a:lnTo>
                  <a:pt x="194310" y="342900"/>
                </a:lnTo>
                <a:cubicBezTo>
                  <a:pt x="213241" y="342900"/>
                  <a:pt x="228600" y="327541"/>
                  <a:pt x="228600" y="308610"/>
                </a:cubicBezTo>
                <a:lnTo>
                  <a:pt x="228600" y="57150"/>
                </a:lnTo>
                <a:cubicBezTo>
                  <a:pt x="228600" y="38219"/>
                  <a:pt x="213241" y="22860"/>
                  <a:pt x="194310" y="22860"/>
                </a:cubicBezTo>
                <a:lnTo>
                  <a:pt x="171450" y="22860"/>
                </a:lnTo>
                <a:moveTo>
                  <a:pt x="80010" y="194310"/>
                </a:moveTo>
                <a:lnTo>
                  <a:pt x="80010" y="308610"/>
                </a:lnTo>
                <a:lnTo>
                  <a:pt x="57150" y="308610"/>
                </a:lnTo>
                <a:lnTo>
                  <a:pt x="57150" y="194310"/>
                </a:lnTo>
                <a:lnTo>
                  <a:pt x="80010" y="194310"/>
                </a:lnTo>
                <a:moveTo>
                  <a:pt x="57150" y="160020"/>
                </a:moveTo>
                <a:cubicBezTo>
                  <a:pt x="38219" y="160020"/>
                  <a:pt x="22860" y="175379"/>
                  <a:pt x="22860" y="194310"/>
                </a:cubicBezTo>
                <a:lnTo>
                  <a:pt x="22860" y="308610"/>
                </a:lnTo>
                <a:cubicBezTo>
                  <a:pt x="22860" y="327541"/>
                  <a:pt x="38219" y="342900"/>
                  <a:pt x="57150" y="342900"/>
                </a:cubicBezTo>
                <a:lnTo>
                  <a:pt x="80010" y="342900"/>
                </a:lnTo>
                <a:cubicBezTo>
                  <a:pt x="98941" y="342900"/>
                  <a:pt x="114300" y="327541"/>
                  <a:pt x="114300" y="308610"/>
                </a:cubicBezTo>
                <a:lnTo>
                  <a:pt x="114300" y="194310"/>
                </a:lnTo>
                <a:cubicBezTo>
                  <a:pt x="114300" y="175379"/>
                  <a:pt x="98941" y="160020"/>
                  <a:pt x="80010" y="160020"/>
                </a:cubicBezTo>
                <a:lnTo>
                  <a:pt x="57150" y="160020"/>
                </a:lnTo>
                <a:moveTo>
                  <a:pt x="285750" y="102870"/>
                </a:moveTo>
                <a:lnTo>
                  <a:pt x="308610" y="102870"/>
                </a:lnTo>
                <a:lnTo>
                  <a:pt x="308610" y="308610"/>
                </a:lnTo>
                <a:lnTo>
                  <a:pt x="285750" y="308610"/>
                </a:lnTo>
                <a:lnTo>
                  <a:pt x="285750" y="102870"/>
                </a:lnTo>
                <a:moveTo>
                  <a:pt x="251460" y="102870"/>
                </a:moveTo>
                <a:lnTo>
                  <a:pt x="251460" y="308610"/>
                </a:lnTo>
                <a:cubicBezTo>
                  <a:pt x="251460" y="327541"/>
                  <a:pt x="266819" y="342900"/>
                  <a:pt x="285750" y="342900"/>
                </a:cubicBezTo>
                <a:lnTo>
                  <a:pt x="308610" y="342900"/>
                </a:lnTo>
                <a:cubicBezTo>
                  <a:pt x="327541" y="342900"/>
                  <a:pt x="342900" y="327541"/>
                  <a:pt x="342900" y="308610"/>
                </a:cubicBezTo>
                <a:lnTo>
                  <a:pt x="342900" y="102870"/>
                </a:lnTo>
                <a:cubicBezTo>
                  <a:pt x="342900" y="83939"/>
                  <a:pt x="327541" y="68580"/>
                  <a:pt x="308610" y="68580"/>
                </a:cubicBezTo>
                <a:lnTo>
                  <a:pt x="285750" y="68580"/>
                </a:lnTo>
                <a:cubicBezTo>
                  <a:pt x="266819" y="68580"/>
                  <a:pt x="251460" y="83939"/>
                  <a:pt x="251460" y="102870"/>
                </a:cubicBezTo>
                <a:lnTo>
                  <a:pt x="251460" y="10287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Before diving into the text, take a moment to scan it for main ideas.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Look for the structure, including headings and subheadings, to guide your reading.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 Overview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Active Reading: Strategies for Enhanced Comprehension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Questioning Technique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Link new information to what you already know to enhance learning and understanding.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 Knowledge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comprehension questions to deepen analysis and promote critical evaluation of information.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Ask questions before, during, and after reading to enhance understanding and address any confusion.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Clarifying Questions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36" y="114264"/>
                </a:moveTo>
                <a:cubicBezTo>
                  <a:pt x="114336" y="82689"/>
                  <a:pt x="139910" y="57114"/>
                  <a:pt x="171486" y="57114"/>
                </a:cubicBezTo>
                <a:lnTo>
                  <a:pt x="194346" y="57114"/>
                </a:lnTo>
                <a:cubicBezTo>
                  <a:pt x="225921" y="57114"/>
                  <a:pt x="251496" y="82689"/>
                  <a:pt x="251496" y="114264"/>
                </a:cubicBezTo>
                <a:lnTo>
                  <a:pt x="251496" y="117550"/>
                </a:lnTo>
                <a:cubicBezTo>
                  <a:pt x="251496" y="134767"/>
                  <a:pt x="242923" y="150840"/>
                  <a:pt x="228564" y="160341"/>
                </a:cubicBezTo>
                <a:lnTo>
                  <a:pt x="191202" y="185273"/>
                </a:lnTo>
                <a:cubicBezTo>
                  <a:pt x="175343" y="195846"/>
                  <a:pt x="165771" y="213705"/>
                  <a:pt x="165771" y="232851"/>
                </a:cubicBezTo>
                <a:lnTo>
                  <a:pt x="165771" y="234279"/>
                </a:lnTo>
                <a:cubicBezTo>
                  <a:pt x="165771" y="243780"/>
                  <a:pt x="173415" y="251424"/>
                  <a:pt x="182916" y="251424"/>
                </a:cubicBezTo>
                <a:cubicBezTo>
                  <a:pt x="192417" y="251424"/>
                  <a:pt x="200061" y="243780"/>
                  <a:pt x="200061" y="234279"/>
                </a:cubicBezTo>
                <a:lnTo>
                  <a:pt x="200061" y="232851"/>
                </a:lnTo>
                <a:cubicBezTo>
                  <a:pt x="200061" y="225207"/>
                  <a:pt x="203847" y="218063"/>
                  <a:pt x="210205" y="213848"/>
                </a:cubicBezTo>
                <a:lnTo>
                  <a:pt x="247567" y="188916"/>
                </a:lnTo>
                <a:cubicBezTo>
                  <a:pt x="271427" y="172986"/>
                  <a:pt x="285714" y="146268"/>
                  <a:pt x="285714" y="117622"/>
                </a:cubicBezTo>
                <a:lnTo>
                  <a:pt x="285714" y="114336"/>
                </a:lnTo>
                <a:cubicBezTo>
                  <a:pt x="285714" y="63829"/>
                  <a:pt x="244781" y="22896"/>
                  <a:pt x="194274" y="22896"/>
                </a:cubicBezTo>
                <a:lnTo>
                  <a:pt x="171414" y="22896"/>
                </a:lnTo>
                <a:cubicBezTo>
                  <a:pt x="120979" y="22824"/>
                  <a:pt x="80046" y="63758"/>
                  <a:pt x="80046" y="114264"/>
                </a:cubicBezTo>
                <a:cubicBezTo>
                  <a:pt x="80046" y="123765"/>
                  <a:pt x="87690" y="131409"/>
                  <a:pt x="97191" y="131409"/>
                </a:cubicBezTo>
                <a:cubicBezTo>
                  <a:pt x="106692" y="131409"/>
                  <a:pt x="114336" y="123765"/>
                  <a:pt x="114336" y="114264"/>
                </a:cubicBezTo>
                <a:lnTo>
                  <a:pt x="114336" y="114264"/>
                </a:lnTo>
                <a:moveTo>
                  <a:pt x="182916" y="342864"/>
                </a:moveTo>
                <a:cubicBezTo>
                  <a:pt x="195541" y="342864"/>
                  <a:pt x="205776" y="332629"/>
                  <a:pt x="205776" y="320004"/>
                </a:cubicBezTo>
                <a:cubicBezTo>
                  <a:pt x="205776" y="307379"/>
                  <a:pt x="195541" y="297144"/>
                  <a:pt x="182916" y="297144"/>
                </a:cubicBezTo>
                <a:cubicBezTo>
                  <a:pt x="170291" y="297144"/>
                  <a:pt x="160056" y="307379"/>
                  <a:pt x="160056" y="320004"/>
                </a:cubicBezTo>
                <a:cubicBezTo>
                  <a:pt x="160056" y="332629"/>
                  <a:pt x="170291" y="342864"/>
                  <a:pt x="182916" y="34286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Active Reading: Strategies for Enhanced Comprehension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Summarizing Technique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your own words to restate the main ideas.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the summary captures the essence of the original text.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Summarizing Effectively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Highlight the most important information that support the main ideas.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Look for facts, statistics, or quotes that reinforce the message.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Key Points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the main ideas to create a concise summary.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Eliminate unnecessary details to enhance clarity.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Condensing Ideas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61758" y="313896"/>
                </a:moveTo>
                <a:cubicBezTo>
                  <a:pt x="355686" y="321183"/>
                  <a:pt x="344827" y="322112"/>
                  <a:pt x="337612" y="316040"/>
                </a:cubicBezTo>
                <a:lnTo>
                  <a:pt x="223169" y="220170"/>
                </a:lnTo>
                <a:lnTo>
                  <a:pt x="249887" y="197810"/>
                </a:lnTo>
                <a:lnTo>
                  <a:pt x="359615" y="289751"/>
                </a:lnTo>
                <a:cubicBezTo>
                  <a:pt x="366901" y="295823"/>
                  <a:pt x="367830" y="306681"/>
                  <a:pt x="361758" y="313896"/>
                </a:cubicBezTo>
                <a:lnTo>
                  <a:pt x="361758" y="313896"/>
                </a:lnTo>
                <a:moveTo>
                  <a:pt x="80008" y="34290"/>
                </a:moveTo>
                <a:cubicBezTo>
                  <a:pt x="54758" y="34290"/>
                  <a:pt x="34288" y="54760"/>
                  <a:pt x="34288" y="80010"/>
                </a:cubicBezTo>
                <a:cubicBezTo>
                  <a:pt x="34288" y="105260"/>
                  <a:pt x="54758" y="125730"/>
                  <a:pt x="80008" y="125730"/>
                </a:cubicBezTo>
                <a:cubicBezTo>
                  <a:pt x="105259" y="125730"/>
                  <a:pt x="125728" y="105260"/>
                  <a:pt x="125728" y="80010"/>
                </a:cubicBezTo>
                <a:cubicBezTo>
                  <a:pt x="125728" y="54760"/>
                  <a:pt x="105259" y="34290"/>
                  <a:pt x="80008" y="34290"/>
                </a:cubicBezTo>
                <a:lnTo>
                  <a:pt x="80008" y="34290"/>
                </a:lnTo>
                <a:moveTo>
                  <a:pt x="80008" y="0"/>
                </a:moveTo>
                <a:cubicBezTo>
                  <a:pt x="124228" y="0"/>
                  <a:pt x="160018" y="35790"/>
                  <a:pt x="160018" y="80010"/>
                </a:cubicBezTo>
                <a:cubicBezTo>
                  <a:pt x="160018" y="92797"/>
                  <a:pt x="157018" y="104870"/>
                  <a:pt x="151731" y="115586"/>
                </a:cubicBezTo>
                <a:lnTo>
                  <a:pt x="205381" y="160520"/>
                </a:lnTo>
                <a:lnTo>
                  <a:pt x="337612" y="49720"/>
                </a:lnTo>
                <a:cubicBezTo>
                  <a:pt x="344898" y="43648"/>
                  <a:pt x="355686" y="44577"/>
                  <a:pt x="361758" y="51864"/>
                </a:cubicBezTo>
                <a:cubicBezTo>
                  <a:pt x="367830" y="59150"/>
                  <a:pt x="366901" y="69937"/>
                  <a:pt x="359615" y="76009"/>
                </a:cubicBezTo>
                <a:lnTo>
                  <a:pt x="151731" y="250174"/>
                </a:lnTo>
                <a:cubicBezTo>
                  <a:pt x="157018" y="260890"/>
                  <a:pt x="160018" y="272963"/>
                  <a:pt x="160018" y="285750"/>
                </a:cubicBezTo>
                <a:cubicBezTo>
                  <a:pt x="160018" y="329970"/>
                  <a:pt x="124228" y="365760"/>
                  <a:pt x="80008" y="365760"/>
                </a:cubicBezTo>
                <a:cubicBezTo>
                  <a:pt x="35788" y="365760"/>
                  <a:pt x="-2" y="329970"/>
                  <a:pt x="-2" y="285750"/>
                </a:cubicBezTo>
                <a:cubicBezTo>
                  <a:pt x="-2" y="241530"/>
                  <a:pt x="35788" y="205740"/>
                  <a:pt x="80008" y="205740"/>
                </a:cubicBezTo>
                <a:cubicBezTo>
                  <a:pt x="99011" y="205740"/>
                  <a:pt x="116513" y="212384"/>
                  <a:pt x="130229" y="223457"/>
                </a:cubicBezTo>
                <a:lnTo>
                  <a:pt x="178663" y="182880"/>
                </a:lnTo>
                <a:lnTo>
                  <a:pt x="130229" y="142304"/>
                </a:lnTo>
                <a:cubicBezTo>
                  <a:pt x="116513" y="153376"/>
                  <a:pt x="99011" y="160020"/>
                  <a:pt x="80008" y="160020"/>
                </a:cubicBezTo>
                <a:cubicBezTo>
                  <a:pt x="35788" y="160020"/>
                  <a:pt x="-2" y="124230"/>
                  <a:pt x="-2" y="80010"/>
                </a:cubicBezTo>
                <a:cubicBezTo>
                  <a:pt x="-2" y="35790"/>
                  <a:pt x="35788" y="0"/>
                  <a:pt x="80008" y="0"/>
                </a:cubicBezTo>
                <a:lnTo>
                  <a:pt x="80008" y="0"/>
                </a:lnTo>
                <a:moveTo>
                  <a:pt x="125728" y="285750"/>
                </a:moveTo>
                <a:cubicBezTo>
                  <a:pt x="125728" y="260500"/>
                  <a:pt x="105259" y="240030"/>
                  <a:pt x="80008" y="240030"/>
                </a:cubicBezTo>
                <a:cubicBezTo>
                  <a:pt x="54758" y="240030"/>
                  <a:pt x="34288" y="260500"/>
                  <a:pt x="34288" y="285750"/>
                </a:cubicBezTo>
                <a:cubicBezTo>
                  <a:pt x="34288" y="311000"/>
                  <a:pt x="54758" y="331470"/>
                  <a:pt x="80008" y="331470"/>
                </a:cubicBezTo>
                <a:cubicBezTo>
                  <a:pt x="105259" y="331470"/>
                  <a:pt x="125728" y="311000"/>
                  <a:pt x="125728" y="285750"/>
                </a:cubicBezTo>
                <a:lnTo>
                  <a:pt x="125728" y="2857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Active Reading: Strategies for Enhanced Comprehension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Technique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unclear sections of the text and any insights that help clarify your understanding.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Confusion Areas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Compare this text with others you've read and relate its themes to your life.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 Connections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 on your past experiences with similar texts and how they shape your understanding.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 Knowledge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Active Reading: Strategies for Enhanced Comprehension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Active Reading Techniques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collaborative environment where students can choose texts that interest them.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Facilitate discussions and activities that promote the application of active reading strategies.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Workshop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reading fosters critical thinking by encouraging readers to analyze and evaluate information.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in synthesizing information from various sources, improving research outcomes.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Research Support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texts by annotating, summarizing, and questioning as you read.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techniques like highlighting key points and making margin notes to enhance comprehension.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Reading Techniques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4460" y="208661"/>
                </a:moveTo>
                <a:lnTo>
                  <a:pt x="124460" y="178181"/>
                </a:lnTo>
                <a:lnTo>
                  <a:pt x="138748" y="167894"/>
                </a:lnTo>
                <a:lnTo>
                  <a:pt x="210503" y="239649"/>
                </a:lnTo>
                <a:lnTo>
                  <a:pt x="200279" y="254000"/>
                </a:lnTo>
                <a:lnTo>
                  <a:pt x="169799" y="254000"/>
                </a:lnTo>
                <a:cubicBezTo>
                  <a:pt x="161735" y="254000"/>
                  <a:pt x="153988" y="257239"/>
                  <a:pt x="148273" y="262954"/>
                </a:cubicBezTo>
                <a:lnTo>
                  <a:pt x="124079" y="287147"/>
                </a:lnTo>
                <a:lnTo>
                  <a:pt x="91377" y="254445"/>
                </a:lnTo>
                <a:lnTo>
                  <a:pt x="115570" y="230251"/>
                </a:lnTo>
                <a:cubicBezTo>
                  <a:pt x="121285" y="224536"/>
                  <a:pt x="124524" y="216789"/>
                  <a:pt x="124524" y="208725"/>
                </a:cubicBezTo>
                <a:lnTo>
                  <a:pt x="124460" y="208661"/>
                </a:lnTo>
                <a:moveTo>
                  <a:pt x="326898" y="77597"/>
                </a:moveTo>
                <a:lnTo>
                  <a:pt x="228536" y="214630"/>
                </a:lnTo>
                <a:lnTo>
                  <a:pt x="163830" y="149924"/>
                </a:lnTo>
                <a:lnTo>
                  <a:pt x="300863" y="51562"/>
                </a:lnTo>
                <a:cubicBezTo>
                  <a:pt x="301562" y="51054"/>
                  <a:pt x="302387" y="50800"/>
                  <a:pt x="303213" y="50800"/>
                </a:cubicBezTo>
                <a:cubicBezTo>
                  <a:pt x="304292" y="50800"/>
                  <a:pt x="305308" y="51245"/>
                  <a:pt x="306070" y="52007"/>
                </a:cubicBezTo>
                <a:lnTo>
                  <a:pt x="326454" y="72390"/>
                </a:lnTo>
                <a:cubicBezTo>
                  <a:pt x="327216" y="73152"/>
                  <a:pt x="327660" y="74168"/>
                  <a:pt x="327660" y="75248"/>
                </a:cubicBezTo>
                <a:cubicBezTo>
                  <a:pt x="327660" y="76073"/>
                  <a:pt x="327406" y="76899"/>
                  <a:pt x="326898" y="77597"/>
                </a:cubicBezTo>
                <a:lnTo>
                  <a:pt x="326898" y="77597"/>
                </a:lnTo>
                <a:moveTo>
                  <a:pt x="169799" y="284480"/>
                </a:moveTo>
                <a:lnTo>
                  <a:pt x="200279" y="284480"/>
                </a:lnTo>
                <a:cubicBezTo>
                  <a:pt x="210121" y="284480"/>
                  <a:pt x="219329" y="279781"/>
                  <a:pt x="225044" y="271780"/>
                </a:cubicBezTo>
                <a:lnTo>
                  <a:pt x="351663" y="95377"/>
                </a:lnTo>
                <a:cubicBezTo>
                  <a:pt x="355854" y="89535"/>
                  <a:pt x="358140" y="82487"/>
                  <a:pt x="358140" y="75248"/>
                </a:cubicBezTo>
                <a:cubicBezTo>
                  <a:pt x="358140" y="66104"/>
                  <a:pt x="354521" y="57341"/>
                  <a:pt x="348044" y="50864"/>
                </a:cubicBezTo>
                <a:lnTo>
                  <a:pt x="327596" y="30417"/>
                </a:lnTo>
                <a:cubicBezTo>
                  <a:pt x="321119" y="23940"/>
                  <a:pt x="312356" y="20320"/>
                  <a:pt x="303212" y="20320"/>
                </a:cubicBezTo>
                <a:cubicBezTo>
                  <a:pt x="295973" y="20320"/>
                  <a:pt x="288925" y="22606"/>
                  <a:pt x="283083" y="26797"/>
                </a:cubicBezTo>
                <a:lnTo>
                  <a:pt x="106680" y="153416"/>
                </a:lnTo>
                <a:cubicBezTo>
                  <a:pt x="98679" y="159131"/>
                  <a:pt x="93980" y="168339"/>
                  <a:pt x="93980" y="178181"/>
                </a:cubicBezTo>
                <a:lnTo>
                  <a:pt x="93980" y="208661"/>
                </a:lnTo>
                <a:lnTo>
                  <a:pt x="66231" y="236411"/>
                </a:lnTo>
                <a:cubicBezTo>
                  <a:pt x="59436" y="243205"/>
                  <a:pt x="57277" y="252920"/>
                  <a:pt x="59817" y="261493"/>
                </a:cubicBezTo>
                <a:lnTo>
                  <a:pt x="13589" y="307784"/>
                </a:lnTo>
                <a:cubicBezTo>
                  <a:pt x="9779" y="311594"/>
                  <a:pt x="7620" y="316738"/>
                  <a:pt x="7620" y="322136"/>
                </a:cubicBezTo>
                <a:lnTo>
                  <a:pt x="7620" y="325120"/>
                </a:lnTo>
                <a:cubicBezTo>
                  <a:pt x="7620" y="336359"/>
                  <a:pt x="16701" y="345440"/>
                  <a:pt x="27940" y="345440"/>
                </a:cubicBezTo>
                <a:lnTo>
                  <a:pt x="81725" y="345440"/>
                </a:lnTo>
                <a:cubicBezTo>
                  <a:pt x="87122" y="345440"/>
                  <a:pt x="92266" y="343281"/>
                  <a:pt x="96076" y="339471"/>
                </a:cubicBezTo>
                <a:lnTo>
                  <a:pt x="116904" y="318643"/>
                </a:lnTo>
                <a:cubicBezTo>
                  <a:pt x="125540" y="321183"/>
                  <a:pt x="135192" y="319024"/>
                  <a:pt x="141986" y="312229"/>
                </a:cubicBezTo>
                <a:lnTo>
                  <a:pt x="169799" y="284480"/>
                </a:lnTo>
                <a:moveTo>
                  <a:pt x="93155" y="299276"/>
                </a:moveTo>
                <a:lnTo>
                  <a:pt x="77533" y="314960"/>
                </a:lnTo>
                <a:lnTo>
                  <a:pt x="49530" y="314960"/>
                </a:lnTo>
                <a:lnTo>
                  <a:pt x="79184" y="285306"/>
                </a:lnTo>
                <a:lnTo>
                  <a:pt x="93218" y="299339"/>
                </a:lnTo>
                <a:lnTo>
                  <a:pt x="93155" y="29927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Active Reading: Strategies for Enhanced Comprehension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Active Reading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reading equips students with the skills necessary for academic success and effective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lays a foundation for lifelong learning by developing a habit of critical engagement with texts.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Academic Preparedness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reading fosters analytical skills by encouraging readers to question and evaluate the content.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practice promotes deeper insights and connections between ideas.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reading techniques enhance understanding of the material, leading to better retention of information.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the text helps to clarify complex ideas and concepts.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Comprehension Boost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Active Reading: Strategies for Enhanced Comprehension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526" r="355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Challenges and Solutions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Low motivation reduces reading engagement.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interesting texts and build a reading community.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Motivation Gaps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Complex texts can be frustrating.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graphic organizers and visual aids to clarify information.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Complexities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240" y="20304"/>
                </a:moveTo>
                <a:cubicBezTo>
                  <a:pt x="6794" y="20304"/>
                  <a:pt x="0" y="27099"/>
                  <a:pt x="0" y="35544"/>
                </a:cubicBezTo>
                <a:cubicBezTo>
                  <a:pt x="0" y="43990"/>
                  <a:pt x="6794" y="50784"/>
                  <a:pt x="15240" y="50784"/>
                </a:cubicBezTo>
                <a:lnTo>
                  <a:pt x="350520" y="50784"/>
                </a:lnTo>
                <a:cubicBezTo>
                  <a:pt x="358966" y="50784"/>
                  <a:pt x="365760" y="43990"/>
                  <a:pt x="365760" y="35544"/>
                </a:cubicBezTo>
                <a:cubicBezTo>
                  <a:pt x="365760" y="27099"/>
                  <a:pt x="358966" y="20304"/>
                  <a:pt x="350520" y="20304"/>
                </a:cubicBezTo>
                <a:lnTo>
                  <a:pt x="15240" y="20304"/>
                </a:lnTo>
                <a:moveTo>
                  <a:pt x="20320" y="71104"/>
                </a:moveTo>
                <a:lnTo>
                  <a:pt x="20320" y="208264"/>
                </a:lnTo>
                <a:cubicBezTo>
                  <a:pt x="20320" y="227886"/>
                  <a:pt x="36258" y="243824"/>
                  <a:pt x="55880" y="243824"/>
                </a:cubicBezTo>
                <a:lnTo>
                  <a:pt x="167640" y="243824"/>
                </a:lnTo>
                <a:lnTo>
                  <a:pt x="167640" y="273098"/>
                </a:lnTo>
                <a:lnTo>
                  <a:pt x="121285" y="319453"/>
                </a:lnTo>
                <a:cubicBezTo>
                  <a:pt x="115316" y="325422"/>
                  <a:pt x="115316" y="335074"/>
                  <a:pt x="121285" y="340979"/>
                </a:cubicBezTo>
                <a:cubicBezTo>
                  <a:pt x="127254" y="346885"/>
                  <a:pt x="136906" y="346948"/>
                  <a:pt x="142811" y="340979"/>
                </a:cubicBezTo>
                <a:lnTo>
                  <a:pt x="182816" y="300974"/>
                </a:lnTo>
                <a:lnTo>
                  <a:pt x="222821" y="340979"/>
                </a:lnTo>
                <a:cubicBezTo>
                  <a:pt x="228790" y="346948"/>
                  <a:pt x="238442" y="346948"/>
                  <a:pt x="244348" y="340979"/>
                </a:cubicBezTo>
                <a:cubicBezTo>
                  <a:pt x="250253" y="335010"/>
                  <a:pt x="250317" y="325358"/>
                  <a:pt x="244348" y="319453"/>
                </a:cubicBezTo>
                <a:lnTo>
                  <a:pt x="197993" y="273098"/>
                </a:lnTo>
                <a:lnTo>
                  <a:pt x="197993" y="243824"/>
                </a:lnTo>
                <a:lnTo>
                  <a:pt x="309753" y="243824"/>
                </a:lnTo>
                <a:cubicBezTo>
                  <a:pt x="329374" y="243824"/>
                  <a:pt x="345313" y="227886"/>
                  <a:pt x="345313" y="208264"/>
                </a:cubicBezTo>
                <a:lnTo>
                  <a:pt x="345313" y="71104"/>
                </a:lnTo>
                <a:lnTo>
                  <a:pt x="314833" y="71104"/>
                </a:lnTo>
                <a:lnTo>
                  <a:pt x="314833" y="208264"/>
                </a:lnTo>
                <a:cubicBezTo>
                  <a:pt x="314833" y="211058"/>
                  <a:pt x="312547" y="213344"/>
                  <a:pt x="309753" y="213344"/>
                </a:cubicBezTo>
                <a:lnTo>
                  <a:pt x="182753" y="213344"/>
                </a:lnTo>
                <a:lnTo>
                  <a:pt x="55880" y="213344"/>
                </a:lnTo>
                <a:cubicBezTo>
                  <a:pt x="53086" y="213344"/>
                  <a:pt x="50800" y="211058"/>
                  <a:pt x="50800" y="208264"/>
                </a:cubicBezTo>
                <a:lnTo>
                  <a:pt x="50800" y="71104"/>
                </a:lnTo>
                <a:lnTo>
                  <a:pt x="20320" y="7110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Difficulty focusing slows reading.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Establish a reading schedule and set clear goals.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Issues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264944"/>
                  <a:pt x="264944" y="331470"/>
                  <a:pt x="182880" y="331470"/>
                </a:cubicBezTo>
                <a:cubicBezTo>
                  <a:pt x="100816" y="331470"/>
                  <a:pt x="34290" y="264944"/>
                  <a:pt x="34290" y="182880"/>
                </a:cubicBezTo>
                <a:cubicBezTo>
                  <a:pt x="34290" y="100816"/>
                  <a:pt x="100816" y="34290"/>
                  <a:pt x="182880" y="34290"/>
                </a:cubicBezTo>
                <a:cubicBezTo>
                  <a:pt x="264944" y="34290"/>
                  <a:pt x="331470" y="10081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283882"/>
                  <a:pt x="81878" y="365760"/>
                  <a:pt x="182880" y="365760"/>
                </a:cubicBezTo>
                <a:cubicBezTo>
                  <a:pt x="283882" y="365760"/>
                  <a:pt x="365760" y="283882"/>
                  <a:pt x="365760" y="182880"/>
                </a:cubicBezTo>
                <a:cubicBezTo>
                  <a:pt x="365760" y="81878"/>
                  <a:pt x="283882" y="0"/>
                  <a:pt x="182880" y="0"/>
                </a:cubicBezTo>
                <a:cubicBezTo>
                  <a:pt x="81878" y="0"/>
                  <a:pt x="0" y="81878"/>
                  <a:pt x="0" y="182880"/>
                </a:cubicBezTo>
                <a:moveTo>
                  <a:pt x="165735" y="85725"/>
                </a:moveTo>
                <a:lnTo>
                  <a:pt x="165735" y="182880"/>
                </a:lnTo>
                <a:cubicBezTo>
                  <a:pt x="165735" y="188595"/>
                  <a:pt x="168592" y="193953"/>
                  <a:pt x="173379" y="197167"/>
                </a:cubicBezTo>
                <a:lnTo>
                  <a:pt x="241959" y="242888"/>
                </a:lnTo>
                <a:cubicBezTo>
                  <a:pt x="249817" y="248174"/>
                  <a:pt x="260461" y="246031"/>
                  <a:pt x="265747" y="238101"/>
                </a:cubicBezTo>
                <a:cubicBezTo>
                  <a:pt x="271034" y="230172"/>
                  <a:pt x="268891" y="219599"/>
                  <a:pt x="260961" y="214313"/>
                </a:cubicBezTo>
                <a:lnTo>
                  <a:pt x="200025" y="173736"/>
                </a:lnTo>
                <a:lnTo>
                  <a:pt x="200025" y="85725"/>
                </a:lnTo>
                <a:cubicBezTo>
                  <a:pt x="200025" y="76224"/>
                  <a:pt x="192381" y="68580"/>
                  <a:pt x="182880" y="68580"/>
                </a:cubicBezTo>
                <a:cubicBezTo>
                  <a:pt x="173379" y="68580"/>
                  <a:pt x="165735" y="76224"/>
                  <a:pt x="165735" y="85725"/>
                </a:cubicBezTo>
                <a:lnTo>
                  <a:pt x="165735" y="8572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Active Reading: Strategies for Enhanced Comprehension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Establish a virtual space for students to explore chosen texts.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Facilitate group discussions to deepen understanding of readings.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Workshop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engaging videos to illustrate key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 podcasts that provide diverse perspectives on texts.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Resources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0640" y="91440"/>
                </a:moveTo>
                <a:cubicBezTo>
                  <a:pt x="35052" y="91440"/>
                  <a:pt x="30480" y="96012"/>
                  <a:pt x="30480" y="101600"/>
                </a:cubicBezTo>
                <a:lnTo>
                  <a:pt x="30480" y="264160"/>
                </a:lnTo>
                <a:cubicBezTo>
                  <a:pt x="30480" y="269748"/>
                  <a:pt x="35052" y="274320"/>
                  <a:pt x="40640" y="274320"/>
                </a:cubicBezTo>
                <a:lnTo>
                  <a:pt x="203200" y="274320"/>
                </a:lnTo>
                <a:cubicBezTo>
                  <a:pt x="208788" y="274320"/>
                  <a:pt x="213360" y="269748"/>
                  <a:pt x="213360" y="264160"/>
                </a:cubicBezTo>
                <a:lnTo>
                  <a:pt x="213360" y="101600"/>
                </a:lnTo>
                <a:cubicBezTo>
                  <a:pt x="213360" y="96012"/>
                  <a:pt x="208788" y="91440"/>
                  <a:pt x="203200" y="91440"/>
                </a:cubicBezTo>
                <a:lnTo>
                  <a:pt x="40640" y="91440"/>
                </a:lnTo>
                <a:moveTo>
                  <a:pt x="0" y="101600"/>
                </a:moveTo>
                <a:cubicBezTo>
                  <a:pt x="0" y="79185"/>
                  <a:pt x="18224" y="60960"/>
                  <a:pt x="40640" y="60960"/>
                </a:cubicBezTo>
                <a:lnTo>
                  <a:pt x="203200" y="60960"/>
                </a:lnTo>
                <a:cubicBezTo>
                  <a:pt x="225616" y="60960"/>
                  <a:pt x="243840" y="79184"/>
                  <a:pt x="243840" y="101600"/>
                </a:cubicBezTo>
                <a:lnTo>
                  <a:pt x="243840" y="122555"/>
                </a:lnTo>
                <a:lnTo>
                  <a:pt x="243840" y="243205"/>
                </a:lnTo>
                <a:lnTo>
                  <a:pt x="243840" y="264160"/>
                </a:lnTo>
                <a:cubicBezTo>
                  <a:pt x="243840" y="286576"/>
                  <a:pt x="225616" y="304800"/>
                  <a:pt x="203200" y="304800"/>
                </a:cubicBezTo>
                <a:lnTo>
                  <a:pt x="40640" y="304800"/>
                </a:lnTo>
                <a:cubicBezTo>
                  <a:pt x="18225" y="304800"/>
                  <a:pt x="0" y="286576"/>
                  <a:pt x="0" y="264160"/>
                </a:cubicBezTo>
                <a:lnTo>
                  <a:pt x="0" y="101600"/>
                </a:lnTo>
                <a:moveTo>
                  <a:pt x="335280" y="251079"/>
                </a:moveTo>
                <a:lnTo>
                  <a:pt x="335280" y="114745"/>
                </a:lnTo>
                <a:lnTo>
                  <a:pt x="264160" y="146685"/>
                </a:lnTo>
                <a:lnTo>
                  <a:pt x="264160" y="113284"/>
                </a:lnTo>
                <a:lnTo>
                  <a:pt x="330390" y="83502"/>
                </a:lnTo>
                <a:cubicBezTo>
                  <a:pt x="333629" y="82042"/>
                  <a:pt x="337121" y="81280"/>
                  <a:pt x="340677" y="81280"/>
                </a:cubicBezTo>
                <a:cubicBezTo>
                  <a:pt x="354520" y="81280"/>
                  <a:pt x="365760" y="92519"/>
                  <a:pt x="365760" y="106362"/>
                </a:cubicBezTo>
                <a:lnTo>
                  <a:pt x="365760" y="259397"/>
                </a:lnTo>
                <a:cubicBezTo>
                  <a:pt x="365760" y="273240"/>
                  <a:pt x="354520" y="284480"/>
                  <a:pt x="340677" y="284480"/>
                </a:cubicBezTo>
                <a:cubicBezTo>
                  <a:pt x="337121" y="284480"/>
                  <a:pt x="333629" y="283718"/>
                  <a:pt x="330390" y="282257"/>
                </a:cubicBezTo>
                <a:lnTo>
                  <a:pt x="264160" y="252476"/>
                </a:lnTo>
                <a:lnTo>
                  <a:pt x="264160" y="219075"/>
                </a:lnTo>
                <a:lnTo>
                  <a:pt x="335280" y="25107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online reading platforms to foster engagement.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Design interactive quizzes that challenge comprehension.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Tools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Active Reading: Strategies for Enhanced Comprehension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Feedback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Support student growth by highlighting strengths and areas for improvement.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a growth mindset and foster a positive learning environment.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Constructive Feedback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Evaluate student understanding at the end of an instructional period.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 retention of knowledge and skills acquired.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4" y="82271"/>
                </a:moveTo>
                <a:cubicBezTo>
                  <a:pt x="184313" y="82271"/>
                  <a:pt x="185742" y="82500"/>
                  <a:pt x="187113" y="83014"/>
                </a:cubicBezTo>
                <a:lnTo>
                  <a:pt x="311700" y="127991"/>
                </a:lnTo>
                <a:lnTo>
                  <a:pt x="187113" y="172968"/>
                </a:lnTo>
                <a:cubicBezTo>
                  <a:pt x="185742" y="173482"/>
                  <a:pt x="184313" y="173711"/>
                  <a:pt x="182884" y="173711"/>
                </a:cubicBezTo>
                <a:cubicBezTo>
                  <a:pt x="181456" y="173711"/>
                  <a:pt x="180027" y="173482"/>
                  <a:pt x="178655" y="172968"/>
                </a:cubicBezTo>
                <a:lnTo>
                  <a:pt x="105675" y="146622"/>
                </a:lnTo>
                <a:lnTo>
                  <a:pt x="186142" y="116447"/>
                </a:lnTo>
                <a:cubicBezTo>
                  <a:pt x="190885" y="114675"/>
                  <a:pt x="193286" y="109417"/>
                  <a:pt x="191514" y="104674"/>
                </a:cubicBezTo>
                <a:cubicBezTo>
                  <a:pt x="189742" y="99930"/>
                  <a:pt x="184485" y="97530"/>
                  <a:pt x="179741" y="99302"/>
                </a:cubicBezTo>
                <a:lnTo>
                  <a:pt x="88530" y="133477"/>
                </a:lnTo>
                <a:cubicBezTo>
                  <a:pt x="85558" y="134620"/>
                  <a:pt x="82643" y="135878"/>
                  <a:pt x="79786" y="137249"/>
                </a:cubicBezTo>
                <a:lnTo>
                  <a:pt x="54125" y="127991"/>
                </a:lnTo>
                <a:lnTo>
                  <a:pt x="178712" y="83014"/>
                </a:lnTo>
                <a:cubicBezTo>
                  <a:pt x="180084" y="82500"/>
                  <a:pt x="181513" y="82271"/>
                  <a:pt x="182942" y="82271"/>
                </a:cubicBezTo>
                <a:lnTo>
                  <a:pt x="182884" y="82271"/>
                </a:lnTo>
                <a:moveTo>
                  <a:pt x="9034" y="140907"/>
                </a:moveTo>
                <a:lnTo>
                  <a:pt x="53268" y="156852"/>
                </a:lnTo>
                <a:cubicBezTo>
                  <a:pt x="37723" y="173254"/>
                  <a:pt x="28294" y="194971"/>
                  <a:pt x="27494" y="218402"/>
                </a:cubicBezTo>
                <a:cubicBezTo>
                  <a:pt x="27436" y="218745"/>
                  <a:pt x="27436" y="219088"/>
                  <a:pt x="27436" y="219431"/>
                </a:cubicBezTo>
                <a:cubicBezTo>
                  <a:pt x="27436" y="235662"/>
                  <a:pt x="21264" y="252464"/>
                  <a:pt x="14692" y="265608"/>
                </a:cubicBezTo>
                <a:cubicBezTo>
                  <a:pt x="10977" y="273038"/>
                  <a:pt x="6748" y="280353"/>
                  <a:pt x="1833" y="287097"/>
                </a:cubicBezTo>
                <a:cubicBezTo>
                  <a:pt x="4" y="289554"/>
                  <a:pt x="-510" y="292754"/>
                  <a:pt x="519" y="295669"/>
                </a:cubicBezTo>
                <a:cubicBezTo>
                  <a:pt x="1547" y="298584"/>
                  <a:pt x="3948" y="300755"/>
                  <a:pt x="6920" y="301498"/>
                </a:cubicBezTo>
                <a:lnTo>
                  <a:pt x="43496" y="310642"/>
                </a:lnTo>
                <a:cubicBezTo>
                  <a:pt x="45896" y="311271"/>
                  <a:pt x="48468" y="310814"/>
                  <a:pt x="50582" y="309499"/>
                </a:cubicBezTo>
                <a:cubicBezTo>
                  <a:pt x="52697" y="308185"/>
                  <a:pt x="54183" y="306013"/>
                  <a:pt x="54640" y="303556"/>
                </a:cubicBezTo>
                <a:cubicBezTo>
                  <a:pt x="59555" y="279096"/>
                  <a:pt x="57097" y="257150"/>
                  <a:pt x="53440" y="241434"/>
                </a:cubicBezTo>
                <a:cubicBezTo>
                  <a:pt x="51611" y="233433"/>
                  <a:pt x="49153" y="225260"/>
                  <a:pt x="45782" y="217716"/>
                </a:cubicBezTo>
                <a:cubicBezTo>
                  <a:pt x="46867" y="196571"/>
                  <a:pt x="56754" y="177197"/>
                  <a:pt x="72471" y="163881"/>
                </a:cubicBezTo>
                <a:lnTo>
                  <a:pt x="169340" y="198857"/>
                </a:lnTo>
                <a:cubicBezTo>
                  <a:pt x="173683" y="200400"/>
                  <a:pt x="178255" y="201200"/>
                  <a:pt x="182884" y="201200"/>
                </a:cubicBezTo>
                <a:cubicBezTo>
                  <a:pt x="187514" y="201200"/>
                  <a:pt x="192086" y="200400"/>
                  <a:pt x="196429" y="198857"/>
                </a:cubicBezTo>
                <a:lnTo>
                  <a:pt x="356735" y="140907"/>
                </a:lnTo>
                <a:cubicBezTo>
                  <a:pt x="362164" y="138964"/>
                  <a:pt x="365764" y="133763"/>
                  <a:pt x="365764" y="127991"/>
                </a:cubicBezTo>
                <a:cubicBezTo>
                  <a:pt x="365764" y="122219"/>
                  <a:pt x="362164" y="117075"/>
                  <a:pt x="356735" y="115075"/>
                </a:cubicBezTo>
                <a:lnTo>
                  <a:pt x="196429" y="57182"/>
                </a:lnTo>
                <a:cubicBezTo>
                  <a:pt x="192086" y="55639"/>
                  <a:pt x="187514" y="54839"/>
                  <a:pt x="182884" y="54839"/>
                </a:cubicBezTo>
                <a:cubicBezTo>
                  <a:pt x="178255" y="54839"/>
                  <a:pt x="173683" y="55639"/>
                  <a:pt x="169340" y="57182"/>
                </a:cubicBezTo>
                <a:lnTo>
                  <a:pt x="9034" y="115075"/>
                </a:lnTo>
                <a:cubicBezTo>
                  <a:pt x="3605" y="117075"/>
                  <a:pt x="4" y="122219"/>
                  <a:pt x="4" y="127991"/>
                </a:cubicBezTo>
                <a:cubicBezTo>
                  <a:pt x="4" y="133763"/>
                  <a:pt x="3605" y="138907"/>
                  <a:pt x="9034" y="140907"/>
                </a:cubicBezTo>
                <a:lnTo>
                  <a:pt x="9034" y="140907"/>
                </a:lnTo>
                <a:moveTo>
                  <a:pt x="283811" y="186627"/>
                </a:moveTo>
                <a:lnTo>
                  <a:pt x="257237" y="196228"/>
                </a:lnTo>
                <a:lnTo>
                  <a:pt x="264495" y="265094"/>
                </a:lnTo>
                <a:cubicBezTo>
                  <a:pt x="261751" y="267094"/>
                  <a:pt x="257179" y="269666"/>
                  <a:pt x="250436" y="272295"/>
                </a:cubicBezTo>
                <a:cubicBezTo>
                  <a:pt x="234319" y="278638"/>
                  <a:pt x="210316" y="283439"/>
                  <a:pt x="182884" y="283439"/>
                </a:cubicBezTo>
                <a:cubicBezTo>
                  <a:pt x="155452" y="283439"/>
                  <a:pt x="131449" y="278638"/>
                  <a:pt x="115276" y="272352"/>
                </a:cubicBezTo>
                <a:cubicBezTo>
                  <a:pt x="108532" y="269723"/>
                  <a:pt x="103960" y="267094"/>
                  <a:pt x="101217" y="265151"/>
                </a:cubicBezTo>
                <a:lnTo>
                  <a:pt x="108475" y="196285"/>
                </a:lnTo>
                <a:lnTo>
                  <a:pt x="81900" y="186684"/>
                </a:lnTo>
                <a:lnTo>
                  <a:pt x="73156" y="269723"/>
                </a:lnTo>
                <a:cubicBezTo>
                  <a:pt x="73156" y="289897"/>
                  <a:pt x="122305" y="310871"/>
                  <a:pt x="182884" y="310871"/>
                </a:cubicBezTo>
                <a:cubicBezTo>
                  <a:pt x="243463" y="310871"/>
                  <a:pt x="292612" y="289897"/>
                  <a:pt x="292612" y="269723"/>
                </a:cubicBezTo>
                <a:lnTo>
                  <a:pt x="283868" y="186627"/>
                </a:lnTo>
                <a:lnTo>
                  <a:pt x="283811" y="186627"/>
                </a:lnTo>
                <a:moveTo>
                  <a:pt x="267123" y="262865"/>
                </a:moveTo>
                <a:cubicBezTo>
                  <a:pt x="267123" y="262865"/>
                  <a:pt x="267066" y="262922"/>
                  <a:pt x="266952" y="263094"/>
                </a:cubicBezTo>
                <a:cubicBezTo>
                  <a:pt x="267066" y="262922"/>
                  <a:pt x="267123" y="262865"/>
                  <a:pt x="267123" y="262865"/>
                </a:cubicBezTo>
                <a:moveTo>
                  <a:pt x="98645" y="262865"/>
                </a:moveTo>
                <a:cubicBezTo>
                  <a:pt x="98645" y="262865"/>
                  <a:pt x="98702" y="262922"/>
                  <a:pt x="98817" y="263094"/>
                </a:cubicBezTo>
                <a:cubicBezTo>
                  <a:pt x="98702" y="262922"/>
                  <a:pt x="98645" y="262865"/>
                  <a:pt x="98645" y="26286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Monitor student progress throughout the learning process.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timely feedback to help students improve.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Active Reading: Strategies for Enhanced Comprehension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87" r="344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Practicing active reading fosters critical thinking and analytical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skills are essential for academic success and personal growth.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Lifelong Learning Skills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4" y="82271"/>
                </a:moveTo>
                <a:cubicBezTo>
                  <a:pt x="184313" y="82271"/>
                  <a:pt x="185742" y="82500"/>
                  <a:pt x="187113" y="83014"/>
                </a:cubicBezTo>
                <a:lnTo>
                  <a:pt x="311700" y="127991"/>
                </a:lnTo>
                <a:lnTo>
                  <a:pt x="187113" y="172968"/>
                </a:lnTo>
                <a:cubicBezTo>
                  <a:pt x="185742" y="173482"/>
                  <a:pt x="184313" y="173711"/>
                  <a:pt x="182884" y="173711"/>
                </a:cubicBezTo>
                <a:cubicBezTo>
                  <a:pt x="181456" y="173711"/>
                  <a:pt x="180027" y="173482"/>
                  <a:pt x="178655" y="172968"/>
                </a:cubicBezTo>
                <a:lnTo>
                  <a:pt x="105675" y="146622"/>
                </a:lnTo>
                <a:lnTo>
                  <a:pt x="186142" y="116447"/>
                </a:lnTo>
                <a:cubicBezTo>
                  <a:pt x="190885" y="114675"/>
                  <a:pt x="193286" y="109417"/>
                  <a:pt x="191514" y="104674"/>
                </a:cubicBezTo>
                <a:cubicBezTo>
                  <a:pt x="189742" y="99930"/>
                  <a:pt x="184485" y="97530"/>
                  <a:pt x="179741" y="99302"/>
                </a:cubicBezTo>
                <a:lnTo>
                  <a:pt x="88530" y="133477"/>
                </a:lnTo>
                <a:cubicBezTo>
                  <a:pt x="85558" y="134620"/>
                  <a:pt x="82643" y="135878"/>
                  <a:pt x="79786" y="137249"/>
                </a:cubicBezTo>
                <a:lnTo>
                  <a:pt x="54125" y="127991"/>
                </a:lnTo>
                <a:lnTo>
                  <a:pt x="178712" y="83014"/>
                </a:lnTo>
                <a:cubicBezTo>
                  <a:pt x="180084" y="82500"/>
                  <a:pt x="181513" y="82271"/>
                  <a:pt x="182942" y="82271"/>
                </a:cubicBezTo>
                <a:lnTo>
                  <a:pt x="182884" y="82271"/>
                </a:lnTo>
                <a:moveTo>
                  <a:pt x="9034" y="140907"/>
                </a:moveTo>
                <a:lnTo>
                  <a:pt x="53268" y="156852"/>
                </a:lnTo>
                <a:cubicBezTo>
                  <a:pt x="37723" y="173254"/>
                  <a:pt x="28294" y="194971"/>
                  <a:pt x="27494" y="218402"/>
                </a:cubicBezTo>
                <a:cubicBezTo>
                  <a:pt x="27436" y="218745"/>
                  <a:pt x="27436" y="219088"/>
                  <a:pt x="27436" y="219431"/>
                </a:cubicBezTo>
                <a:cubicBezTo>
                  <a:pt x="27436" y="235662"/>
                  <a:pt x="21264" y="252464"/>
                  <a:pt x="14692" y="265608"/>
                </a:cubicBezTo>
                <a:cubicBezTo>
                  <a:pt x="10977" y="273038"/>
                  <a:pt x="6748" y="280353"/>
                  <a:pt x="1833" y="287097"/>
                </a:cubicBezTo>
                <a:cubicBezTo>
                  <a:pt x="4" y="289554"/>
                  <a:pt x="-510" y="292754"/>
                  <a:pt x="519" y="295669"/>
                </a:cubicBezTo>
                <a:cubicBezTo>
                  <a:pt x="1547" y="298584"/>
                  <a:pt x="3948" y="300755"/>
                  <a:pt x="6920" y="301498"/>
                </a:cubicBezTo>
                <a:lnTo>
                  <a:pt x="43496" y="310642"/>
                </a:lnTo>
                <a:cubicBezTo>
                  <a:pt x="45896" y="311271"/>
                  <a:pt x="48468" y="310814"/>
                  <a:pt x="50582" y="309499"/>
                </a:cubicBezTo>
                <a:cubicBezTo>
                  <a:pt x="52697" y="308185"/>
                  <a:pt x="54183" y="306013"/>
                  <a:pt x="54640" y="303556"/>
                </a:cubicBezTo>
                <a:cubicBezTo>
                  <a:pt x="59555" y="279096"/>
                  <a:pt x="57097" y="257150"/>
                  <a:pt x="53440" y="241434"/>
                </a:cubicBezTo>
                <a:cubicBezTo>
                  <a:pt x="51611" y="233433"/>
                  <a:pt x="49153" y="225260"/>
                  <a:pt x="45782" y="217716"/>
                </a:cubicBezTo>
                <a:cubicBezTo>
                  <a:pt x="46867" y="196571"/>
                  <a:pt x="56754" y="177197"/>
                  <a:pt x="72471" y="163881"/>
                </a:cubicBezTo>
                <a:lnTo>
                  <a:pt x="169340" y="198857"/>
                </a:lnTo>
                <a:cubicBezTo>
                  <a:pt x="173683" y="200400"/>
                  <a:pt x="178255" y="201200"/>
                  <a:pt x="182884" y="201200"/>
                </a:cubicBezTo>
                <a:cubicBezTo>
                  <a:pt x="187514" y="201200"/>
                  <a:pt x="192086" y="200400"/>
                  <a:pt x="196429" y="198857"/>
                </a:cubicBezTo>
                <a:lnTo>
                  <a:pt x="356735" y="140907"/>
                </a:lnTo>
                <a:cubicBezTo>
                  <a:pt x="362164" y="138964"/>
                  <a:pt x="365764" y="133763"/>
                  <a:pt x="365764" y="127991"/>
                </a:cubicBezTo>
                <a:cubicBezTo>
                  <a:pt x="365764" y="122219"/>
                  <a:pt x="362164" y="117075"/>
                  <a:pt x="356735" y="115075"/>
                </a:cubicBezTo>
                <a:lnTo>
                  <a:pt x="196429" y="57182"/>
                </a:lnTo>
                <a:cubicBezTo>
                  <a:pt x="192086" y="55639"/>
                  <a:pt x="187514" y="54839"/>
                  <a:pt x="182884" y="54839"/>
                </a:cubicBezTo>
                <a:cubicBezTo>
                  <a:pt x="178255" y="54839"/>
                  <a:pt x="173683" y="55639"/>
                  <a:pt x="169340" y="57182"/>
                </a:cubicBezTo>
                <a:lnTo>
                  <a:pt x="9034" y="115075"/>
                </a:lnTo>
                <a:cubicBezTo>
                  <a:pt x="3605" y="117075"/>
                  <a:pt x="4" y="122219"/>
                  <a:pt x="4" y="127991"/>
                </a:cubicBezTo>
                <a:cubicBezTo>
                  <a:pt x="4" y="133763"/>
                  <a:pt x="3605" y="138907"/>
                  <a:pt x="9034" y="140907"/>
                </a:cubicBezTo>
                <a:lnTo>
                  <a:pt x="9034" y="140907"/>
                </a:lnTo>
                <a:moveTo>
                  <a:pt x="283811" y="186627"/>
                </a:moveTo>
                <a:lnTo>
                  <a:pt x="257237" y="196228"/>
                </a:lnTo>
                <a:lnTo>
                  <a:pt x="264495" y="265094"/>
                </a:lnTo>
                <a:cubicBezTo>
                  <a:pt x="261751" y="267094"/>
                  <a:pt x="257179" y="269666"/>
                  <a:pt x="250436" y="272295"/>
                </a:cubicBezTo>
                <a:cubicBezTo>
                  <a:pt x="234319" y="278638"/>
                  <a:pt x="210316" y="283439"/>
                  <a:pt x="182884" y="283439"/>
                </a:cubicBezTo>
                <a:cubicBezTo>
                  <a:pt x="155452" y="283439"/>
                  <a:pt x="131449" y="278638"/>
                  <a:pt x="115276" y="272352"/>
                </a:cubicBezTo>
                <a:cubicBezTo>
                  <a:pt x="108532" y="269723"/>
                  <a:pt x="103960" y="267094"/>
                  <a:pt x="101217" y="265151"/>
                </a:cubicBezTo>
                <a:lnTo>
                  <a:pt x="108475" y="196285"/>
                </a:lnTo>
                <a:lnTo>
                  <a:pt x="81900" y="186684"/>
                </a:lnTo>
                <a:lnTo>
                  <a:pt x="73156" y="269723"/>
                </a:lnTo>
                <a:cubicBezTo>
                  <a:pt x="73156" y="289897"/>
                  <a:pt x="122305" y="310871"/>
                  <a:pt x="182884" y="310871"/>
                </a:cubicBezTo>
                <a:cubicBezTo>
                  <a:pt x="243463" y="310871"/>
                  <a:pt x="292612" y="289897"/>
                  <a:pt x="292612" y="269723"/>
                </a:cubicBezTo>
                <a:lnTo>
                  <a:pt x="283868" y="186627"/>
                </a:lnTo>
                <a:lnTo>
                  <a:pt x="283811" y="186627"/>
                </a:lnTo>
                <a:moveTo>
                  <a:pt x="267123" y="262865"/>
                </a:moveTo>
                <a:cubicBezTo>
                  <a:pt x="267123" y="262865"/>
                  <a:pt x="267066" y="262922"/>
                  <a:pt x="266952" y="263094"/>
                </a:cubicBezTo>
                <a:cubicBezTo>
                  <a:pt x="267066" y="262922"/>
                  <a:pt x="267123" y="262865"/>
                  <a:pt x="267123" y="262865"/>
                </a:cubicBezTo>
                <a:moveTo>
                  <a:pt x="98645" y="262865"/>
                </a:moveTo>
                <a:cubicBezTo>
                  <a:pt x="98645" y="262865"/>
                  <a:pt x="98702" y="262922"/>
                  <a:pt x="98817" y="263094"/>
                </a:cubicBezTo>
                <a:cubicBezTo>
                  <a:pt x="98702" y="262922"/>
                  <a:pt x="98645" y="262865"/>
                  <a:pt x="98645" y="26286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reading techniques help students grasp complex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can connect ideas more effectively, leading to better understanding.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Enhanced Comprehension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Improves comprehension and retention of information.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Encourages deeper engagement with the material.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Reading Benefits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Active Reading: Strategies for Enhanced Comprehension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120" r="3312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reading workshop focused on active reading practices.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participants to choose texts that resonate with them.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Workshop Development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Leverage active reading to strengthen critical thinking abilities.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Extract key insights efficiently from various sources.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Research Skills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active reading strategies across diverse texts.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Foster deeper understanding through engagement and interaction.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Reading Strategies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4699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Active Reading: Strategies for Enhanced Comprehension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30403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Select texts that relate to students' interests and experiences.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Introduce multimedia resources to enhance engagement and understanding.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30403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Texts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398128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68580" y="188595"/>
                </a:moveTo>
                <a:cubicBezTo>
                  <a:pt x="68580" y="84439"/>
                  <a:pt x="153019" y="0"/>
                  <a:pt x="257175" y="0"/>
                </a:cubicBezTo>
                <a:lnTo>
                  <a:pt x="908685" y="0"/>
                </a:lnTo>
                <a:cubicBezTo>
                  <a:pt x="974908" y="0"/>
                  <a:pt x="1028700" y="53792"/>
                  <a:pt x="1028700" y="120015"/>
                </a:cubicBezTo>
                <a:lnTo>
                  <a:pt x="1028700" y="737235"/>
                </a:lnTo>
                <a:cubicBezTo>
                  <a:pt x="1028700" y="785027"/>
                  <a:pt x="1000625" y="826389"/>
                  <a:pt x="960120" y="845677"/>
                </a:cubicBezTo>
                <a:lnTo>
                  <a:pt x="960120" y="994410"/>
                </a:lnTo>
                <a:lnTo>
                  <a:pt x="977265" y="994410"/>
                </a:lnTo>
                <a:cubicBezTo>
                  <a:pt x="1005769" y="994410"/>
                  <a:pt x="1028700" y="1017341"/>
                  <a:pt x="1028700" y="1045845"/>
                </a:cubicBezTo>
                <a:cubicBezTo>
                  <a:pt x="1028700" y="1074349"/>
                  <a:pt x="1005769" y="1097280"/>
                  <a:pt x="977265" y="1097280"/>
                </a:cubicBezTo>
                <a:lnTo>
                  <a:pt x="240030" y="1097280"/>
                </a:lnTo>
                <a:cubicBezTo>
                  <a:pt x="145304" y="1097280"/>
                  <a:pt x="68580" y="1020556"/>
                  <a:pt x="68580" y="925830"/>
                </a:cubicBezTo>
                <a:cubicBezTo>
                  <a:pt x="68580" y="920044"/>
                  <a:pt x="68794" y="914257"/>
                  <a:pt x="69437" y="908685"/>
                </a:cubicBezTo>
                <a:lnTo>
                  <a:pt x="68580" y="908685"/>
                </a:lnTo>
                <a:lnTo>
                  <a:pt x="68580" y="188595"/>
                </a:lnTo>
                <a:moveTo>
                  <a:pt x="240030" y="857250"/>
                </a:moveTo>
                <a:cubicBezTo>
                  <a:pt x="202097" y="857250"/>
                  <a:pt x="171450" y="887897"/>
                  <a:pt x="171450" y="925830"/>
                </a:cubicBezTo>
                <a:cubicBezTo>
                  <a:pt x="171450" y="963763"/>
                  <a:pt x="202097" y="994410"/>
                  <a:pt x="240030" y="994410"/>
                </a:cubicBezTo>
                <a:lnTo>
                  <a:pt x="857250" y="994410"/>
                </a:lnTo>
                <a:lnTo>
                  <a:pt x="857250" y="857250"/>
                </a:lnTo>
                <a:lnTo>
                  <a:pt x="240030" y="857250"/>
                </a:lnTo>
                <a:moveTo>
                  <a:pt x="171450" y="768739"/>
                </a:moveTo>
                <a:cubicBezTo>
                  <a:pt x="192453" y="759524"/>
                  <a:pt x="215598" y="754380"/>
                  <a:pt x="240030" y="754380"/>
                </a:cubicBezTo>
                <a:lnTo>
                  <a:pt x="908685" y="754380"/>
                </a:lnTo>
                <a:cubicBezTo>
                  <a:pt x="918115" y="754380"/>
                  <a:pt x="925830" y="746665"/>
                  <a:pt x="925830" y="737235"/>
                </a:cubicBezTo>
                <a:lnTo>
                  <a:pt x="925830" y="120015"/>
                </a:lnTo>
                <a:cubicBezTo>
                  <a:pt x="925830" y="110585"/>
                  <a:pt x="918115" y="102870"/>
                  <a:pt x="908685" y="102870"/>
                </a:cubicBezTo>
                <a:lnTo>
                  <a:pt x="257175" y="102870"/>
                </a:lnTo>
                <a:cubicBezTo>
                  <a:pt x="209812" y="102870"/>
                  <a:pt x="171450" y="141232"/>
                  <a:pt x="171450" y="188595"/>
                </a:cubicBezTo>
                <a:lnTo>
                  <a:pt x="171450" y="768739"/>
                </a:lnTo>
                <a:moveTo>
                  <a:pt x="394335" y="240030"/>
                </a:moveTo>
                <a:lnTo>
                  <a:pt x="771525" y="240030"/>
                </a:lnTo>
                <a:cubicBezTo>
                  <a:pt x="800029" y="240030"/>
                  <a:pt x="822960" y="262961"/>
                  <a:pt x="822960" y="291465"/>
                </a:cubicBezTo>
                <a:cubicBezTo>
                  <a:pt x="822960" y="319969"/>
                  <a:pt x="800029" y="342900"/>
                  <a:pt x="771525" y="342900"/>
                </a:cubicBezTo>
                <a:lnTo>
                  <a:pt x="394335" y="342900"/>
                </a:lnTo>
                <a:cubicBezTo>
                  <a:pt x="365831" y="342900"/>
                  <a:pt x="342900" y="319969"/>
                  <a:pt x="342900" y="291465"/>
                </a:cubicBezTo>
                <a:cubicBezTo>
                  <a:pt x="342900" y="262961"/>
                  <a:pt x="365831" y="240030"/>
                  <a:pt x="394335" y="240030"/>
                </a:cubicBezTo>
                <a:lnTo>
                  <a:pt x="394335" y="240030"/>
                </a:lnTo>
                <a:moveTo>
                  <a:pt x="394335" y="411480"/>
                </a:moveTo>
                <a:lnTo>
                  <a:pt x="771525" y="411480"/>
                </a:lnTo>
                <a:cubicBezTo>
                  <a:pt x="800029" y="411480"/>
                  <a:pt x="822960" y="434411"/>
                  <a:pt x="822960" y="462915"/>
                </a:cubicBezTo>
                <a:cubicBezTo>
                  <a:pt x="822960" y="491419"/>
                  <a:pt x="800029" y="514350"/>
                  <a:pt x="771525" y="514350"/>
                </a:cubicBezTo>
                <a:lnTo>
                  <a:pt x="394335" y="514350"/>
                </a:lnTo>
                <a:cubicBezTo>
                  <a:pt x="365831" y="514350"/>
                  <a:pt x="342900" y="491419"/>
                  <a:pt x="342900" y="462915"/>
                </a:cubicBezTo>
                <a:cubicBezTo>
                  <a:pt x="342900" y="434411"/>
                  <a:pt x="365831" y="411480"/>
                  <a:pt x="394335" y="4114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1520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regular summarization exercises after reading sessions.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graphic organizers to help students structure their thoughts.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41520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Summarizing Practice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605443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548640" y="102870"/>
                </a:moveTo>
                <a:lnTo>
                  <a:pt x="925830" y="102870"/>
                </a:lnTo>
                <a:cubicBezTo>
                  <a:pt x="944690" y="102870"/>
                  <a:pt x="960120" y="118301"/>
                  <a:pt x="960120" y="137160"/>
                </a:cubicBezTo>
                <a:lnTo>
                  <a:pt x="960120" y="960120"/>
                </a:lnTo>
                <a:cubicBezTo>
                  <a:pt x="960120" y="978980"/>
                  <a:pt x="944689" y="994410"/>
                  <a:pt x="925830" y="994410"/>
                </a:cubicBezTo>
                <a:lnTo>
                  <a:pt x="548640" y="994410"/>
                </a:lnTo>
                <a:lnTo>
                  <a:pt x="548640" y="102870"/>
                </a:lnTo>
                <a:moveTo>
                  <a:pt x="445770" y="102870"/>
                </a:moveTo>
                <a:lnTo>
                  <a:pt x="445770" y="994410"/>
                </a:lnTo>
                <a:lnTo>
                  <a:pt x="308610" y="994410"/>
                </a:lnTo>
                <a:cubicBezTo>
                  <a:pt x="289750" y="994410"/>
                  <a:pt x="274320" y="978980"/>
                  <a:pt x="274320" y="960120"/>
                </a:cubicBezTo>
                <a:lnTo>
                  <a:pt x="274320" y="891540"/>
                </a:lnTo>
                <a:lnTo>
                  <a:pt x="325755" y="891540"/>
                </a:lnTo>
                <a:cubicBezTo>
                  <a:pt x="354259" y="891540"/>
                  <a:pt x="377190" y="868609"/>
                  <a:pt x="377190" y="840105"/>
                </a:cubicBezTo>
                <a:cubicBezTo>
                  <a:pt x="377190" y="811601"/>
                  <a:pt x="354259" y="788670"/>
                  <a:pt x="325755" y="788670"/>
                </a:cubicBezTo>
                <a:lnTo>
                  <a:pt x="274320" y="788670"/>
                </a:lnTo>
                <a:lnTo>
                  <a:pt x="274320" y="600075"/>
                </a:lnTo>
                <a:lnTo>
                  <a:pt x="325755" y="600075"/>
                </a:lnTo>
                <a:cubicBezTo>
                  <a:pt x="354259" y="600075"/>
                  <a:pt x="377190" y="577144"/>
                  <a:pt x="377190" y="548640"/>
                </a:cubicBezTo>
                <a:cubicBezTo>
                  <a:pt x="377190" y="520136"/>
                  <a:pt x="354259" y="497205"/>
                  <a:pt x="325755" y="497205"/>
                </a:cubicBezTo>
                <a:lnTo>
                  <a:pt x="274320" y="497205"/>
                </a:lnTo>
                <a:lnTo>
                  <a:pt x="274320" y="308610"/>
                </a:lnTo>
                <a:lnTo>
                  <a:pt x="325755" y="308610"/>
                </a:lnTo>
                <a:cubicBezTo>
                  <a:pt x="354259" y="308610"/>
                  <a:pt x="377190" y="285679"/>
                  <a:pt x="377190" y="257175"/>
                </a:cubicBezTo>
                <a:cubicBezTo>
                  <a:pt x="377190" y="228671"/>
                  <a:pt x="354259" y="205740"/>
                  <a:pt x="325755" y="205740"/>
                </a:cubicBezTo>
                <a:lnTo>
                  <a:pt x="274320" y="205740"/>
                </a:lnTo>
                <a:lnTo>
                  <a:pt x="274320" y="137160"/>
                </a:lnTo>
                <a:cubicBezTo>
                  <a:pt x="274320" y="118300"/>
                  <a:pt x="289750" y="102870"/>
                  <a:pt x="308610" y="102870"/>
                </a:cubicBezTo>
                <a:lnTo>
                  <a:pt x="445770" y="102870"/>
                </a:lnTo>
                <a:moveTo>
                  <a:pt x="171450" y="891540"/>
                </a:moveTo>
                <a:lnTo>
                  <a:pt x="171450" y="960120"/>
                </a:lnTo>
                <a:cubicBezTo>
                  <a:pt x="171450" y="1035772"/>
                  <a:pt x="232958" y="1097280"/>
                  <a:pt x="308610" y="1097280"/>
                </a:cubicBezTo>
                <a:lnTo>
                  <a:pt x="925830" y="1097280"/>
                </a:lnTo>
                <a:cubicBezTo>
                  <a:pt x="1001482" y="1097280"/>
                  <a:pt x="1062990" y="1035772"/>
                  <a:pt x="1062990" y="960120"/>
                </a:cubicBezTo>
                <a:lnTo>
                  <a:pt x="1062990" y="137160"/>
                </a:lnTo>
                <a:cubicBezTo>
                  <a:pt x="1062990" y="61508"/>
                  <a:pt x="1001482" y="0"/>
                  <a:pt x="925830" y="0"/>
                </a:cubicBezTo>
                <a:lnTo>
                  <a:pt x="308610" y="0"/>
                </a:lnTo>
                <a:cubicBezTo>
                  <a:pt x="232958" y="0"/>
                  <a:pt x="171450" y="61508"/>
                  <a:pt x="171450" y="137160"/>
                </a:cubicBezTo>
                <a:lnTo>
                  <a:pt x="171450" y="205740"/>
                </a:lnTo>
                <a:lnTo>
                  <a:pt x="85725" y="205740"/>
                </a:lnTo>
                <a:cubicBezTo>
                  <a:pt x="57221" y="205740"/>
                  <a:pt x="34290" y="228671"/>
                  <a:pt x="34290" y="257175"/>
                </a:cubicBezTo>
                <a:cubicBezTo>
                  <a:pt x="34290" y="285679"/>
                  <a:pt x="57221" y="308610"/>
                  <a:pt x="85725" y="308610"/>
                </a:cubicBezTo>
                <a:lnTo>
                  <a:pt x="171450" y="308610"/>
                </a:lnTo>
                <a:lnTo>
                  <a:pt x="171450" y="497205"/>
                </a:lnTo>
                <a:lnTo>
                  <a:pt x="85725" y="497205"/>
                </a:lnTo>
                <a:cubicBezTo>
                  <a:pt x="57221" y="497205"/>
                  <a:pt x="34290" y="520136"/>
                  <a:pt x="34290" y="548640"/>
                </a:cubicBezTo>
                <a:cubicBezTo>
                  <a:pt x="34290" y="577144"/>
                  <a:pt x="57221" y="600075"/>
                  <a:pt x="85725" y="600075"/>
                </a:cubicBezTo>
                <a:lnTo>
                  <a:pt x="171450" y="600075"/>
                </a:lnTo>
                <a:lnTo>
                  <a:pt x="171450" y="788670"/>
                </a:lnTo>
                <a:lnTo>
                  <a:pt x="85725" y="788670"/>
                </a:lnTo>
                <a:cubicBezTo>
                  <a:pt x="57221" y="788670"/>
                  <a:pt x="34290" y="811601"/>
                  <a:pt x="34290" y="840105"/>
                </a:cubicBezTo>
                <a:cubicBezTo>
                  <a:pt x="34290" y="868609"/>
                  <a:pt x="57221" y="891540"/>
                  <a:pt x="85725" y="891540"/>
                </a:cubicBezTo>
                <a:lnTo>
                  <a:pt x="171450" y="8915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think-pair-share activities to promote discussion.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open-ended questions to stimulate curiosity.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52637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Questions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812757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774097" y="533424"/>
                </a:moveTo>
                <a:cubicBezTo>
                  <a:pt x="804958" y="489275"/>
                  <a:pt x="822960" y="435483"/>
                  <a:pt x="822960" y="377190"/>
                </a:cubicBezTo>
                <a:cubicBezTo>
                  <a:pt x="822960" y="225671"/>
                  <a:pt x="700159" y="102870"/>
                  <a:pt x="548640" y="102870"/>
                </a:cubicBezTo>
                <a:cubicBezTo>
                  <a:pt x="397121" y="102870"/>
                  <a:pt x="274320" y="225671"/>
                  <a:pt x="274320" y="377190"/>
                </a:cubicBezTo>
                <a:cubicBezTo>
                  <a:pt x="274320" y="435483"/>
                  <a:pt x="292322" y="489275"/>
                  <a:pt x="323183" y="533424"/>
                </a:cubicBezTo>
                <a:cubicBezTo>
                  <a:pt x="331113" y="544782"/>
                  <a:pt x="340543" y="557641"/>
                  <a:pt x="350615" y="571357"/>
                </a:cubicBezTo>
                <a:lnTo>
                  <a:pt x="350615" y="571357"/>
                </a:lnTo>
                <a:cubicBezTo>
                  <a:pt x="378262" y="609290"/>
                  <a:pt x="411266" y="654725"/>
                  <a:pt x="435912" y="699516"/>
                </a:cubicBezTo>
                <a:cubicBezTo>
                  <a:pt x="458200" y="740235"/>
                  <a:pt x="469559" y="782669"/>
                  <a:pt x="475131" y="822746"/>
                </a:cubicBezTo>
                <a:lnTo>
                  <a:pt x="370761" y="822960"/>
                </a:lnTo>
                <a:cubicBezTo>
                  <a:pt x="366046" y="797242"/>
                  <a:pt x="358116" y="772168"/>
                  <a:pt x="345472" y="749022"/>
                </a:cubicBezTo>
                <a:cubicBezTo>
                  <a:pt x="324255" y="710446"/>
                  <a:pt x="297894" y="674227"/>
                  <a:pt x="271534" y="638008"/>
                </a:cubicBezTo>
                <a:lnTo>
                  <a:pt x="271534" y="638008"/>
                </a:lnTo>
                <a:lnTo>
                  <a:pt x="271534" y="638008"/>
                </a:lnTo>
                <a:cubicBezTo>
                  <a:pt x="260390" y="622792"/>
                  <a:pt x="249245" y="607576"/>
                  <a:pt x="238530" y="592145"/>
                </a:cubicBezTo>
                <a:cubicBezTo>
                  <a:pt x="196310" y="531281"/>
                  <a:pt x="171450" y="457129"/>
                  <a:pt x="171450" y="377190"/>
                </a:cubicBezTo>
                <a:cubicBezTo>
                  <a:pt x="171450" y="168878"/>
                  <a:pt x="340328" y="0"/>
                  <a:pt x="548640" y="0"/>
                </a:cubicBezTo>
                <a:cubicBezTo>
                  <a:pt x="756952" y="0"/>
                  <a:pt x="925830" y="168878"/>
                  <a:pt x="925830" y="377190"/>
                </a:cubicBezTo>
                <a:cubicBezTo>
                  <a:pt x="925830" y="457129"/>
                  <a:pt x="900970" y="531281"/>
                  <a:pt x="858536" y="592145"/>
                </a:cubicBezTo>
                <a:cubicBezTo>
                  <a:pt x="847820" y="607576"/>
                  <a:pt x="836676" y="622792"/>
                  <a:pt x="825532" y="638008"/>
                </a:cubicBezTo>
                <a:lnTo>
                  <a:pt x="825532" y="638008"/>
                </a:lnTo>
                <a:lnTo>
                  <a:pt x="825532" y="638008"/>
                </a:lnTo>
                <a:cubicBezTo>
                  <a:pt x="799171" y="674013"/>
                  <a:pt x="772811" y="710232"/>
                  <a:pt x="751594" y="749022"/>
                </a:cubicBezTo>
                <a:cubicBezTo>
                  <a:pt x="738949" y="772168"/>
                  <a:pt x="731020" y="797242"/>
                  <a:pt x="726305" y="822960"/>
                </a:cubicBezTo>
                <a:lnTo>
                  <a:pt x="622149" y="822960"/>
                </a:lnTo>
                <a:cubicBezTo>
                  <a:pt x="627721" y="782884"/>
                  <a:pt x="639080" y="740235"/>
                  <a:pt x="661368" y="699730"/>
                </a:cubicBezTo>
                <a:cubicBezTo>
                  <a:pt x="686014" y="654939"/>
                  <a:pt x="719018" y="609505"/>
                  <a:pt x="746665" y="571571"/>
                </a:cubicBezTo>
                <a:lnTo>
                  <a:pt x="746665" y="571571"/>
                </a:lnTo>
                <a:lnTo>
                  <a:pt x="746665" y="571571"/>
                </a:lnTo>
                <a:lnTo>
                  <a:pt x="746665" y="571571"/>
                </a:lnTo>
                <a:cubicBezTo>
                  <a:pt x="756737" y="557855"/>
                  <a:pt x="765953" y="544997"/>
                  <a:pt x="773882" y="533638"/>
                </a:cubicBezTo>
                <a:lnTo>
                  <a:pt x="774097" y="533424"/>
                </a:lnTo>
                <a:moveTo>
                  <a:pt x="548640" y="274320"/>
                </a:moveTo>
                <a:cubicBezTo>
                  <a:pt x="491847" y="274320"/>
                  <a:pt x="445770" y="320397"/>
                  <a:pt x="445770" y="377190"/>
                </a:cubicBezTo>
                <a:cubicBezTo>
                  <a:pt x="445770" y="396050"/>
                  <a:pt x="430340" y="411480"/>
                  <a:pt x="411480" y="411480"/>
                </a:cubicBezTo>
                <a:cubicBezTo>
                  <a:pt x="392621" y="411480"/>
                  <a:pt x="377190" y="396050"/>
                  <a:pt x="377190" y="377190"/>
                </a:cubicBezTo>
                <a:cubicBezTo>
                  <a:pt x="377190" y="282464"/>
                  <a:pt x="453914" y="205740"/>
                  <a:pt x="548640" y="205740"/>
                </a:cubicBezTo>
                <a:cubicBezTo>
                  <a:pt x="567499" y="205740"/>
                  <a:pt x="582930" y="221171"/>
                  <a:pt x="582930" y="240030"/>
                </a:cubicBezTo>
                <a:cubicBezTo>
                  <a:pt x="582930" y="258890"/>
                  <a:pt x="567500" y="274320"/>
                  <a:pt x="548640" y="274320"/>
                </a:cubicBezTo>
                <a:lnTo>
                  <a:pt x="548640" y="274320"/>
                </a:lnTo>
                <a:moveTo>
                  <a:pt x="548640" y="1097280"/>
                </a:moveTo>
                <a:cubicBezTo>
                  <a:pt x="453914" y="1097280"/>
                  <a:pt x="377190" y="1020556"/>
                  <a:pt x="377190" y="925830"/>
                </a:cubicBezTo>
                <a:lnTo>
                  <a:pt x="377190" y="891540"/>
                </a:lnTo>
                <a:lnTo>
                  <a:pt x="720090" y="891540"/>
                </a:lnTo>
                <a:lnTo>
                  <a:pt x="720090" y="925830"/>
                </a:lnTo>
                <a:cubicBezTo>
                  <a:pt x="720090" y="1020556"/>
                  <a:pt x="643366" y="1097280"/>
                  <a:pt x="548640" y="1097280"/>
                </a:cubicBezTo>
                <a:lnTo>
                  <a:pt x="548640" y="10972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Active Reading: Strategies for Enhanced Comprehension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1534" r="3153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Promotes continuous practice for better results.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Essential for academic success and lifelong learning.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Refinement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4" y="82271"/>
                </a:moveTo>
                <a:cubicBezTo>
                  <a:pt x="184313" y="82271"/>
                  <a:pt x="185742" y="82500"/>
                  <a:pt x="187113" y="83014"/>
                </a:cubicBezTo>
                <a:lnTo>
                  <a:pt x="311700" y="127991"/>
                </a:lnTo>
                <a:lnTo>
                  <a:pt x="187113" y="172968"/>
                </a:lnTo>
                <a:cubicBezTo>
                  <a:pt x="185742" y="173482"/>
                  <a:pt x="184313" y="173711"/>
                  <a:pt x="182884" y="173711"/>
                </a:cubicBezTo>
                <a:cubicBezTo>
                  <a:pt x="181456" y="173711"/>
                  <a:pt x="180027" y="173482"/>
                  <a:pt x="178655" y="172968"/>
                </a:cubicBezTo>
                <a:lnTo>
                  <a:pt x="105675" y="146622"/>
                </a:lnTo>
                <a:lnTo>
                  <a:pt x="186142" y="116447"/>
                </a:lnTo>
                <a:cubicBezTo>
                  <a:pt x="190885" y="114675"/>
                  <a:pt x="193286" y="109417"/>
                  <a:pt x="191514" y="104674"/>
                </a:cubicBezTo>
                <a:cubicBezTo>
                  <a:pt x="189742" y="99930"/>
                  <a:pt x="184485" y="97530"/>
                  <a:pt x="179741" y="99302"/>
                </a:cubicBezTo>
                <a:lnTo>
                  <a:pt x="88530" y="133477"/>
                </a:lnTo>
                <a:cubicBezTo>
                  <a:pt x="85558" y="134620"/>
                  <a:pt x="82643" y="135878"/>
                  <a:pt x="79786" y="137249"/>
                </a:cubicBezTo>
                <a:lnTo>
                  <a:pt x="54125" y="127991"/>
                </a:lnTo>
                <a:lnTo>
                  <a:pt x="178712" y="83014"/>
                </a:lnTo>
                <a:cubicBezTo>
                  <a:pt x="180084" y="82500"/>
                  <a:pt x="181513" y="82271"/>
                  <a:pt x="182942" y="82271"/>
                </a:cubicBezTo>
                <a:lnTo>
                  <a:pt x="182884" y="82271"/>
                </a:lnTo>
                <a:moveTo>
                  <a:pt x="9034" y="140907"/>
                </a:moveTo>
                <a:lnTo>
                  <a:pt x="53268" y="156852"/>
                </a:lnTo>
                <a:cubicBezTo>
                  <a:pt x="37723" y="173254"/>
                  <a:pt x="28294" y="194971"/>
                  <a:pt x="27494" y="218402"/>
                </a:cubicBezTo>
                <a:cubicBezTo>
                  <a:pt x="27436" y="218745"/>
                  <a:pt x="27436" y="219088"/>
                  <a:pt x="27436" y="219431"/>
                </a:cubicBezTo>
                <a:cubicBezTo>
                  <a:pt x="27436" y="235662"/>
                  <a:pt x="21264" y="252464"/>
                  <a:pt x="14692" y="265608"/>
                </a:cubicBezTo>
                <a:cubicBezTo>
                  <a:pt x="10977" y="273038"/>
                  <a:pt x="6748" y="280353"/>
                  <a:pt x="1833" y="287097"/>
                </a:cubicBezTo>
                <a:cubicBezTo>
                  <a:pt x="4" y="289554"/>
                  <a:pt x="-510" y="292754"/>
                  <a:pt x="519" y="295669"/>
                </a:cubicBezTo>
                <a:cubicBezTo>
                  <a:pt x="1547" y="298584"/>
                  <a:pt x="3948" y="300755"/>
                  <a:pt x="6920" y="301498"/>
                </a:cubicBezTo>
                <a:lnTo>
                  <a:pt x="43496" y="310642"/>
                </a:lnTo>
                <a:cubicBezTo>
                  <a:pt x="45896" y="311271"/>
                  <a:pt x="48468" y="310814"/>
                  <a:pt x="50582" y="309499"/>
                </a:cubicBezTo>
                <a:cubicBezTo>
                  <a:pt x="52697" y="308185"/>
                  <a:pt x="54183" y="306013"/>
                  <a:pt x="54640" y="303556"/>
                </a:cubicBezTo>
                <a:cubicBezTo>
                  <a:pt x="59555" y="279096"/>
                  <a:pt x="57097" y="257150"/>
                  <a:pt x="53440" y="241434"/>
                </a:cubicBezTo>
                <a:cubicBezTo>
                  <a:pt x="51611" y="233433"/>
                  <a:pt x="49153" y="225260"/>
                  <a:pt x="45782" y="217716"/>
                </a:cubicBezTo>
                <a:cubicBezTo>
                  <a:pt x="46867" y="196571"/>
                  <a:pt x="56754" y="177197"/>
                  <a:pt x="72471" y="163881"/>
                </a:cubicBezTo>
                <a:lnTo>
                  <a:pt x="169340" y="198857"/>
                </a:lnTo>
                <a:cubicBezTo>
                  <a:pt x="173683" y="200400"/>
                  <a:pt x="178255" y="201200"/>
                  <a:pt x="182884" y="201200"/>
                </a:cubicBezTo>
                <a:cubicBezTo>
                  <a:pt x="187514" y="201200"/>
                  <a:pt x="192086" y="200400"/>
                  <a:pt x="196429" y="198857"/>
                </a:cubicBezTo>
                <a:lnTo>
                  <a:pt x="356735" y="140907"/>
                </a:lnTo>
                <a:cubicBezTo>
                  <a:pt x="362164" y="138964"/>
                  <a:pt x="365764" y="133763"/>
                  <a:pt x="365764" y="127991"/>
                </a:cubicBezTo>
                <a:cubicBezTo>
                  <a:pt x="365764" y="122219"/>
                  <a:pt x="362164" y="117075"/>
                  <a:pt x="356735" y="115075"/>
                </a:cubicBezTo>
                <a:lnTo>
                  <a:pt x="196429" y="57182"/>
                </a:lnTo>
                <a:cubicBezTo>
                  <a:pt x="192086" y="55639"/>
                  <a:pt x="187514" y="54839"/>
                  <a:pt x="182884" y="54839"/>
                </a:cubicBezTo>
                <a:cubicBezTo>
                  <a:pt x="178255" y="54839"/>
                  <a:pt x="173683" y="55639"/>
                  <a:pt x="169340" y="57182"/>
                </a:cubicBezTo>
                <a:lnTo>
                  <a:pt x="9034" y="115075"/>
                </a:lnTo>
                <a:cubicBezTo>
                  <a:pt x="3605" y="117075"/>
                  <a:pt x="4" y="122219"/>
                  <a:pt x="4" y="127991"/>
                </a:cubicBezTo>
                <a:cubicBezTo>
                  <a:pt x="4" y="133763"/>
                  <a:pt x="3605" y="138907"/>
                  <a:pt x="9034" y="140907"/>
                </a:cubicBezTo>
                <a:lnTo>
                  <a:pt x="9034" y="140907"/>
                </a:lnTo>
                <a:moveTo>
                  <a:pt x="283811" y="186627"/>
                </a:moveTo>
                <a:lnTo>
                  <a:pt x="257237" y="196228"/>
                </a:lnTo>
                <a:lnTo>
                  <a:pt x="264495" y="265094"/>
                </a:lnTo>
                <a:cubicBezTo>
                  <a:pt x="261751" y="267094"/>
                  <a:pt x="257179" y="269666"/>
                  <a:pt x="250436" y="272295"/>
                </a:cubicBezTo>
                <a:cubicBezTo>
                  <a:pt x="234319" y="278638"/>
                  <a:pt x="210316" y="283439"/>
                  <a:pt x="182884" y="283439"/>
                </a:cubicBezTo>
                <a:cubicBezTo>
                  <a:pt x="155452" y="283439"/>
                  <a:pt x="131449" y="278638"/>
                  <a:pt x="115276" y="272352"/>
                </a:cubicBezTo>
                <a:cubicBezTo>
                  <a:pt x="108532" y="269723"/>
                  <a:pt x="103960" y="267094"/>
                  <a:pt x="101217" y="265151"/>
                </a:cubicBezTo>
                <a:lnTo>
                  <a:pt x="108475" y="196285"/>
                </a:lnTo>
                <a:lnTo>
                  <a:pt x="81900" y="186684"/>
                </a:lnTo>
                <a:lnTo>
                  <a:pt x="73156" y="269723"/>
                </a:lnTo>
                <a:cubicBezTo>
                  <a:pt x="73156" y="289897"/>
                  <a:pt x="122305" y="310871"/>
                  <a:pt x="182884" y="310871"/>
                </a:cubicBezTo>
                <a:cubicBezTo>
                  <a:pt x="243463" y="310871"/>
                  <a:pt x="292612" y="289897"/>
                  <a:pt x="292612" y="269723"/>
                </a:cubicBezTo>
                <a:lnTo>
                  <a:pt x="283868" y="186627"/>
                </a:lnTo>
                <a:lnTo>
                  <a:pt x="283811" y="186627"/>
                </a:lnTo>
                <a:moveTo>
                  <a:pt x="267123" y="262865"/>
                </a:moveTo>
                <a:cubicBezTo>
                  <a:pt x="267123" y="262865"/>
                  <a:pt x="267066" y="262922"/>
                  <a:pt x="266952" y="263094"/>
                </a:cubicBezTo>
                <a:cubicBezTo>
                  <a:pt x="267066" y="262922"/>
                  <a:pt x="267123" y="262865"/>
                  <a:pt x="267123" y="262865"/>
                </a:cubicBezTo>
                <a:moveTo>
                  <a:pt x="98645" y="262865"/>
                </a:moveTo>
                <a:cubicBezTo>
                  <a:pt x="98645" y="262865"/>
                  <a:pt x="98702" y="262922"/>
                  <a:pt x="98817" y="263094"/>
                </a:cubicBezTo>
                <a:cubicBezTo>
                  <a:pt x="98702" y="262922"/>
                  <a:pt x="98645" y="262865"/>
                  <a:pt x="98645" y="26286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Facilitates a deeper grasp of complex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Encourages critical thinking and analysis.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Deep Understanding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Improves comprehension and retention of information.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Enhances engagement with the material.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Reading Benefits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2025-03-12T19:26:39Z</dcterms:created>
  <dcterms:modified xsi:type="dcterms:W3CDTF">2025-03-12T19:26:39Z</dcterms:modified>
</cp:coreProperties>
</file>