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efed71c6286f1d8fbd95c3c538c4a56f6f8ce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0024b8091c47d1ded5cc33ac29624402a9d1ea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7e2d1a757182cac9529d07d52cef473dd9331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55143528cad9842c7f5a280b25ecaad659273a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d993c5254bce37fed78a909c4eb643df80a4cf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d574f40773cd79f1a759404e6d11dd678a4230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d880927eed2045437e3df04cd710d67955185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Importance, Applications, and Techniques of Arithmetic in Daily Life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Arithmetic: Skills for Everyday Success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Applying Arithmetic Skills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Arithmetic Skills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Basic Arithmetic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Arithmetic to Everyday Problems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Solving Puzzles and Brain Teasers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Technology Integration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Real-Life Applications of Arithmetic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FAQs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Vocabulary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Prior Knowledge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Applying Arithmetic Skills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Puzzles often require arithmetic skills to find solutions, enhancing critical thinking and problem-solving abilities.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number puzzles can make learning arithmetic enjoyable and practical.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Arithmetic in Puzzles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7" y="0"/>
                  <a:pt x="365760" y="20503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8" y="148590"/>
                  <a:pt x="308610" y="152448"/>
                  <a:pt x="308610" y="157162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2"/>
                </a:lnTo>
                <a:cubicBezTo>
                  <a:pt x="262890" y="152448"/>
                  <a:pt x="259032" y="148590"/>
                  <a:pt x="254318" y="148590"/>
                </a:cubicBezTo>
                <a:lnTo>
                  <a:pt x="228600" y="148590"/>
                </a:lnTo>
                <a:cubicBezTo>
                  <a:pt x="222314" y="148590"/>
                  <a:pt x="217170" y="143446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4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4" y="57150"/>
                  <a:pt x="217170" y="52006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4" y="0"/>
                  <a:pt x="228600" y="0"/>
                </a:cubicBezTo>
                <a:lnTo>
                  <a:pt x="320040" y="0"/>
                </a:lnTo>
                <a:moveTo>
                  <a:pt x="0" y="171450"/>
                </a:moveTo>
                <a:lnTo>
                  <a:pt x="0" y="91440"/>
                </a:lnTo>
                <a:cubicBezTo>
                  <a:pt x="0" y="66223"/>
                  <a:pt x="20503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4"/>
                  <a:pt x="160020" y="57150"/>
                </a:cubicBezTo>
                <a:lnTo>
                  <a:pt x="160020" y="94298"/>
                </a:lnTo>
                <a:cubicBezTo>
                  <a:pt x="160020" y="99012"/>
                  <a:pt x="163878" y="102870"/>
                  <a:pt x="168592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2" y="148590"/>
                </a:lnTo>
                <a:cubicBezTo>
                  <a:pt x="163878" y="148590"/>
                  <a:pt x="160020" y="152448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4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5"/>
                </a:lnTo>
                <a:cubicBezTo>
                  <a:pt x="34290" y="323826"/>
                  <a:pt x="41934" y="331470"/>
                  <a:pt x="51435" y="331470"/>
                </a:cubicBezTo>
                <a:lnTo>
                  <a:pt x="160020" y="331470"/>
                </a:lnTo>
                <a:lnTo>
                  <a:pt x="160020" y="305752"/>
                </a:lnTo>
                <a:cubicBezTo>
                  <a:pt x="160020" y="301038"/>
                  <a:pt x="156162" y="297180"/>
                  <a:pt x="151448" y="297180"/>
                </a:cubicBezTo>
                <a:lnTo>
                  <a:pt x="148590" y="297180"/>
                </a:lnTo>
                <a:cubicBezTo>
                  <a:pt x="135946" y="297180"/>
                  <a:pt x="125730" y="286964"/>
                  <a:pt x="125730" y="274320"/>
                </a:cubicBezTo>
                <a:cubicBezTo>
                  <a:pt x="125730" y="261676"/>
                  <a:pt x="135946" y="251460"/>
                  <a:pt x="148590" y="251460"/>
                </a:cubicBezTo>
                <a:lnTo>
                  <a:pt x="151448" y="251460"/>
                </a:lnTo>
                <a:cubicBezTo>
                  <a:pt x="156162" y="251460"/>
                  <a:pt x="160020" y="247602"/>
                  <a:pt x="160020" y="242888"/>
                </a:cubicBezTo>
                <a:lnTo>
                  <a:pt x="160020" y="217170"/>
                </a:lnTo>
                <a:cubicBezTo>
                  <a:pt x="160020" y="210884"/>
                  <a:pt x="165164" y="205740"/>
                  <a:pt x="171450" y="205740"/>
                </a:cubicBezTo>
                <a:lnTo>
                  <a:pt x="205740" y="205740"/>
                </a:lnTo>
                <a:cubicBezTo>
                  <a:pt x="212027" y="205740"/>
                  <a:pt x="217170" y="210884"/>
                  <a:pt x="217170" y="217170"/>
                </a:cubicBezTo>
                <a:lnTo>
                  <a:pt x="217170" y="228600"/>
                </a:lnTo>
                <a:cubicBezTo>
                  <a:pt x="217170" y="241244"/>
                  <a:pt x="227386" y="251460"/>
                  <a:pt x="240030" y="251460"/>
                </a:cubicBezTo>
                <a:cubicBezTo>
                  <a:pt x="252674" y="251460"/>
                  <a:pt x="262890" y="241244"/>
                  <a:pt x="262890" y="228600"/>
                </a:cubicBezTo>
                <a:lnTo>
                  <a:pt x="262890" y="217170"/>
                </a:lnTo>
                <a:cubicBezTo>
                  <a:pt x="262890" y="210884"/>
                  <a:pt x="268034" y="205740"/>
                  <a:pt x="274320" y="205740"/>
                </a:cubicBezTo>
                <a:lnTo>
                  <a:pt x="308610" y="205740"/>
                </a:lnTo>
                <a:cubicBezTo>
                  <a:pt x="314896" y="205740"/>
                  <a:pt x="320040" y="210884"/>
                  <a:pt x="320040" y="21717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182880" y="365760"/>
                </a:lnTo>
                <a:lnTo>
                  <a:pt x="171450" y="365760"/>
                </a:lnTo>
                <a:lnTo>
                  <a:pt x="51435" y="365760"/>
                </a:lnTo>
                <a:cubicBezTo>
                  <a:pt x="23003" y="365760"/>
                  <a:pt x="0" y="342757"/>
                  <a:pt x="0" y="314325"/>
                </a:cubicBezTo>
                <a:lnTo>
                  <a:pt x="0" y="194310"/>
                </a:lnTo>
                <a:lnTo>
                  <a:pt x="0" y="1714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Many everyday problems can be solved using basic arithmetic operations like addition, subtraction, multiplication, and division.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instance, determining how much time is needed to complete tasks can be done through simple calculations.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Problem Solving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4"/>
                  <a:pt x="264944" y="331470"/>
                  <a:pt x="182880" y="331470"/>
                </a:cubicBezTo>
                <a:cubicBezTo>
                  <a:pt x="100816" y="331470"/>
                  <a:pt x="34290" y="264944"/>
                  <a:pt x="34290" y="182880"/>
                </a:cubicBezTo>
                <a:cubicBezTo>
                  <a:pt x="34290" y="100816"/>
                  <a:pt x="100816" y="34290"/>
                  <a:pt x="182880" y="34290"/>
                </a:cubicBezTo>
                <a:cubicBezTo>
                  <a:pt x="264944" y="34290"/>
                  <a:pt x="331470" y="10081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2"/>
                  <a:pt x="81878" y="365760"/>
                  <a:pt x="182880" y="365760"/>
                </a:cubicBezTo>
                <a:cubicBezTo>
                  <a:pt x="283882" y="365760"/>
                  <a:pt x="365760" y="283882"/>
                  <a:pt x="365760" y="182880"/>
                </a:cubicBezTo>
                <a:cubicBezTo>
                  <a:pt x="365760" y="81878"/>
                  <a:pt x="283882" y="0"/>
                  <a:pt x="182880" y="0"/>
                </a:cubicBezTo>
                <a:cubicBezTo>
                  <a:pt x="81878" y="0"/>
                  <a:pt x="0" y="81878"/>
                  <a:pt x="0" y="182880"/>
                </a:cubicBezTo>
                <a:moveTo>
                  <a:pt x="165735" y="85725"/>
                </a:moveTo>
                <a:lnTo>
                  <a:pt x="165735" y="182880"/>
                </a:lnTo>
                <a:cubicBezTo>
                  <a:pt x="165735" y="188595"/>
                  <a:pt x="168592" y="193953"/>
                  <a:pt x="173379" y="197167"/>
                </a:cubicBezTo>
                <a:lnTo>
                  <a:pt x="241959" y="242888"/>
                </a:lnTo>
                <a:cubicBezTo>
                  <a:pt x="249817" y="248174"/>
                  <a:pt x="260461" y="246031"/>
                  <a:pt x="265747" y="238101"/>
                </a:cubicBezTo>
                <a:cubicBezTo>
                  <a:pt x="271034" y="230172"/>
                  <a:pt x="268891" y="219599"/>
                  <a:pt x="260961" y="214313"/>
                </a:cubicBezTo>
                <a:lnTo>
                  <a:pt x="200025" y="173736"/>
                </a:lnTo>
                <a:lnTo>
                  <a:pt x="200025" y="85725"/>
                </a:lnTo>
                <a:cubicBezTo>
                  <a:pt x="200025" y="76224"/>
                  <a:pt x="192381" y="68580"/>
                  <a:pt x="182880" y="68580"/>
                </a:cubicBezTo>
                <a:cubicBezTo>
                  <a:pt x="173379" y="68580"/>
                  <a:pt x="165735" y="76224"/>
                  <a:pt x="165735" y="85725"/>
                </a:cubicBezTo>
                <a:lnTo>
                  <a:pt x="165735" y="8572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Arithmetic skills are essential for managing finances, such as budgeting and calculating expenses.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in making informed decisions in daily life, like comparing prices while shopping.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Arithmetic Skills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Strong arithmetic abilities enhance logical reasoning and analysis.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vital for evaluating information and making reasoned decisions.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skills are key for overcoming challenges and managing budgets.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facilitate effective financial planning and resource allocation.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 Solving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5120" y="71120"/>
                </a:moveTo>
                <a:cubicBezTo>
                  <a:pt x="330708" y="71120"/>
                  <a:pt x="335280" y="75692"/>
                  <a:pt x="335280" y="81280"/>
                </a:cubicBezTo>
                <a:lnTo>
                  <a:pt x="335280" y="152400"/>
                </a:lnTo>
                <a:lnTo>
                  <a:pt x="284480" y="152400"/>
                </a:lnTo>
                <a:lnTo>
                  <a:pt x="284480" y="132080"/>
                </a:lnTo>
                <a:lnTo>
                  <a:pt x="289560" y="132080"/>
                </a:lnTo>
                <a:cubicBezTo>
                  <a:pt x="298006" y="132080"/>
                  <a:pt x="304800" y="125286"/>
                  <a:pt x="304800" y="116840"/>
                </a:cubicBezTo>
                <a:cubicBezTo>
                  <a:pt x="304800" y="108395"/>
                  <a:pt x="298006" y="101600"/>
                  <a:pt x="289560" y="101600"/>
                </a:cubicBezTo>
                <a:lnTo>
                  <a:pt x="284480" y="101600"/>
                </a:lnTo>
                <a:lnTo>
                  <a:pt x="284480" y="71120"/>
                </a:lnTo>
                <a:lnTo>
                  <a:pt x="325120" y="71120"/>
                </a:lnTo>
                <a:moveTo>
                  <a:pt x="264160" y="101600"/>
                </a:moveTo>
                <a:lnTo>
                  <a:pt x="259080" y="101600"/>
                </a:lnTo>
                <a:cubicBezTo>
                  <a:pt x="250634" y="101600"/>
                  <a:pt x="243840" y="108394"/>
                  <a:pt x="243840" y="116840"/>
                </a:cubicBezTo>
                <a:cubicBezTo>
                  <a:pt x="243840" y="125286"/>
                  <a:pt x="250634" y="132080"/>
                  <a:pt x="259080" y="132080"/>
                </a:cubicBezTo>
                <a:lnTo>
                  <a:pt x="264160" y="132080"/>
                </a:lnTo>
                <a:lnTo>
                  <a:pt x="264160" y="152400"/>
                </a:lnTo>
                <a:lnTo>
                  <a:pt x="182880" y="152400"/>
                </a:lnTo>
                <a:lnTo>
                  <a:pt x="182880" y="132080"/>
                </a:lnTo>
                <a:lnTo>
                  <a:pt x="187960" y="132080"/>
                </a:lnTo>
                <a:cubicBezTo>
                  <a:pt x="196405" y="132080"/>
                  <a:pt x="203200" y="125286"/>
                  <a:pt x="203200" y="116840"/>
                </a:cubicBezTo>
                <a:cubicBezTo>
                  <a:pt x="203200" y="108394"/>
                  <a:pt x="196406" y="101600"/>
                  <a:pt x="187960" y="101600"/>
                </a:cubicBezTo>
                <a:lnTo>
                  <a:pt x="182880" y="101600"/>
                </a:lnTo>
                <a:lnTo>
                  <a:pt x="182880" y="71120"/>
                </a:lnTo>
                <a:lnTo>
                  <a:pt x="264160" y="71120"/>
                </a:lnTo>
                <a:lnTo>
                  <a:pt x="264160" y="101600"/>
                </a:lnTo>
                <a:moveTo>
                  <a:pt x="162560" y="101600"/>
                </a:moveTo>
                <a:lnTo>
                  <a:pt x="157480" y="101600"/>
                </a:lnTo>
                <a:cubicBezTo>
                  <a:pt x="149035" y="101600"/>
                  <a:pt x="142240" y="108394"/>
                  <a:pt x="142240" y="116840"/>
                </a:cubicBezTo>
                <a:cubicBezTo>
                  <a:pt x="142240" y="125286"/>
                  <a:pt x="149035" y="132080"/>
                  <a:pt x="157480" y="132080"/>
                </a:cubicBezTo>
                <a:lnTo>
                  <a:pt x="162560" y="132080"/>
                </a:lnTo>
                <a:lnTo>
                  <a:pt x="162560" y="152400"/>
                </a:lnTo>
                <a:lnTo>
                  <a:pt x="101600" y="152400"/>
                </a:lnTo>
                <a:lnTo>
                  <a:pt x="101600" y="132080"/>
                </a:lnTo>
                <a:lnTo>
                  <a:pt x="106680" y="132080"/>
                </a:lnTo>
                <a:cubicBezTo>
                  <a:pt x="115126" y="132080"/>
                  <a:pt x="121920" y="125286"/>
                  <a:pt x="121920" y="116840"/>
                </a:cubicBezTo>
                <a:cubicBezTo>
                  <a:pt x="121920" y="108394"/>
                  <a:pt x="115126" y="101600"/>
                  <a:pt x="106680" y="101600"/>
                </a:cubicBezTo>
                <a:lnTo>
                  <a:pt x="101600" y="101600"/>
                </a:lnTo>
                <a:lnTo>
                  <a:pt x="101600" y="71120"/>
                </a:lnTo>
                <a:lnTo>
                  <a:pt x="162560" y="71120"/>
                </a:lnTo>
                <a:lnTo>
                  <a:pt x="162560" y="101600"/>
                </a:lnTo>
                <a:moveTo>
                  <a:pt x="81280" y="101600"/>
                </a:moveTo>
                <a:lnTo>
                  <a:pt x="76200" y="101600"/>
                </a:lnTo>
                <a:cubicBezTo>
                  <a:pt x="67754" y="101600"/>
                  <a:pt x="60960" y="108394"/>
                  <a:pt x="60960" y="116840"/>
                </a:cubicBezTo>
                <a:cubicBezTo>
                  <a:pt x="60960" y="125286"/>
                  <a:pt x="67754" y="132080"/>
                  <a:pt x="76200" y="132080"/>
                </a:cubicBezTo>
                <a:lnTo>
                  <a:pt x="81280" y="132080"/>
                </a:lnTo>
                <a:lnTo>
                  <a:pt x="81280" y="152400"/>
                </a:lnTo>
                <a:lnTo>
                  <a:pt x="30480" y="152400"/>
                </a:lnTo>
                <a:lnTo>
                  <a:pt x="30480" y="81280"/>
                </a:lnTo>
                <a:cubicBezTo>
                  <a:pt x="30480" y="75692"/>
                  <a:pt x="35052" y="71120"/>
                  <a:pt x="40640" y="71120"/>
                </a:cubicBezTo>
                <a:lnTo>
                  <a:pt x="81280" y="71120"/>
                </a:lnTo>
                <a:lnTo>
                  <a:pt x="81280" y="101600"/>
                </a:lnTo>
                <a:moveTo>
                  <a:pt x="30480" y="284480"/>
                </a:moveTo>
                <a:lnTo>
                  <a:pt x="30480" y="172720"/>
                </a:lnTo>
                <a:lnTo>
                  <a:pt x="81280" y="172720"/>
                </a:lnTo>
                <a:lnTo>
                  <a:pt x="81280" y="187960"/>
                </a:lnTo>
                <a:lnTo>
                  <a:pt x="76200" y="187960"/>
                </a:lnTo>
                <a:cubicBezTo>
                  <a:pt x="67754" y="187960"/>
                  <a:pt x="60960" y="194755"/>
                  <a:pt x="60960" y="203200"/>
                </a:cubicBezTo>
                <a:cubicBezTo>
                  <a:pt x="60960" y="211646"/>
                  <a:pt x="67754" y="218440"/>
                  <a:pt x="76200" y="218440"/>
                </a:cubicBezTo>
                <a:lnTo>
                  <a:pt x="81280" y="218440"/>
                </a:lnTo>
                <a:lnTo>
                  <a:pt x="81280" y="233680"/>
                </a:lnTo>
                <a:lnTo>
                  <a:pt x="76200" y="233680"/>
                </a:lnTo>
                <a:cubicBezTo>
                  <a:pt x="67754" y="233680"/>
                  <a:pt x="60960" y="240475"/>
                  <a:pt x="60960" y="248920"/>
                </a:cubicBezTo>
                <a:cubicBezTo>
                  <a:pt x="60960" y="257366"/>
                  <a:pt x="67754" y="264160"/>
                  <a:pt x="76200" y="264160"/>
                </a:cubicBezTo>
                <a:lnTo>
                  <a:pt x="81280" y="264160"/>
                </a:lnTo>
                <a:lnTo>
                  <a:pt x="81280" y="294640"/>
                </a:lnTo>
                <a:lnTo>
                  <a:pt x="40640" y="294640"/>
                </a:lnTo>
                <a:cubicBezTo>
                  <a:pt x="35052" y="294640"/>
                  <a:pt x="30480" y="290068"/>
                  <a:pt x="30480" y="284480"/>
                </a:cubicBezTo>
                <a:lnTo>
                  <a:pt x="30480" y="284480"/>
                </a:lnTo>
                <a:moveTo>
                  <a:pt x="101600" y="264160"/>
                </a:moveTo>
                <a:lnTo>
                  <a:pt x="106680" y="264160"/>
                </a:lnTo>
                <a:cubicBezTo>
                  <a:pt x="115126" y="264160"/>
                  <a:pt x="121920" y="257365"/>
                  <a:pt x="121920" y="248920"/>
                </a:cubicBezTo>
                <a:cubicBezTo>
                  <a:pt x="121920" y="240474"/>
                  <a:pt x="115126" y="233680"/>
                  <a:pt x="106680" y="233680"/>
                </a:cubicBezTo>
                <a:lnTo>
                  <a:pt x="101600" y="233680"/>
                </a:lnTo>
                <a:lnTo>
                  <a:pt x="101600" y="218440"/>
                </a:lnTo>
                <a:lnTo>
                  <a:pt x="106680" y="218440"/>
                </a:lnTo>
                <a:cubicBezTo>
                  <a:pt x="115126" y="218440"/>
                  <a:pt x="121920" y="211645"/>
                  <a:pt x="121920" y="203200"/>
                </a:cubicBezTo>
                <a:cubicBezTo>
                  <a:pt x="121920" y="194754"/>
                  <a:pt x="115126" y="187960"/>
                  <a:pt x="106680" y="187960"/>
                </a:cubicBezTo>
                <a:lnTo>
                  <a:pt x="101600" y="187960"/>
                </a:lnTo>
                <a:lnTo>
                  <a:pt x="101600" y="172720"/>
                </a:lnTo>
                <a:lnTo>
                  <a:pt x="162560" y="172720"/>
                </a:lnTo>
                <a:lnTo>
                  <a:pt x="162560" y="187960"/>
                </a:lnTo>
                <a:lnTo>
                  <a:pt x="157480" y="187960"/>
                </a:lnTo>
                <a:cubicBezTo>
                  <a:pt x="149035" y="187960"/>
                  <a:pt x="142240" y="194754"/>
                  <a:pt x="142240" y="203200"/>
                </a:cubicBezTo>
                <a:cubicBezTo>
                  <a:pt x="142240" y="211645"/>
                  <a:pt x="149035" y="218440"/>
                  <a:pt x="157480" y="218440"/>
                </a:cubicBezTo>
                <a:lnTo>
                  <a:pt x="162560" y="218440"/>
                </a:lnTo>
                <a:lnTo>
                  <a:pt x="162560" y="233680"/>
                </a:lnTo>
                <a:lnTo>
                  <a:pt x="157480" y="233680"/>
                </a:lnTo>
                <a:cubicBezTo>
                  <a:pt x="149035" y="233680"/>
                  <a:pt x="142240" y="240474"/>
                  <a:pt x="142240" y="248920"/>
                </a:cubicBezTo>
                <a:cubicBezTo>
                  <a:pt x="142240" y="257365"/>
                  <a:pt x="149035" y="264160"/>
                  <a:pt x="157480" y="264160"/>
                </a:cubicBezTo>
                <a:lnTo>
                  <a:pt x="162560" y="264160"/>
                </a:lnTo>
                <a:lnTo>
                  <a:pt x="162560" y="294640"/>
                </a:lnTo>
                <a:lnTo>
                  <a:pt x="101600" y="294640"/>
                </a:lnTo>
                <a:lnTo>
                  <a:pt x="101600" y="264160"/>
                </a:lnTo>
                <a:moveTo>
                  <a:pt x="182880" y="218440"/>
                </a:moveTo>
                <a:lnTo>
                  <a:pt x="187960" y="218440"/>
                </a:lnTo>
                <a:cubicBezTo>
                  <a:pt x="196405" y="218440"/>
                  <a:pt x="203200" y="211646"/>
                  <a:pt x="203200" y="203200"/>
                </a:cubicBezTo>
                <a:cubicBezTo>
                  <a:pt x="203200" y="194754"/>
                  <a:pt x="196406" y="187960"/>
                  <a:pt x="187960" y="187960"/>
                </a:cubicBezTo>
                <a:lnTo>
                  <a:pt x="182880" y="187960"/>
                </a:lnTo>
                <a:lnTo>
                  <a:pt x="182880" y="172720"/>
                </a:lnTo>
                <a:lnTo>
                  <a:pt x="264160" y="172720"/>
                </a:lnTo>
                <a:lnTo>
                  <a:pt x="264160" y="233680"/>
                </a:lnTo>
                <a:lnTo>
                  <a:pt x="259080" y="233680"/>
                </a:lnTo>
                <a:cubicBezTo>
                  <a:pt x="250634" y="233680"/>
                  <a:pt x="243840" y="240474"/>
                  <a:pt x="243840" y="248920"/>
                </a:cubicBezTo>
                <a:cubicBezTo>
                  <a:pt x="243840" y="257365"/>
                  <a:pt x="250634" y="264160"/>
                  <a:pt x="259080" y="264160"/>
                </a:cubicBezTo>
                <a:lnTo>
                  <a:pt x="264160" y="264160"/>
                </a:lnTo>
                <a:lnTo>
                  <a:pt x="264160" y="294640"/>
                </a:lnTo>
                <a:lnTo>
                  <a:pt x="182880" y="294640"/>
                </a:lnTo>
                <a:lnTo>
                  <a:pt x="182880" y="264160"/>
                </a:lnTo>
                <a:lnTo>
                  <a:pt x="187960" y="264160"/>
                </a:lnTo>
                <a:cubicBezTo>
                  <a:pt x="196405" y="264160"/>
                  <a:pt x="203200" y="257366"/>
                  <a:pt x="203200" y="248920"/>
                </a:cubicBezTo>
                <a:cubicBezTo>
                  <a:pt x="203200" y="240474"/>
                  <a:pt x="196406" y="233680"/>
                  <a:pt x="187960" y="233680"/>
                </a:cubicBezTo>
                <a:lnTo>
                  <a:pt x="182880" y="233680"/>
                </a:lnTo>
                <a:lnTo>
                  <a:pt x="182880" y="218440"/>
                </a:lnTo>
                <a:moveTo>
                  <a:pt x="284480" y="264160"/>
                </a:moveTo>
                <a:lnTo>
                  <a:pt x="289560" y="264160"/>
                </a:lnTo>
                <a:cubicBezTo>
                  <a:pt x="298006" y="264160"/>
                  <a:pt x="304800" y="257365"/>
                  <a:pt x="304800" y="248920"/>
                </a:cubicBezTo>
                <a:cubicBezTo>
                  <a:pt x="304800" y="240474"/>
                  <a:pt x="298006" y="233680"/>
                  <a:pt x="289560" y="233680"/>
                </a:cubicBezTo>
                <a:lnTo>
                  <a:pt x="284480" y="233680"/>
                </a:lnTo>
                <a:lnTo>
                  <a:pt x="284480" y="172720"/>
                </a:lnTo>
                <a:lnTo>
                  <a:pt x="335280" y="172720"/>
                </a:lnTo>
                <a:lnTo>
                  <a:pt x="335280" y="284480"/>
                </a:lnTo>
                <a:cubicBezTo>
                  <a:pt x="335280" y="290068"/>
                  <a:pt x="330708" y="294640"/>
                  <a:pt x="325120" y="294640"/>
                </a:cubicBezTo>
                <a:lnTo>
                  <a:pt x="284480" y="294640"/>
                </a:lnTo>
                <a:lnTo>
                  <a:pt x="284480" y="264160"/>
                </a:lnTo>
                <a:moveTo>
                  <a:pt x="40640" y="40640"/>
                </a:moveTo>
                <a:cubicBezTo>
                  <a:pt x="18225" y="40640"/>
                  <a:pt x="0" y="58865"/>
                  <a:pt x="0" y="81280"/>
                </a:cubicBezTo>
                <a:lnTo>
                  <a:pt x="0" y="284480"/>
                </a:lnTo>
                <a:cubicBezTo>
                  <a:pt x="0" y="306896"/>
                  <a:pt x="18224" y="325120"/>
                  <a:pt x="40640" y="325120"/>
                </a:cubicBezTo>
                <a:lnTo>
                  <a:pt x="325120" y="325120"/>
                </a:lnTo>
                <a:cubicBezTo>
                  <a:pt x="347536" y="325120"/>
                  <a:pt x="365760" y="306896"/>
                  <a:pt x="365760" y="284480"/>
                </a:cubicBezTo>
                <a:lnTo>
                  <a:pt x="365760" y="81280"/>
                </a:lnTo>
                <a:cubicBezTo>
                  <a:pt x="365760" y="58865"/>
                  <a:pt x="347536" y="40640"/>
                  <a:pt x="325120" y="40640"/>
                </a:cubicBezTo>
                <a:lnTo>
                  <a:pt x="40640" y="406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Arithmetic skills are crucial for making sound daily choices.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assist in analyzing data and assessing risks.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Informed Decisions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Arithmetic Operations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Division is the process of sharing a quantity into equal parts.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result is called the quotient.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Division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1435" y="102870"/>
                </a:moveTo>
                <a:cubicBezTo>
                  <a:pt x="41934" y="102870"/>
                  <a:pt x="34290" y="110514"/>
                  <a:pt x="34290" y="120015"/>
                </a:cubicBezTo>
                <a:cubicBezTo>
                  <a:pt x="34290" y="129516"/>
                  <a:pt x="41934" y="137160"/>
                  <a:pt x="51435" y="137160"/>
                </a:cubicBezTo>
                <a:lnTo>
                  <a:pt x="314325" y="137160"/>
                </a:lnTo>
                <a:cubicBezTo>
                  <a:pt x="323826" y="137160"/>
                  <a:pt x="331470" y="129516"/>
                  <a:pt x="331470" y="120015"/>
                </a:cubicBezTo>
                <a:cubicBezTo>
                  <a:pt x="331470" y="110514"/>
                  <a:pt x="323826" y="102870"/>
                  <a:pt x="314325" y="102870"/>
                </a:cubicBezTo>
                <a:lnTo>
                  <a:pt x="51435" y="102870"/>
                </a:lnTo>
                <a:moveTo>
                  <a:pt x="51435" y="228600"/>
                </a:moveTo>
                <a:cubicBezTo>
                  <a:pt x="41934" y="228600"/>
                  <a:pt x="34290" y="236244"/>
                  <a:pt x="34290" y="245745"/>
                </a:cubicBezTo>
                <a:cubicBezTo>
                  <a:pt x="34290" y="255246"/>
                  <a:pt x="41934" y="262890"/>
                  <a:pt x="51435" y="262890"/>
                </a:cubicBezTo>
                <a:lnTo>
                  <a:pt x="314325" y="262890"/>
                </a:lnTo>
                <a:cubicBezTo>
                  <a:pt x="323826" y="262890"/>
                  <a:pt x="331470" y="255246"/>
                  <a:pt x="331470" y="245745"/>
                </a:cubicBezTo>
                <a:cubicBezTo>
                  <a:pt x="331470" y="236244"/>
                  <a:pt x="323826" y="228600"/>
                  <a:pt x="314325" y="228600"/>
                </a:cubicBezTo>
                <a:lnTo>
                  <a:pt x="51435" y="2286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Multiplication is essentially repeated addition of a number.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in finding the total of equal groups.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Multiplication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3855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Subtraction involves finding the difference between two numbers.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result is known as the difference.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Subtraction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66160" y="162804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92381"/>
                  <a:pt x="323826" y="200025"/>
                  <a:pt x="314325" y="200025"/>
                </a:cubicBezTo>
                <a:lnTo>
                  <a:pt x="51435" y="200025"/>
                </a:lnTo>
                <a:cubicBezTo>
                  <a:pt x="41934" y="200025"/>
                  <a:pt x="34290" y="192381"/>
                  <a:pt x="34290" y="182880"/>
                </a:cubicBezTo>
                <a:cubicBezTo>
                  <a:pt x="34290" y="173379"/>
                  <a:pt x="41934" y="165735"/>
                  <a:pt x="51435" y="165735"/>
                </a:cubicBezTo>
                <a:lnTo>
                  <a:pt x="314325" y="165735"/>
                </a:lnTo>
                <a:cubicBezTo>
                  <a:pt x="323826" y="165735"/>
                  <a:pt x="331470" y="173379"/>
                  <a:pt x="33147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 is the process of combining two or more numbers.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result is called the sum.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0025" y="51435"/>
                </a:moveTo>
                <a:cubicBezTo>
                  <a:pt x="200025" y="41934"/>
                  <a:pt x="192381" y="34290"/>
                  <a:pt x="182880" y="34290"/>
                </a:cubicBezTo>
                <a:cubicBezTo>
                  <a:pt x="173379" y="34290"/>
                  <a:pt x="165735" y="41934"/>
                  <a:pt x="165735" y="51435"/>
                </a:cubicBezTo>
                <a:lnTo>
                  <a:pt x="165735" y="165735"/>
                </a:lnTo>
                <a:lnTo>
                  <a:pt x="51435" y="165735"/>
                </a:lnTo>
                <a:cubicBezTo>
                  <a:pt x="41934" y="165735"/>
                  <a:pt x="34290" y="173379"/>
                  <a:pt x="34290" y="182880"/>
                </a:cubicBezTo>
                <a:cubicBezTo>
                  <a:pt x="34290" y="192381"/>
                  <a:pt x="41934" y="200025"/>
                  <a:pt x="51435" y="200025"/>
                </a:cubicBezTo>
                <a:lnTo>
                  <a:pt x="165735" y="200025"/>
                </a:lnTo>
                <a:lnTo>
                  <a:pt x="165735" y="314325"/>
                </a:lnTo>
                <a:cubicBezTo>
                  <a:pt x="165735" y="323826"/>
                  <a:pt x="173379" y="331470"/>
                  <a:pt x="182880" y="331470"/>
                </a:cubicBezTo>
                <a:cubicBezTo>
                  <a:pt x="192381" y="331470"/>
                  <a:pt x="200025" y="323826"/>
                  <a:pt x="200025" y="314325"/>
                </a:cubicBezTo>
                <a:lnTo>
                  <a:pt x="200025" y="200025"/>
                </a:lnTo>
                <a:lnTo>
                  <a:pt x="314325" y="200025"/>
                </a:lnTo>
                <a:cubicBezTo>
                  <a:pt x="323826" y="200025"/>
                  <a:pt x="331470" y="192381"/>
                  <a:pt x="331470" y="182880"/>
                </a:cubicBezTo>
                <a:cubicBezTo>
                  <a:pt x="331470" y="173379"/>
                  <a:pt x="323826" y="165735"/>
                  <a:pt x="314325" y="165735"/>
                </a:cubicBezTo>
                <a:lnTo>
                  <a:pt x="200025" y="165735"/>
                </a:lnTo>
                <a:lnTo>
                  <a:pt x="200025" y="5143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Arithmetic to Everyday Problems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Higher interest rates increase earnings on savings accounts over time.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knowledge enables better savings choices.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Interest Rate Insights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75958" y="50800"/>
                </a:moveTo>
                <a:cubicBezTo>
                  <a:pt x="190563" y="50800"/>
                  <a:pt x="202946" y="60134"/>
                  <a:pt x="207581" y="73152"/>
                </a:cubicBezTo>
                <a:cubicBezTo>
                  <a:pt x="210375" y="81089"/>
                  <a:pt x="219075" y="85217"/>
                  <a:pt x="227012" y="82423"/>
                </a:cubicBezTo>
                <a:cubicBezTo>
                  <a:pt x="234950" y="79629"/>
                  <a:pt x="239078" y="70929"/>
                  <a:pt x="236283" y="62992"/>
                </a:cubicBezTo>
                <a:cubicBezTo>
                  <a:pt x="227520" y="38163"/>
                  <a:pt x="203835" y="20320"/>
                  <a:pt x="175958" y="20320"/>
                </a:cubicBezTo>
                <a:cubicBezTo>
                  <a:pt x="148082" y="20320"/>
                  <a:pt x="124333" y="38163"/>
                  <a:pt x="115570" y="62992"/>
                </a:cubicBezTo>
                <a:cubicBezTo>
                  <a:pt x="112776" y="70929"/>
                  <a:pt x="116903" y="79629"/>
                  <a:pt x="124841" y="82423"/>
                </a:cubicBezTo>
                <a:cubicBezTo>
                  <a:pt x="132778" y="85217"/>
                  <a:pt x="141478" y="81089"/>
                  <a:pt x="144272" y="73152"/>
                </a:cubicBezTo>
                <a:cubicBezTo>
                  <a:pt x="148907" y="60134"/>
                  <a:pt x="161353" y="50800"/>
                  <a:pt x="175958" y="50800"/>
                </a:cubicBezTo>
                <a:moveTo>
                  <a:pt x="42355" y="145733"/>
                </a:moveTo>
                <a:cubicBezTo>
                  <a:pt x="49911" y="141986"/>
                  <a:pt x="52959" y="132842"/>
                  <a:pt x="49149" y="125285"/>
                </a:cubicBezTo>
                <a:cubicBezTo>
                  <a:pt x="45339" y="117729"/>
                  <a:pt x="36259" y="114681"/>
                  <a:pt x="28702" y="118491"/>
                </a:cubicBezTo>
                <a:lnTo>
                  <a:pt x="25718" y="119951"/>
                </a:lnTo>
                <a:cubicBezTo>
                  <a:pt x="9970" y="127826"/>
                  <a:pt x="0" y="143954"/>
                  <a:pt x="0" y="161671"/>
                </a:cubicBezTo>
                <a:cubicBezTo>
                  <a:pt x="0" y="185420"/>
                  <a:pt x="17780" y="205041"/>
                  <a:pt x="40767" y="207962"/>
                </a:cubicBezTo>
                <a:cubicBezTo>
                  <a:pt x="42164" y="239204"/>
                  <a:pt x="57785" y="266827"/>
                  <a:pt x="81280" y="284480"/>
                </a:cubicBezTo>
                <a:lnTo>
                  <a:pt x="81280" y="314960"/>
                </a:lnTo>
                <a:cubicBezTo>
                  <a:pt x="81280" y="331787"/>
                  <a:pt x="94932" y="345440"/>
                  <a:pt x="111760" y="345440"/>
                </a:cubicBezTo>
                <a:lnTo>
                  <a:pt x="142240" y="345440"/>
                </a:lnTo>
                <a:cubicBezTo>
                  <a:pt x="159068" y="345440"/>
                  <a:pt x="172720" y="331787"/>
                  <a:pt x="172720" y="314960"/>
                </a:cubicBezTo>
                <a:lnTo>
                  <a:pt x="172720" y="304800"/>
                </a:lnTo>
                <a:lnTo>
                  <a:pt x="203200" y="304800"/>
                </a:lnTo>
                <a:lnTo>
                  <a:pt x="203200" y="314960"/>
                </a:lnTo>
                <a:cubicBezTo>
                  <a:pt x="203200" y="331787"/>
                  <a:pt x="216852" y="345440"/>
                  <a:pt x="233680" y="345440"/>
                </a:cubicBezTo>
                <a:lnTo>
                  <a:pt x="264160" y="345440"/>
                </a:lnTo>
                <a:cubicBezTo>
                  <a:pt x="280987" y="345440"/>
                  <a:pt x="294640" y="331787"/>
                  <a:pt x="294640" y="314960"/>
                </a:cubicBezTo>
                <a:lnTo>
                  <a:pt x="294640" y="291211"/>
                </a:lnTo>
                <a:cubicBezTo>
                  <a:pt x="306514" y="284353"/>
                  <a:pt x="316928" y="275082"/>
                  <a:pt x="325120" y="264160"/>
                </a:cubicBezTo>
                <a:lnTo>
                  <a:pt x="345440" y="264160"/>
                </a:lnTo>
                <a:cubicBezTo>
                  <a:pt x="356679" y="264160"/>
                  <a:pt x="365760" y="255079"/>
                  <a:pt x="365760" y="243840"/>
                </a:cubicBezTo>
                <a:lnTo>
                  <a:pt x="365760" y="182880"/>
                </a:lnTo>
                <a:cubicBezTo>
                  <a:pt x="365760" y="171640"/>
                  <a:pt x="356679" y="162560"/>
                  <a:pt x="345440" y="162560"/>
                </a:cubicBezTo>
                <a:lnTo>
                  <a:pt x="336994" y="162560"/>
                </a:lnTo>
                <a:cubicBezTo>
                  <a:pt x="331787" y="150622"/>
                  <a:pt x="324358" y="139891"/>
                  <a:pt x="315277" y="130937"/>
                </a:cubicBezTo>
                <a:lnTo>
                  <a:pt x="322453" y="107569"/>
                </a:lnTo>
                <a:lnTo>
                  <a:pt x="307911" y="103124"/>
                </a:lnTo>
                <a:lnTo>
                  <a:pt x="322453" y="107569"/>
                </a:lnTo>
                <a:cubicBezTo>
                  <a:pt x="326453" y="94488"/>
                  <a:pt x="316674" y="81280"/>
                  <a:pt x="303022" y="81280"/>
                </a:cubicBezTo>
                <a:lnTo>
                  <a:pt x="289560" y="81280"/>
                </a:lnTo>
                <a:cubicBezTo>
                  <a:pt x="269557" y="81280"/>
                  <a:pt x="251333" y="89027"/>
                  <a:pt x="237744" y="101600"/>
                </a:cubicBezTo>
                <a:lnTo>
                  <a:pt x="142240" y="101600"/>
                </a:lnTo>
                <a:cubicBezTo>
                  <a:pt x="94996" y="101600"/>
                  <a:pt x="55245" y="133858"/>
                  <a:pt x="43878" y="177546"/>
                </a:cubicBezTo>
                <a:cubicBezTo>
                  <a:pt x="36258" y="176276"/>
                  <a:pt x="30480" y="169609"/>
                  <a:pt x="30480" y="161608"/>
                </a:cubicBezTo>
                <a:cubicBezTo>
                  <a:pt x="30480" y="155512"/>
                  <a:pt x="33909" y="149923"/>
                  <a:pt x="39433" y="147130"/>
                </a:cubicBezTo>
                <a:lnTo>
                  <a:pt x="42418" y="145669"/>
                </a:lnTo>
                <a:lnTo>
                  <a:pt x="42355" y="145733"/>
                </a:lnTo>
                <a:moveTo>
                  <a:pt x="269240" y="203200"/>
                </a:moveTo>
                <a:cubicBezTo>
                  <a:pt x="277657" y="203200"/>
                  <a:pt x="284480" y="196377"/>
                  <a:pt x="284480" y="187960"/>
                </a:cubicBezTo>
                <a:cubicBezTo>
                  <a:pt x="284480" y="179543"/>
                  <a:pt x="277657" y="172720"/>
                  <a:pt x="269240" y="172720"/>
                </a:cubicBezTo>
                <a:cubicBezTo>
                  <a:pt x="260823" y="172720"/>
                  <a:pt x="254000" y="179543"/>
                  <a:pt x="254000" y="187960"/>
                </a:cubicBezTo>
                <a:cubicBezTo>
                  <a:pt x="254000" y="196377"/>
                  <a:pt x="260823" y="203200"/>
                  <a:pt x="269240" y="203200"/>
                </a:cubicBezTo>
                <a:moveTo>
                  <a:pt x="255461" y="127000"/>
                </a:moveTo>
                <a:cubicBezTo>
                  <a:pt x="263779" y="117665"/>
                  <a:pt x="275844" y="111824"/>
                  <a:pt x="289243" y="111760"/>
                </a:cubicBezTo>
                <a:lnTo>
                  <a:pt x="283210" y="131318"/>
                </a:lnTo>
                <a:cubicBezTo>
                  <a:pt x="281369" y="137287"/>
                  <a:pt x="283337" y="143764"/>
                  <a:pt x="288227" y="147701"/>
                </a:cubicBezTo>
                <a:cubicBezTo>
                  <a:pt x="299276" y="156527"/>
                  <a:pt x="307531" y="168529"/>
                  <a:pt x="311785" y="182308"/>
                </a:cubicBezTo>
                <a:cubicBezTo>
                  <a:pt x="313754" y="188722"/>
                  <a:pt x="319659" y="193103"/>
                  <a:pt x="326327" y="193103"/>
                </a:cubicBezTo>
                <a:lnTo>
                  <a:pt x="335217" y="193103"/>
                </a:lnTo>
                <a:lnTo>
                  <a:pt x="335217" y="233743"/>
                </a:lnTo>
                <a:lnTo>
                  <a:pt x="317056" y="233743"/>
                </a:lnTo>
                <a:cubicBezTo>
                  <a:pt x="311785" y="233743"/>
                  <a:pt x="306896" y="236474"/>
                  <a:pt x="304165" y="240919"/>
                </a:cubicBezTo>
                <a:cubicBezTo>
                  <a:pt x="296736" y="252793"/>
                  <a:pt x="285941" y="262318"/>
                  <a:pt x="273114" y="268097"/>
                </a:cubicBezTo>
                <a:cubicBezTo>
                  <a:pt x="267653" y="270510"/>
                  <a:pt x="264160" y="275907"/>
                  <a:pt x="264160" y="281940"/>
                </a:cubicBezTo>
                <a:lnTo>
                  <a:pt x="264160" y="314960"/>
                </a:lnTo>
                <a:lnTo>
                  <a:pt x="233680" y="314960"/>
                </a:lnTo>
                <a:lnTo>
                  <a:pt x="233680" y="289560"/>
                </a:lnTo>
                <a:cubicBezTo>
                  <a:pt x="233680" y="281114"/>
                  <a:pt x="226886" y="274320"/>
                  <a:pt x="218440" y="274320"/>
                </a:cubicBezTo>
                <a:lnTo>
                  <a:pt x="157480" y="274320"/>
                </a:lnTo>
                <a:cubicBezTo>
                  <a:pt x="149035" y="274320"/>
                  <a:pt x="142240" y="281114"/>
                  <a:pt x="142240" y="289560"/>
                </a:cubicBezTo>
                <a:lnTo>
                  <a:pt x="142240" y="314960"/>
                </a:lnTo>
                <a:lnTo>
                  <a:pt x="111760" y="314960"/>
                </a:lnTo>
                <a:lnTo>
                  <a:pt x="111760" y="276479"/>
                </a:lnTo>
                <a:cubicBezTo>
                  <a:pt x="111760" y="271208"/>
                  <a:pt x="109030" y="266319"/>
                  <a:pt x="104585" y="263588"/>
                </a:cubicBezTo>
                <a:cubicBezTo>
                  <a:pt x="84455" y="251015"/>
                  <a:pt x="71120" y="228663"/>
                  <a:pt x="71120" y="203263"/>
                </a:cubicBezTo>
                <a:cubicBezTo>
                  <a:pt x="71120" y="163957"/>
                  <a:pt x="102934" y="132143"/>
                  <a:pt x="142240" y="132143"/>
                </a:cubicBezTo>
                <a:lnTo>
                  <a:pt x="243840" y="132143"/>
                </a:lnTo>
                <a:lnTo>
                  <a:pt x="243840" y="132143"/>
                </a:lnTo>
                <a:lnTo>
                  <a:pt x="244094" y="132143"/>
                </a:lnTo>
                <a:cubicBezTo>
                  <a:pt x="248412" y="132143"/>
                  <a:pt x="252603" y="130302"/>
                  <a:pt x="255461" y="127063"/>
                </a:cubicBezTo>
                <a:lnTo>
                  <a:pt x="255461" y="1270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product options based on quality, price, and features.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aids in making informed purchasing choices.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Value Comparison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 the base price and taxes to calculate the total cost.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results in the total amount you will pay.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Total Cost Calculation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74009" y="4143"/>
                </a:moveTo>
                <a:cubicBezTo>
                  <a:pt x="68937" y="-214"/>
                  <a:pt x="61793" y="-1214"/>
                  <a:pt x="55721" y="1572"/>
                </a:cubicBezTo>
                <a:cubicBezTo>
                  <a:pt x="49649" y="4358"/>
                  <a:pt x="45720" y="10430"/>
                  <a:pt x="45720" y="17145"/>
                </a:cubicBezTo>
                <a:lnTo>
                  <a:pt x="45720" y="348615"/>
                </a:lnTo>
                <a:cubicBezTo>
                  <a:pt x="45720" y="355330"/>
                  <a:pt x="49649" y="361402"/>
                  <a:pt x="55721" y="364188"/>
                </a:cubicBezTo>
                <a:cubicBezTo>
                  <a:pt x="61793" y="366974"/>
                  <a:pt x="68937" y="365974"/>
                  <a:pt x="74009" y="361617"/>
                </a:cubicBezTo>
                <a:lnTo>
                  <a:pt x="102870" y="336899"/>
                </a:lnTo>
                <a:lnTo>
                  <a:pt x="131731" y="361617"/>
                </a:lnTo>
                <a:cubicBezTo>
                  <a:pt x="138160" y="367117"/>
                  <a:pt x="147661" y="367117"/>
                  <a:pt x="154019" y="361617"/>
                </a:cubicBezTo>
                <a:lnTo>
                  <a:pt x="182880" y="336899"/>
                </a:lnTo>
                <a:lnTo>
                  <a:pt x="211741" y="361617"/>
                </a:lnTo>
                <a:cubicBezTo>
                  <a:pt x="218170" y="367117"/>
                  <a:pt x="227671" y="367117"/>
                  <a:pt x="234029" y="361617"/>
                </a:cubicBezTo>
                <a:lnTo>
                  <a:pt x="262890" y="336899"/>
                </a:lnTo>
                <a:lnTo>
                  <a:pt x="291751" y="361617"/>
                </a:lnTo>
                <a:cubicBezTo>
                  <a:pt x="296823" y="365974"/>
                  <a:pt x="303967" y="366974"/>
                  <a:pt x="310039" y="364188"/>
                </a:cubicBezTo>
                <a:cubicBezTo>
                  <a:pt x="316111" y="361402"/>
                  <a:pt x="320040" y="355330"/>
                  <a:pt x="320040" y="348615"/>
                </a:cubicBezTo>
                <a:lnTo>
                  <a:pt x="320040" y="17145"/>
                </a:lnTo>
                <a:cubicBezTo>
                  <a:pt x="320040" y="10430"/>
                  <a:pt x="316111" y="4358"/>
                  <a:pt x="310039" y="1572"/>
                </a:cubicBezTo>
                <a:cubicBezTo>
                  <a:pt x="303967" y="-1214"/>
                  <a:pt x="296823" y="-214"/>
                  <a:pt x="291751" y="4143"/>
                </a:cubicBezTo>
                <a:lnTo>
                  <a:pt x="262890" y="28861"/>
                </a:lnTo>
                <a:lnTo>
                  <a:pt x="234029" y="4143"/>
                </a:lnTo>
                <a:cubicBezTo>
                  <a:pt x="227600" y="-1357"/>
                  <a:pt x="218099" y="-1357"/>
                  <a:pt x="211741" y="4143"/>
                </a:cubicBezTo>
                <a:lnTo>
                  <a:pt x="182880" y="28861"/>
                </a:lnTo>
                <a:lnTo>
                  <a:pt x="154019" y="4143"/>
                </a:lnTo>
                <a:cubicBezTo>
                  <a:pt x="147590" y="-1357"/>
                  <a:pt x="138089" y="-1357"/>
                  <a:pt x="131731" y="4143"/>
                </a:cubicBezTo>
                <a:lnTo>
                  <a:pt x="102870" y="28861"/>
                </a:lnTo>
                <a:lnTo>
                  <a:pt x="74009" y="4143"/>
                </a:lnTo>
                <a:moveTo>
                  <a:pt x="80010" y="311325"/>
                </a:moveTo>
                <a:lnTo>
                  <a:pt x="80010" y="54435"/>
                </a:lnTo>
                <a:lnTo>
                  <a:pt x="91726" y="64437"/>
                </a:lnTo>
                <a:cubicBezTo>
                  <a:pt x="98155" y="69937"/>
                  <a:pt x="107656" y="69937"/>
                  <a:pt x="114014" y="64437"/>
                </a:cubicBezTo>
                <a:lnTo>
                  <a:pt x="142875" y="39719"/>
                </a:lnTo>
                <a:lnTo>
                  <a:pt x="171736" y="64437"/>
                </a:lnTo>
                <a:cubicBezTo>
                  <a:pt x="178165" y="69937"/>
                  <a:pt x="187666" y="69937"/>
                  <a:pt x="194024" y="64437"/>
                </a:cubicBezTo>
                <a:lnTo>
                  <a:pt x="222885" y="39719"/>
                </a:lnTo>
                <a:lnTo>
                  <a:pt x="251746" y="64437"/>
                </a:lnTo>
                <a:cubicBezTo>
                  <a:pt x="258175" y="69937"/>
                  <a:pt x="267676" y="69937"/>
                  <a:pt x="274034" y="64437"/>
                </a:cubicBezTo>
                <a:lnTo>
                  <a:pt x="285750" y="54435"/>
                </a:lnTo>
                <a:lnTo>
                  <a:pt x="285750" y="311325"/>
                </a:lnTo>
                <a:lnTo>
                  <a:pt x="274034" y="301323"/>
                </a:lnTo>
                <a:cubicBezTo>
                  <a:pt x="267605" y="295823"/>
                  <a:pt x="258104" y="295823"/>
                  <a:pt x="251746" y="301323"/>
                </a:cubicBezTo>
                <a:lnTo>
                  <a:pt x="222885" y="326041"/>
                </a:lnTo>
                <a:lnTo>
                  <a:pt x="194024" y="301323"/>
                </a:lnTo>
                <a:cubicBezTo>
                  <a:pt x="187595" y="295823"/>
                  <a:pt x="178094" y="295823"/>
                  <a:pt x="171736" y="301323"/>
                </a:cubicBezTo>
                <a:lnTo>
                  <a:pt x="142875" y="326041"/>
                </a:lnTo>
                <a:lnTo>
                  <a:pt x="114014" y="301323"/>
                </a:lnTo>
                <a:cubicBezTo>
                  <a:pt x="107585" y="295823"/>
                  <a:pt x="98084" y="295823"/>
                  <a:pt x="91726" y="301323"/>
                </a:cubicBezTo>
                <a:lnTo>
                  <a:pt x="80010" y="311325"/>
                </a:lnTo>
                <a:moveTo>
                  <a:pt x="131445" y="102870"/>
                </a:moveTo>
                <a:cubicBezTo>
                  <a:pt x="121944" y="102870"/>
                  <a:pt x="114300" y="110514"/>
                  <a:pt x="114300" y="120015"/>
                </a:cubicBezTo>
                <a:cubicBezTo>
                  <a:pt x="114300" y="129516"/>
                  <a:pt x="121944" y="137160"/>
                  <a:pt x="131445" y="137160"/>
                </a:cubicBezTo>
                <a:lnTo>
                  <a:pt x="234315" y="137160"/>
                </a:lnTo>
                <a:cubicBezTo>
                  <a:pt x="243816" y="137160"/>
                  <a:pt x="251460" y="129516"/>
                  <a:pt x="251460" y="120015"/>
                </a:cubicBezTo>
                <a:cubicBezTo>
                  <a:pt x="251460" y="110514"/>
                  <a:pt x="243816" y="102870"/>
                  <a:pt x="234315" y="102870"/>
                </a:cubicBezTo>
                <a:lnTo>
                  <a:pt x="131445" y="102870"/>
                </a:lnTo>
                <a:moveTo>
                  <a:pt x="131445" y="228600"/>
                </a:moveTo>
                <a:cubicBezTo>
                  <a:pt x="121944" y="228600"/>
                  <a:pt x="114300" y="236244"/>
                  <a:pt x="114300" y="245745"/>
                </a:cubicBezTo>
                <a:cubicBezTo>
                  <a:pt x="114300" y="255246"/>
                  <a:pt x="121944" y="262890"/>
                  <a:pt x="131445" y="262890"/>
                </a:cubicBezTo>
                <a:lnTo>
                  <a:pt x="234315" y="262890"/>
                </a:lnTo>
                <a:cubicBezTo>
                  <a:pt x="243816" y="262890"/>
                  <a:pt x="251460" y="255246"/>
                  <a:pt x="251460" y="245745"/>
                </a:cubicBezTo>
                <a:cubicBezTo>
                  <a:pt x="251460" y="236244"/>
                  <a:pt x="243816" y="228600"/>
                  <a:pt x="234315" y="228600"/>
                </a:cubicBezTo>
                <a:lnTo>
                  <a:pt x="131445" y="228600"/>
                </a:lnTo>
                <a:moveTo>
                  <a:pt x="114300" y="182880"/>
                </a:moveTo>
                <a:cubicBezTo>
                  <a:pt x="114300" y="192381"/>
                  <a:pt x="121944" y="200025"/>
                  <a:pt x="131445" y="200025"/>
                </a:cubicBezTo>
                <a:lnTo>
                  <a:pt x="234315" y="200025"/>
                </a:lnTo>
                <a:cubicBezTo>
                  <a:pt x="243816" y="200025"/>
                  <a:pt x="251460" y="192381"/>
                  <a:pt x="251460" y="182880"/>
                </a:cubicBezTo>
                <a:cubicBezTo>
                  <a:pt x="251460" y="173379"/>
                  <a:pt x="243816" y="165735"/>
                  <a:pt x="234315" y="165735"/>
                </a:cubicBezTo>
                <a:lnTo>
                  <a:pt x="131445" y="165735"/>
                </a:lnTo>
                <a:cubicBezTo>
                  <a:pt x="121944" y="165735"/>
                  <a:pt x="114300" y="173379"/>
                  <a:pt x="11430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Solving Puzzles and Brain Teasers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Math riddles challenge your creativity and problem-solving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present scenarios that demand creative numerical solutions.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Math Riddles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Logic grids are puzzles that require systematic reasoning to deduce relationships between elements.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you might determine who owns which pet based on given clues.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Logic Grids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7" y="0"/>
                  <a:pt x="365760" y="20503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8" y="148590"/>
                  <a:pt x="308610" y="152448"/>
                  <a:pt x="308610" y="157162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2"/>
                </a:lnTo>
                <a:cubicBezTo>
                  <a:pt x="262890" y="152448"/>
                  <a:pt x="259032" y="148590"/>
                  <a:pt x="254318" y="148590"/>
                </a:cubicBezTo>
                <a:lnTo>
                  <a:pt x="228600" y="148590"/>
                </a:lnTo>
                <a:cubicBezTo>
                  <a:pt x="222314" y="148590"/>
                  <a:pt x="217170" y="143446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4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4" y="57150"/>
                  <a:pt x="217170" y="52006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4" y="0"/>
                  <a:pt x="228600" y="0"/>
                </a:cubicBezTo>
                <a:lnTo>
                  <a:pt x="320040" y="0"/>
                </a:lnTo>
                <a:moveTo>
                  <a:pt x="0" y="171450"/>
                </a:moveTo>
                <a:lnTo>
                  <a:pt x="0" y="91440"/>
                </a:lnTo>
                <a:cubicBezTo>
                  <a:pt x="0" y="66223"/>
                  <a:pt x="20503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4"/>
                  <a:pt x="160020" y="57150"/>
                </a:cubicBezTo>
                <a:lnTo>
                  <a:pt x="160020" y="94298"/>
                </a:lnTo>
                <a:cubicBezTo>
                  <a:pt x="160020" y="99012"/>
                  <a:pt x="163878" y="102870"/>
                  <a:pt x="168592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2" y="148590"/>
                </a:lnTo>
                <a:cubicBezTo>
                  <a:pt x="163878" y="148590"/>
                  <a:pt x="160020" y="152448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4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5"/>
                </a:lnTo>
                <a:cubicBezTo>
                  <a:pt x="34290" y="323826"/>
                  <a:pt x="41934" y="331470"/>
                  <a:pt x="51435" y="331470"/>
                </a:cubicBezTo>
                <a:lnTo>
                  <a:pt x="160020" y="331470"/>
                </a:lnTo>
                <a:lnTo>
                  <a:pt x="160020" y="305752"/>
                </a:lnTo>
                <a:cubicBezTo>
                  <a:pt x="160020" y="301038"/>
                  <a:pt x="156162" y="297180"/>
                  <a:pt x="151448" y="297180"/>
                </a:cubicBezTo>
                <a:lnTo>
                  <a:pt x="148590" y="297180"/>
                </a:lnTo>
                <a:cubicBezTo>
                  <a:pt x="135946" y="297180"/>
                  <a:pt x="125730" y="286964"/>
                  <a:pt x="125730" y="274320"/>
                </a:cubicBezTo>
                <a:cubicBezTo>
                  <a:pt x="125730" y="261676"/>
                  <a:pt x="135946" y="251460"/>
                  <a:pt x="148590" y="251460"/>
                </a:cubicBezTo>
                <a:lnTo>
                  <a:pt x="151448" y="251460"/>
                </a:lnTo>
                <a:cubicBezTo>
                  <a:pt x="156162" y="251460"/>
                  <a:pt x="160020" y="247602"/>
                  <a:pt x="160020" y="242888"/>
                </a:cubicBezTo>
                <a:lnTo>
                  <a:pt x="160020" y="217170"/>
                </a:lnTo>
                <a:cubicBezTo>
                  <a:pt x="160020" y="210884"/>
                  <a:pt x="165164" y="205740"/>
                  <a:pt x="171450" y="205740"/>
                </a:cubicBezTo>
                <a:lnTo>
                  <a:pt x="205740" y="205740"/>
                </a:lnTo>
                <a:cubicBezTo>
                  <a:pt x="212027" y="205740"/>
                  <a:pt x="217170" y="210884"/>
                  <a:pt x="217170" y="217170"/>
                </a:cubicBezTo>
                <a:lnTo>
                  <a:pt x="217170" y="228600"/>
                </a:lnTo>
                <a:cubicBezTo>
                  <a:pt x="217170" y="241244"/>
                  <a:pt x="227386" y="251460"/>
                  <a:pt x="240030" y="251460"/>
                </a:cubicBezTo>
                <a:cubicBezTo>
                  <a:pt x="252674" y="251460"/>
                  <a:pt x="262890" y="241244"/>
                  <a:pt x="262890" y="228600"/>
                </a:cubicBezTo>
                <a:lnTo>
                  <a:pt x="262890" y="217170"/>
                </a:lnTo>
                <a:cubicBezTo>
                  <a:pt x="262890" y="210884"/>
                  <a:pt x="268034" y="205740"/>
                  <a:pt x="274320" y="205740"/>
                </a:cubicBezTo>
                <a:lnTo>
                  <a:pt x="308610" y="205740"/>
                </a:lnTo>
                <a:cubicBezTo>
                  <a:pt x="314896" y="205740"/>
                  <a:pt x="320040" y="210884"/>
                  <a:pt x="320040" y="21717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182880" y="365760"/>
                </a:lnTo>
                <a:lnTo>
                  <a:pt x="171450" y="365760"/>
                </a:lnTo>
                <a:lnTo>
                  <a:pt x="51435" y="365760"/>
                </a:lnTo>
                <a:cubicBezTo>
                  <a:pt x="23003" y="365760"/>
                  <a:pt x="0" y="342757"/>
                  <a:pt x="0" y="314325"/>
                </a:cubicBezTo>
                <a:lnTo>
                  <a:pt x="0" y="194310"/>
                </a:lnTo>
                <a:lnTo>
                  <a:pt x="0" y="1714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Sudoku is a logic puzzle that challenges your ability to place numbers correctly.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requires filling a grid while adhering to specific rules.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Sudoku Skills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725" y="51435"/>
                </a:moveTo>
                <a:lnTo>
                  <a:pt x="85725" y="85725"/>
                </a:lnTo>
                <a:lnTo>
                  <a:pt x="51435" y="85725"/>
                </a:lnTo>
                <a:lnTo>
                  <a:pt x="51435" y="51435"/>
                </a:lnTo>
                <a:lnTo>
                  <a:pt x="85725" y="51435"/>
                </a:lnTo>
                <a:moveTo>
                  <a:pt x="51435" y="22860"/>
                </a:moveTo>
                <a:cubicBezTo>
                  <a:pt x="35647" y="22860"/>
                  <a:pt x="22860" y="35647"/>
                  <a:pt x="22860" y="51435"/>
                </a:cubicBezTo>
                <a:lnTo>
                  <a:pt x="22860" y="85725"/>
                </a:lnTo>
                <a:cubicBezTo>
                  <a:pt x="22860" y="101513"/>
                  <a:pt x="35647" y="114300"/>
                  <a:pt x="51435" y="114300"/>
                </a:cubicBezTo>
                <a:lnTo>
                  <a:pt x="85725" y="114300"/>
                </a:lnTo>
                <a:cubicBezTo>
                  <a:pt x="101513" y="114300"/>
                  <a:pt x="114300" y="101513"/>
                  <a:pt x="114300" y="85725"/>
                </a:cubicBezTo>
                <a:lnTo>
                  <a:pt x="114300" y="51435"/>
                </a:lnTo>
                <a:cubicBezTo>
                  <a:pt x="114300" y="35647"/>
                  <a:pt x="101513" y="22860"/>
                  <a:pt x="85725" y="22860"/>
                </a:cubicBezTo>
                <a:lnTo>
                  <a:pt x="51435" y="22860"/>
                </a:lnTo>
                <a:moveTo>
                  <a:pt x="85725" y="165735"/>
                </a:moveTo>
                <a:lnTo>
                  <a:pt x="85725" y="200025"/>
                </a:lnTo>
                <a:lnTo>
                  <a:pt x="51435" y="200025"/>
                </a:lnTo>
                <a:lnTo>
                  <a:pt x="51435" y="165735"/>
                </a:lnTo>
                <a:lnTo>
                  <a:pt x="85725" y="165735"/>
                </a:lnTo>
                <a:moveTo>
                  <a:pt x="51435" y="137160"/>
                </a:moveTo>
                <a:cubicBezTo>
                  <a:pt x="35647" y="137160"/>
                  <a:pt x="22860" y="149947"/>
                  <a:pt x="22860" y="165735"/>
                </a:cubicBezTo>
                <a:lnTo>
                  <a:pt x="22860" y="200025"/>
                </a:lnTo>
                <a:cubicBezTo>
                  <a:pt x="22860" y="215813"/>
                  <a:pt x="35647" y="228600"/>
                  <a:pt x="51435" y="228600"/>
                </a:cubicBezTo>
                <a:lnTo>
                  <a:pt x="85725" y="228600"/>
                </a:lnTo>
                <a:cubicBezTo>
                  <a:pt x="101513" y="228600"/>
                  <a:pt x="114300" y="215813"/>
                  <a:pt x="114300" y="200025"/>
                </a:cubicBezTo>
                <a:lnTo>
                  <a:pt x="114300" y="165735"/>
                </a:lnTo>
                <a:cubicBezTo>
                  <a:pt x="114300" y="149947"/>
                  <a:pt x="101513" y="137160"/>
                  <a:pt x="85725" y="137160"/>
                </a:cubicBezTo>
                <a:lnTo>
                  <a:pt x="51435" y="137160"/>
                </a:lnTo>
                <a:moveTo>
                  <a:pt x="51435" y="280035"/>
                </a:moveTo>
                <a:lnTo>
                  <a:pt x="85725" y="280035"/>
                </a:lnTo>
                <a:lnTo>
                  <a:pt x="85725" y="314325"/>
                </a:lnTo>
                <a:lnTo>
                  <a:pt x="51435" y="314325"/>
                </a:lnTo>
                <a:lnTo>
                  <a:pt x="51435" y="280035"/>
                </a:lnTo>
                <a:moveTo>
                  <a:pt x="22860" y="280035"/>
                </a:moveTo>
                <a:lnTo>
                  <a:pt x="22860" y="314325"/>
                </a:lnTo>
                <a:cubicBezTo>
                  <a:pt x="22860" y="330113"/>
                  <a:pt x="35647" y="342900"/>
                  <a:pt x="51435" y="342900"/>
                </a:cubicBezTo>
                <a:lnTo>
                  <a:pt x="85725" y="342900"/>
                </a:lnTo>
                <a:cubicBezTo>
                  <a:pt x="101513" y="342900"/>
                  <a:pt x="114300" y="330113"/>
                  <a:pt x="114300" y="314325"/>
                </a:cubicBezTo>
                <a:lnTo>
                  <a:pt x="114300" y="280035"/>
                </a:lnTo>
                <a:cubicBezTo>
                  <a:pt x="114300" y="264247"/>
                  <a:pt x="101513" y="251460"/>
                  <a:pt x="85725" y="251460"/>
                </a:cubicBezTo>
                <a:lnTo>
                  <a:pt x="51435" y="251460"/>
                </a:lnTo>
                <a:cubicBezTo>
                  <a:pt x="35647" y="251460"/>
                  <a:pt x="22860" y="264247"/>
                  <a:pt x="22860" y="280035"/>
                </a:cubicBezTo>
                <a:lnTo>
                  <a:pt x="22860" y="280035"/>
                </a:lnTo>
                <a:moveTo>
                  <a:pt x="200025" y="51435"/>
                </a:moveTo>
                <a:lnTo>
                  <a:pt x="200025" y="85725"/>
                </a:lnTo>
                <a:lnTo>
                  <a:pt x="165735" y="85725"/>
                </a:lnTo>
                <a:lnTo>
                  <a:pt x="165735" y="51435"/>
                </a:lnTo>
                <a:lnTo>
                  <a:pt x="200025" y="51435"/>
                </a:lnTo>
                <a:moveTo>
                  <a:pt x="165735" y="22860"/>
                </a:moveTo>
                <a:cubicBezTo>
                  <a:pt x="149947" y="22860"/>
                  <a:pt x="137160" y="35647"/>
                  <a:pt x="137160" y="51435"/>
                </a:cubicBezTo>
                <a:lnTo>
                  <a:pt x="137160" y="85725"/>
                </a:lnTo>
                <a:cubicBezTo>
                  <a:pt x="137160" y="101513"/>
                  <a:pt x="149947" y="114300"/>
                  <a:pt x="165735" y="114300"/>
                </a:cubicBezTo>
                <a:lnTo>
                  <a:pt x="200025" y="114300"/>
                </a:lnTo>
                <a:cubicBezTo>
                  <a:pt x="215813" y="114300"/>
                  <a:pt x="228600" y="101513"/>
                  <a:pt x="228600" y="85725"/>
                </a:cubicBezTo>
                <a:lnTo>
                  <a:pt x="228600" y="51435"/>
                </a:lnTo>
                <a:cubicBezTo>
                  <a:pt x="228600" y="35647"/>
                  <a:pt x="215813" y="22860"/>
                  <a:pt x="200025" y="22860"/>
                </a:cubicBezTo>
                <a:lnTo>
                  <a:pt x="165735" y="22860"/>
                </a:lnTo>
                <a:moveTo>
                  <a:pt x="165735" y="165735"/>
                </a:moveTo>
                <a:lnTo>
                  <a:pt x="200025" y="165735"/>
                </a:lnTo>
                <a:lnTo>
                  <a:pt x="200025" y="200025"/>
                </a:lnTo>
                <a:lnTo>
                  <a:pt x="165735" y="200025"/>
                </a:lnTo>
                <a:lnTo>
                  <a:pt x="165735" y="165735"/>
                </a:lnTo>
                <a:moveTo>
                  <a:pt x="137160" y="165735"/>
                </a:moveTo>
                <a:lnTo>
                  <a:pt x="137160" y="200025"/>
                </a:lnTo>
                <a:cubicBezTo>
                  <a:pt x="137160" y="215813"/>
                  <a:pt x="149947" y="228600"/>
                  <a:pt x="165735" y="228600"/>
                </a:cubicBezTo>
                <a:lnTo>
                  <a:pt x="200025" y="228600"/>
                </a:lnTo>
                <a:cubicBezTo>
                  <a:pt x="215813" y="228600"/>
                  <a:pt x="228600" y="215813"/>
                  <a:pt x="228600" y="200025"/>
                </a:cubicBezTo>
                <a:lnTo>
                  <a:pt x="228600" y="165735"/>
                </a:lnTo>
                <a:cubicBezTo>
                  <a:pt x="228600" y="149947"/>
                  <a:pt x="215813" y="137160"/>
                  <a:pt x="200025" y="137160"/>
                </a:cubicBezTo>
                <a:lnTo>
                  <a:pt x="165735" y="137160"/>
                </a:lnTo>
                <a:cubicBezTo>
                  <a:pt x="149947" y="137160"/>
                  <a:pt x="137160" y="149947"/>
                  <a:pt x="137160" y="165735"/>
                </a:cubicBezTo>
                <a:lnTo>
                  <a:pt x="137160" y="165735"/>
                </a:lnTo>
                <a:moveTo>
                  <a:pt x="200025" y="280035"/>
                </a:moveTo>
                <a:lnTo>
                  <a:pt x="200025" y="314325"/>
                </a:lnTo>
                <a:lnTo>
                  <a:pt x="165735" y="314325"/>
                </a:lnTo>
                <a:lnTo>
                  <a:pt x="165735" y="280035"/>
                </a:lnTo>
                <a:lnTo>
                  <a:pt x="200025" y="280035"/>
                </a:lnTo>
                <a:moveTo>
                  <a:pt x="165735" y="251460"/>
                </a:moveTo>
                <a:cubicBezTo>
                  <a:pt x="149947" y="251460"/>
                  <a:pt x="137160" y="264247"/>
                  <a:pt x="137160" y="280035"/>
                </a:cubicBezTo>
                <a:lnTo>
                  <a:pt x="137160" y="314325"/>
                </a:lnTo>
                <a:cubicBezTo>
                  <a:pt x="137160" y="330113"/>
                  <a:pt x="149947" y="342900"/>
                  <a:pt x="165735" y="342900"/>
                </a:cubicBezTo>
                <a:lnTo>
                  <a:pt x="200025" y="342900"/>
                </a:lnTo>
                <a:cubicBezTo>
                  <a:pt x="215813" y="342900"/>
                  <a:pt x="228600" y="330113"/>
                  <a:pt x="228600" y="314325"/>
                </a:cubicBezTo>
                <a:lnTo>
                  <a:pt x="228600" y="280035"/>
                </a:lnTo>
                <a:cubicBezTo>
                  <a:pt x="228600" y="264247"/>
                  <a:pt x="215813" y="251460"/>
                  <a:pt x="200025" y="251460"/>
                </a:cubicBezTo>
                <a:lnTo>
                  <a:pt x="165735" y="251460"/>
                </a:lnTo>
                <a:moveTo>
                  <a:pt x="280035" y="51435"/>
                </a:moveTo>
                <a:lnTo>
                  <a:pt x="314325" y="51435"/>
                </a:lnTo>
                <a:lnTo>
                  <a:pt x="314325" y="85725"/>
                </a:lnTo>
                <a:lnTo>
                  <a:pt x="280035" y="85725"/>
                </a:lnTo>
                <a:lnTo>
                  <a:pt x="280035" y="51435"/>
                </a:lnTo>
                <a:moveTo>
                  <a:pt x="251460" y="51435"/>
                </a:moveTo>
                <a:lnTo>
                  <a:pt x="251460" y="85725"/>
                </a:lnTo>
                <a:cubicBezTo>
                  <a:pt x="251460" y="101513"/>
                  <a:pt x="264247" y="114300"/>
                  <a:pt x="280035" y="114300"/>
                </a:cubicBezTo>
                <a:lnTo>
                  <a:pt x="314325" y="114300"/>
                </a:lnTo>
                <a:cubicBezTo>
                  <a:pt x="330113" y="114300"/>
                  <a:pt x="342900" y="101513"/>
                  <a:pt x="342900" y="85725"/>
                </a:cubicBezTo>
                <a:lnTo>
                  <a:pt x="342900" y="51435"/>
                </a:lnTo>
                <a:cubicBezTo>
                  <a:pt x="342900" y="35647"/>
                  <a:pt x="330113" y="22860"/>
                  <a:pt x="314325" y="22860"/>
                </a:cubicBezTo>
                <a:lnTo>
                  <a:pt x="280035" y="22860"/>
                </a:lnTo>
                <a:cubicBezTo>
                  <a:pt x="264247" y="22860"/>
                  <a:pt x="251460" y="35647"/>
                  <a:pt x="251460" y="51435"/>
                </a:cubicBezTo>
                <a:moveTo>
                  <a:pt x="314325" y="165735"/>
                </a:moveTo>
                <a:lnTo>
                  <a:pt x="314325" y="200025"/>
                </a:lnTo>
                <a:lnTo>
                  <a:pt x="280035" y="200025"/>
                </a:lnTo>
                <a:lnTo>
                  <a:pt x="280035" y="165735"/>
                </a:lnTo>
                <a:lnTo>
                  <a:pt x="314325" y="165735"/>
                </a:lnTo>
                <a:moveTo>
                  <a:pt x="280035" y="137160"/>
                </a:moveTo>
                <a:cubicBezTo>
                  <a:pt x="264247" y="137160"/>
                  <a:pt x="251460" y="149947"/>
                  <a:pt x="251460" y="165735"/>
                </a:cubicBezTo>
                <a:lnTo>
                  <a:pt x="251460" y="200025"/>
                </a:lnTo>
                <a:cubicBezTo>
                  <a:pt x="251460" y="215813"/>
                  <a:pt x="264247" y="228600"/>
                  <a:pt x="280035" y="228600"/>
                </a:cubicBezTo>
                <a:lnTo>
                  <a:pt x="314325" y="228600"/>
                </a:lnTo>
                <a:cubicBezTo>
                  <a:pt x="330113" y="228600"/>
                  <a:pt x="342900" y="215813"/>
                  <a:pt x="342900" y="200025"/>
                </a:cubicBezTo>
                <a:lnTo>
                  <a:pt x="342900" y="165735"/>
                </a:lnTo>
                <a:cubicBezTo>
                  <a:pt x="342900" y="149947"/>
                  <a:pt x="330113" y="137160"/>
                  <a:pt x="314325" y="137160"/>
                </a:cubicBezTo>
                <a:lnTo>
                  <a:pt x="280035" y="137160"/>
                </a:lnTo>
                <a:moveTo>
                  <a:pt x="280035" y="280035"/>
                </a:moveTo>
                <a:lnTo>
                  <a:pt x="314325" y="280035"/>
                </a:lnTo>
                <a:lnTo>
                  <a:pt x="314325" y="314325"/>
                </a:lnTo>
                <a:lnTo>
                  <a:pt x="280035" y="314325"/>
                </a:lnTo>
                <a:lnTo>
                  <a:pt x="280035" y="280035"/>
                </a:lnTo>
                <a:moveTo>
                  <a:pt x="251460" y="280035"/>
                </a:moveTo>
                <a:lnTo>
                  <a:pt x="251460" y="314325"/>
                </a:lnTo>
                <a:cubicBezTo>
                  <a:pt x="251460" y="330113"/>
                  <a:pt x="264247" y="342900"/>
                  <a:pt x="280035" y="342900"/>
                </a:cubicBezTo>
                <a:lnTo>
                  <a:pt x="314325" y="342900"/>
                </a:lnTo>
                <a:cubicBezTo>
                  <a:pt x="330113" y="342900"/>
                  <a:pt x="342900" y="330113"/>
                  <a:pt x="342900" y="314325"/>
                </a:cubicBezTo>
                <a:lnTo>
                  <a:pt x="342900" y="280035"/>
                </a:lnTo>
                <a:cubicBezTo>
                  <a:pt x="342900" y="264247"/>
                  <a:pt x="330113" y="251460"/>
                  <a:pt x="314325" y="251460"/>
                </a:cubicBezTo>
                <a:lnTo>
                  <a:pt x="280035" y="251460"/>
                </a:lnTo>
                <a:cubicBezTo>
                  <a:pt x="264247" y="251460"/>
                  <a:pt x="251460" y="264247"/>
                  <a:pt x="251460" y="28003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Web-based tools guide users in tackling arithmetic problems effectively.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facilitate comprehension through clear and thorough explanations.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Solutions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Educational apps captivate users with engaging arithmetic challenges.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enhance learning via interactive quizzes and enjoyable gameplay.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Apps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Calculators are vital for verifying mathematical computations.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also deepen understanding of arithmetic concepts through practical use.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Calculator Tools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 of Arithmetic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Calculating distances helps in planning efficient travel routes.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speeds and times aids in estimating arrival times for trips.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Travel Calculations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Scaling recipes allows for adjustments based on the number of servings needed.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Measuring ingredients accurately ensures the desired taste and texture of dishes.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Recipe Scaling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4351" y="138499"/>
                </a:moveTo>
                <a:lnTo>
                  <a:pt x="227211" y="161359"/>
                </a:lnTo>
                <a:cubicBezTo>
                  <a:pt x="233855" y="168075"/>
                  <a:pt x="242571" y="171361"/>
                  <a:pt x="251357" y="171432"/>
                </a:cubicBezTo>
                <a:cubicBezTo>
                  <a:pt x="266431" y="171432"/>
                  <a:pt x="286219" y="161788"/>
                  <a:pt x="303650" y="140928"/>
                </a:cubicBezTo>
                <a:cubicBezTo>
                  <a:pt x="320723" y="120426"/>
                  <a:pt x="331439" y="93708"/>
                  <a:pt x="331439" y="68562"/>
                </a:cubicBezTo>
                <a:cubicBezTo>
                  <a:pt x="331439" y="49631"/>
                  <a:pt x="316080" y="34272"/>
                  <a:pt x="297149" y="34272"/>
                </a:cubicBezTo>
                <a:cubicBezTo>
                  <a:pt x="272003" y="34272"/>
                  <a:pt x="245285" y="44988"/>
                  <a:pt x="224783" y="62061"/>
                </a:cubicBezTo>
                <a:cubicBezTo>
                  <a:pt x="203923" y="79492"/>
                  <a:pt x="194279" y="99280"/>
                  <a:pt x="194279" y="114354"/>
                </a:cubicBezTo>
                <a:cubicBezTo>
                  <a:pt x="194279" y="123140"/>
                  <a:pt x="197636" y="131856"/>
                  <a:pt x="204351" y="138499"/>
                </a:cubicBezTo>
                <a:lnTo>
                  <a:pt x="204351" y="138499"/>
                </a:lnTo>
                <a:moveTo>
                  <a:pt x="179420" y="162074"/>
                </a:moveTo>
                <a:cubicBezTo>
                  <a:pt x="166490" y="148787"/>
                  <a:pt x="160060" y="131642"/>
                  <a:pt x="159989" y="114425"/>
                </a:cubicBezTo>
                <a:cubicBezTo>
                  <a:pt x="159989" y="57132"/>
                  <a:pt x="228569" y="-18"/>
                  <a:pt x="297149" y="-18"/>
                </a:cubicBezTo>
                <a:cubicBezTo>
                  <a:pt x="335011" y="-18"/>
                  <a:pt x="365729" y="30700"/>
                  <a:pt x="365729" y="68562"/>
                </a:cubicBezTo>
                <a:cubicBezTo>
                  <a:pt x="365729" y="137142"/>
                  <a:pt x="308579" y="205722"/>
                  <a:pt x="251286" y="205722"/>
                </a:cubicBezTo>
                <a:cubicBezTo>
                  <a:pt x="234069" y="205722"/>
                  <a:pt x="216853" y="199221"/>
                  <a:pt x="203637" y="186291"/>
                </a:cubicBezTo>
                <a:lnTo>
                  <a:pt x="29258" y="360742"/>
                </a:lnTo>
                <a:cubicBezTo>
                  <a:pt x="22543" y="367457"/>
                  <a:pt x="11685" y="367457"/>
                  <a:pt x="5041" y="360742"/>
                </a:cubicBezTo>
                <a:cubicBezTo>
                  <a:pt x="-1603" y="354026"/>
                  <a:pt x="-1674" y="343168"/>
                  <a:pt x="5041" y="336524"/>
                </a:cubicBezTo>
                <a:lnTo>
                  <a:pt x="179420" y="16207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Managing a budget helps individuals track their income and expenses.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interest rates is crucial for making informed financial decisions.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Budgeting Basics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2865" y="22860"/>
                </a:moveTo>
                <a:cubicBezTo>
                  <a:pt x="28146" y="22860"/>
                  <a:pt x="0" y="51006"/>
                  <a:pt x="0" y="85725"/>
                </a:cubicBezTo>
                <a:lnTo>
                  <a:pt x="0" y="280035"/>
                </a:lnTo>
                <a:cubicBezTo>
                  <a:pt x="0" y="314754"/>
                  <a:pt x="28146" y="342900"/>
                  <a:pt x="62865" y="342900"/>
                </a:cubicBezTo>
                <a:lnTo>
                  <a:pt x="302895" y="342900"/>
                </a:lnTo>
                <a:cubicBezTo>
                  <a:pt x="337614" y="342900"/>
                  <a:pt x="365760" y="314754"/>
                  <a:pt x="365760" y="280035"/>
                </a:cubicBezTo>
                <a:lnTo>
                  <a:pt x="365760" y="154305"/>
                </a:lnTo>
                <a:cubicBezTo>
                  <a:pt x="365760" y="119586"/>
                  <a:pt x="337614" y="91440"/>
                  <a:pt x="302895" y="91440"/>
                </a:cubicBezTo>
                <a:lnTo>
                  <a:pt x="85725" y="91440"/>
                </a:lnTo>
                <a:cubicBezTo>
                  <a:pt x="76224" y="91440"/>
                  <a:pt x="68580" y="99084"/>
                  <a:pt x="68580" y="108585"/>
                </a:cubicBezTo>
                <a:cubicBezTo>
                  <a:pt x="68580" y="118086"/>
                  <a:pt x="76224" y="125730"/>
                  <a:pt x="85725" y="125730"/>
                </a:cubicBezTo>
                <a:lnTo>
                  <a:pt x="302895" y="125730"/>
                </a:lnTo>
                <a:cubicBezTo>
                  <a:pt x="318683" y="125730"/>
                  <a:pt x="331470" y="138517"/>
                  <a:pt x="331470" y="154305"/>
                </a:cubicBezTo>
                <a:lnTo>
                  <a:pt x="331470" y="280035"/>
                </a:lnTo>
                <a:cubicBezTo>
                  <a:pt x="331470" y="295823"/>
                  <a:pt x="318683" y="308610"/>
                  <a:pt x="302895" y="308610"/>
                </a:cubicBezTo>
                <a:lnTo>
                  <a:pt x="62865" y="308610"/>
                </a:lnTo>
                <a:cubicBezTo>
                  <a:pt x="47077" y="308610"/>
                  <a:pt x="34290" y="295823"/>
                  <a:pt x="34290" y="280035"/>
                </a:cubicBezTo>
                <a:lnTo>
                  <a:pt x="34290" y="85725"/>
                </a:lnTo>
                <a:cubicBezTo>
                  <a:pt x="34290" y="69937"/>
                  <a:pt x="47077" y="57150"/>
                  <a:pt x="62865" y="57150"/>
                </a:cubicBezTo>
                <a:lnTo>
                  <a:pt x="325755" y="57150"/>
                </a:lnTo>
                <a:cubicBezTo>
                  <a:pt x="335256" y="57150"/>
                  <a:pt x="342900" y="49506"/>
                  <a:pt x="342900" y="40005"/>
                </a:cubicBezTo>
                <a:cubicBezTo>
                  <a:pt x="342900" y="30504"/>
                  <a:pt x="335256" y="22860"/>
                  <a:pt x="325755" y="22860"/>
                </a:cubicBezTo>
                <a:lnTo>
                  <a:pt x="62865" y="22860"/>
                </a:lnTo>
                <a:moveTo>
                  <a:pt x="274320" y="240030"/>
                </a:moveTo>
                <a:cubicBezTo>
                  <a:pt x="286945" y="240030"/>
                  <a:pt x="297180" y="229795"/>
                  <a:pt x="297180" y="217170"/>
                </a:cubicBezTo>
                <a:cubicBezTo>
                  <a:pt x="297180" y="204545"/>
                  <a:pt x="286945" y="194310"/>
                  <a:pt x="274320" y="194310"/>
                </a:cubicBezTo>
                <a:cubicBezTo>
                  <a:pt x="261695" y="194310"/>
                  <a:pt x="251460" y="204545"/>
                  <a:pt x="251460" y="217170"/>
                </a:cubicBezTo>
                <a:cubicBezTo>
                  <a:pt x="251460" y="229795"/>
                  <a:pt x="261695" y="240030"/>
                  <a:pt x="274320" y="2400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4699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may not approach problems systematically; a structured method can help break down complex puzzles.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Gaps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788616" y="445864"/>
                </a:moveTo>
                <a:cubicBezTo>
                  <a:pt x="788616" y="256485"/>
                  <a:pt x="635095" y="102964"/>
                  <a:pt x="445716" y="102964"/>
                </a:cubicBezTo>
                <a:cubicBezTo>
                  <a:pt x="256338" y="102964"/>
                  <a:pt x="102816" y="256485"/>
                  <a:pt x="102816" y="445864"/>
                </a:cubicBezTo>
                <a:cubicBezTo>
                  <a:pt x="102816" y="635242"/>
                  <a:pt x="256338" y="788764"/>
                  <a:pt x="445716" y="788764"/>
                </a:cubicBezTo>
                <a:cubicBezTo>
                  <a:pt x="635095" y="788764"/>
                  <a:pt x="788616" y="635242"/>
                  <a:pt x="788616" y="445864"/>
                </a:cubicBezTo>
                <a:lnTo>
                  <a:pt x="788616" y="445864"/>
                </a:lnTo>
                <a:moveTo>
                  <a:pt x="722394" y="795407"/>
                </a:moveTo>
                <a:cubicBezTo>
                  <a:pt x="646527" y="855629"/>
                  <a:pt x="550301" y="891634"/>
                  <a:pt x="445716" y="891634"/>
                </a:cubicBezTo>
                <a:cubicBezTo>
                  <a:pt x="199471" y="891634"/>
                  <a:pt x="-54" y="692109"/>
                  <a:pt x="-54" y="445864"/>
                </a:cubicBezTo>
                <a:cubicBezTo>
                  <a:pt x="-54" y="199619"/>
                  <a:pt x="199471" y="94"/>
                  <a:pt x="445716" y="94"/>
                </a:cubicBezTo>
                <a:cubicBezTo>
                  <a:pt x="691961" y="94"/>
                  <a:pt x="891486" y="199619"/>
                  <a:pt x="891486" y="445864"/>
                </a:cubicBezTo>
                <a:cubicBezTo>
                  <a:pt x="891486" y="550448"/>
                  <a:pt x="855482" y="646675"/>
                  <a:pt x="795260" y="722541"/>
                </a:cubicBezTo>
                <a:lnTo>
                  <a:pt x="1082224" y="1009506"/>
                </a:lnTo>
                <a:cubicBezTo>
                  <a:pt x="1102370" y="1029651"/>
                  <a:pt x="1102370" y="1062226"/>
                  <a:pt x="1082224" y="1082158"/>
                </a:cubicBezTo>
                <a:cubicBezTo>
                  <a:pt x="1062079" y="1102089"/>
                  <a:pt x="1029504" y="1102303"/>
                  <a:pt x="1009573" y="1082158"/>
                </a:cubicBezTo>
                <a:lnTo>
                  <a:pt x="722394" y="79540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Converting between different units of measurement can be confusing, leading to miscalculations due to a lack of understanding of unit relationships.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Unit Conversion Issues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05443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135446" y="812887"/>
                </a:moveTo>
                <a:cubicBezTo>
                  <a:pt x="122158" y="799600"/>
                  <a:pt x="122158" y="777740"/>
                  <a:pt x="135446" y="764453"/>
                </a:cubicBezTo>
                <a:lnTo>
                  <a:pt x="219885" y="680014"/>
                </a:lnTo>
                <a:lnTo>
                  <a:pt x="284393" y="744522"/>
                </a:lnTo>
                <a:cubicBezTo>
                  <a:pt x="297680" y="757809"/>
                  <a:pt x="319540" y="757809"/>
                  <a:pt x="332827" y="744522"/>
                </a:cubicBezTo>
                <a:cubicBezTo>
                  <a:pt x="346115" y="731234"/>
                  <a:pt x="346115" y="709374"/>
                  <a:pt x="332827" y="696087"/>
                </a:cubicBezTo>
                <a:lnTo>
                  <a:pt x="268319" y="631579"/>
                </a:lnTo>
                <a:lnTo>
                  <a:pt x="357045" y="542854"/>
                </a:lnTo>
                <a:lnTo>
                  <a:pt x="421553" y="607362"/>
                </a:lnTo>
                <a:cubicBezTo>
                  <a:pt x="434840" y="620649"/>
                  <a:pt x="456700" y="620649"/>
                  <a:pt x="469987" y="607362"/>
                </a:cubicBezTo>
                <a:cubicBezTo>
                  <a:pt x="483275" y="594074"/>
                  <a:pt x="483275" y="572214"/>
                  <a:pt x="469987" y="558927"/>
                </a:cubicBezTo>
                <a:lnTo>
                  <a:pt x="405479" y="494419"/>
                </a:lnTo>
                <a:lnTo>
                  <a:pt x="494205" y="405694"/>
                </a:lnTo>
                <a:lnTo>
                  <a:pt x="558713" y="470202"/>
                </a:lnTo>
                <a:cubicBezTo>
                  <a:pt x="572000" y="483489"/>
                  <a:pt x="593860" y="483489"/>
                  <a:pt x="607147" y="470202"/>
                </a:cubicBezTo>
                <a:cubicBezTo>
                  <a:pt x="620435" y="456914"/>
                  <a:pt x="620435" y="435054"/>
                  <a:pt x="607147" y="421767"/>
                </a:cubicBezTo>
                <a:lnTo>
                  <a:pt x="542639" y="357259"/>
                </a:lnTo>
                <a:lnTo>
                  <a:pt x="631365" y="268534"/>
                </a:lnTo>
                <a:lnTo>
                  <a:pt x="695873" y="333042"/>
                </a:lnTo>
                <a:cubicBezTo>
                  <a:pt x="709160" y="346329"/>
                  <a:pt x="731020" y="346329"/>
                  <a:pt x="744307" y="333042"/>
                </a:cubicBezTo>
                <a:cubicBezTo>
                  <a:pt x="757595" y="319754"/>
                  <a:pt x="757595" y="297894"/>
                  <a:pt x="744307" y="284607"/>
                </a:cubicBezTo>
                <a:lnTo>
                  <a:pt x="679799" y="220099"/>
                </a:lnTo>
                <a:lnTo>
                  <a:pt x="764238" y="135660"/>
                </a:lnTo>
                <a:cubicBezTo>
                  <a:pt x="777526" y="122372"/>
                  <a:pt x="799386" y="122372"/>
                  <a:pt x="812673" y="135660"/>
                </a:cubicBezTo>
                <a:lnTo>
                  <a:pt x="961620" y="284607"/>
                </a:lnTo>
                <a:cubicBezTo>
                  <a:pt x="974908" y="297894"/>
                  <a:pt x="974908" y="319754"/>
                  <a:pt x="961620" y="333042"/>
                </a:cubicBezTo>
                <a:lnTo>
                  <a:pt x="332827" y="961835"/>
                </a:lnTo>
                <a:cubicBezTo>
                  <a:pt x="319540" y="975122"/>
                  <a:pt x="297680" y="975122"/>
                  <a:pt x="284393" y="961835"/>
                </a:cubicBezTo>
                <a:lnTo>
                  <a:pt x="135446" y="812887"/>
                </a:lnTo>
                <a:moveTo>
                  <a:pt x="211526" y="1034486"/>
                </a:moveTo>
                <a:cubicBezTo>
                  <a:pt x="265105" y="1088065"/>
                  <a:pt x="351901" y="1088065"/>
                  <a:pt x="405479" y="1034486"/>
                </a:cubicBezTo>
                <a:lnTo>
                  <a:pt x="1034486" y="405694"/>
                </a:lnTo>
                <a:cubicBezTo>
                  <a:pt x="1088065" y="352115"/>
                  <a:pt x="1088065" y="265319"/>
                  <a:pt x="1034486" y="211741"/>
                </a:cubicBezTo>
                <a:lnTo>
                  <a:pt x="885754" y="62794"/>
                </a:lnTo>
                <a:cubicBezTo>
                  <a:pt x="832175" y="9215"/>
                  <a:pt x="745379" y="9215"/>
                  <a:pt x="691801" y="62794"/>
                </a:cubicBezTo>
                <a:lnTo>
                  <a:pt x="62794" y="691586"/>
                </a:lnTo>
                <a:cubicBezTo>
                  <a:pt x="9215" y="745165"/>
                  <a:pt x="9215" y="831961"/>
                  <a:pt x="62794" y="885539"/>
                </a:cubicBezTo>
                <a:lnTo>
                  <a:pt x="211741" y="1034486"/>
                </a:lnTo>
                <a:lnTo>
                  <a:pt x="211526" y="103448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Many students struggle with the order of operations, often forgetting the correct sequence and leading to incorrect answers.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Order of Operations Error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12757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857250" y="377190"/>
                </a:moveTo>
                <a:lnTo>
                  <a:pt x="857250" y="960120"/>
                </a:lnTo>
                <a:cubicBezTo>
                  <a:pt x="857250" y="978980"/>
                  <a:pt x="841819" y="994410"/>
                  <a:pt x="822960" y="994410"/>
                </a:cubicBezTo>
                <a:lnTo>
                  <a:pt x="274320" y="994410"/>
                </a:lnTo>
                <a:cubicBezTo>
                  <a:pt x="255461" y="994410"/>
                  <a:pt x="240030" y="978980"/>
                  <a:pt x="240030" y="960120"/>
                </a:cubicBezTo>
                <a:lnTo>
                  <a:pt x="240030" y="377190"/>
                </a:lnTo>
                <a:lnTo>
                  <a:pt x="857250" y="377190"/>
                </a:lnTo>
                <a:moveTo>
                  <a:pt x="857250" y="274320"/>
                </a:moveTo>
                <a:lnTo>
                  <a:pt x="240030" y="274320"/>
                </a:lnTo>
                <a:lnTo>
                  <a:pt x="240030" y="137160"/>
                </a:lnTo>
                <a:cubicBezTo>
                  <a:pt x="240030" y="118300"/>
                  <a:pt x="255461" y="102870"/>
                  <a:pt x="274320" y="102870"/>
                </a:cubicBezTo>
                <a:lnTo>
                  <a:pt x="822960" y="102870"/>
                </a:lnTo>
                <a:cubicBezTo>
                  <a:pt x="841820" y="102870"/>
                  <a:pt x="857250" y="118301"/>
                  <a:pt x="857250" y="137160"/>
                </a:cubicBezTo>
                <a:lnTo>
                  <a:pt x="857250" y="274320"/>
                </a:lnTo>
                <a:moveTo>
                  <a:pt x="960120" y="274320"/>
                </a:moveTo>
                <a:lnTo>
                  <a:pt x="960120" y="137160"/>
                </a:lnTo>
                <a:cubicBezTo>
                  <a:pt x="960120" y="61508"/>
                  <a:pt x="898612" y="0"/>
                  <a:pt x="822960" y="0"/>
                </a:cubicBezTo>
                <a:lnTo>
                  <a:pt x="274320" y="0"/>
                </a:lnTo>
                <a:cubicBezTo>
                  <a:pt x="198668" y="0"/>
                  <a:pt x="137160" y="61508"/>
                  <a:pt x="137160" y="137160"/>
                </a:cubicBezTo>
                <a:lnTo>
                  <a:pt x="137160" y="274320"/>
                </a:lnTo>
                <a:lnTo>
                  <a:pt x="137160" y="325755"/>
                </a:lnTo>
                <a:lnTo>
                  <a:pt x="137160" y="377190"/>
                </a:lnTo>
                <a:lnTo>
                  <a:pt x="137160" y="960120"/>
                </a:lnTo>
                <a:cubicBezTo>
                  <a:pt x="137160" y="1035772"/>
                  <a:pt x="198668" y="1097280"/>
                  <a:pt x="274320" y="1097280"/>
                </a:cubicBezTo>
                <a:lnTo>
                  <a:pt x="822960" y="1097280"/>
                </a:lnTo>
                <a:cubicBezTo>
                  <a:pt x="898612" y="1097280"/>
                  <a:pt x="960120" y="1035772"/>
                  <a:pt x="960120" y="960120"/>
                </a:cubicBezTo>
                <a:lnTo>
                  <a:pt x="960120" y="377190"/>
                </a:lnTo>
                <a:lnTo>
                  <a:pt x="960120" y="325755"/>
                </a:lnTo>
                <a:lnTo>
                  <a:pt x="960120" y="274320"/>
                </a:lnTo>
                <a:moveTo>
                  <a:pt x="308610" y="497205"/>
                </a:moveTo>
                <a:cubicBezTo>
                  <a:pt x="308610" y="525612"/>
                  <a:pt x="331638" y="548640"/>
                  <a:pt x="360045" y="548640"/>
                </a:cubicBezTo>
                <a:cubicBezTo>
                  <a:pt x="388452" y="548640"/>
                  <a:pt x="411480" y="525612"/>
                  <a:pt x="411480" y="497205"/>
                </a:cubicBezTo>
                <a:cubicBezTo>
                  <a:pt x="411480" y="468798"/>
                  <a:pt x="388452" y="445770"/>
                  <a:pt x="360045" y="445770"/>
                </a:cubicBezTo>
                <a:cubicBezTo>
                  <a:pt x="331638" y="445770"/>
                  <a:pt x="308610" y="468798"/>
                  <a:pt x="308610" y="497205"/>
                </a:cubicBezTo>
                <a:moveTo>
                  <a:pt x="360045" y="634365"/>
                </a:moveTo>
                <a:cubicBezTo>
                  <a:pt x="331638" y="634365"/>
                  <a:pt x="308610" y="657393"/>
                  <a:pt x="308610" y="685800"/>
                </a:cubicBezTo>
                <a:cubicBezTo>
                  <a:pt x="308610" y="714207"/>
                  <a:pt x="331638" y="737235"/>
                  <a:pt x="360045" y="737235"/>
                </a:cubicBezTo>
                <a:cubicBezTo>
                  <a:pt x="388452" y="737235"/>
                  <a:pt x="411480" y="714207"/>
                  <a:pt x="411480" y="685800"/>
                </a:cubicBezTo>
                <a:cubicBezTo>
                  <a:pt x="411480" y="657393"/>
                  <a:pt x="388452" y="634365"/>
                  <a:pt x="360045" y="634365"/>
                </a:cubicBezTo>
                <a:moveTo>
                  <a:pt x="308610" y="874395"/>
                </a:moveTo>
                <a:cubicBezTo>
                  <a:pt x="308610" y="902899"/>
                  <a:pt x="331541" y="925830"/>
                  <a:pt x="360045" y="925830"/>
                </a:cubicBezTo>
                <a:lnTo>
                  <a:pt x="548640" y="925830"/>
                </a:lnTo>
                <a:cubicBezTo>
                  <a:pt x="577144" y="925830"/>
                  <a:pt x="600075" y="902899"/>
                  <a:pt x="600075" y="874395"/>
                </a:cubicBezTo>
                <a:cubicBezTo>
                  <a:pt x="600075" y="845891"/>
                  <a:pt x="577144" y="822960"/>
                  <a:pt x="548640" y="822960"/>
                </a:cubicBezTo>
                <a:lnTo>
                  <a:pt x="360045" y="822960"/>
                </a:lnTo>
                <a:cubicBezTo>
                  <a:pt x="331541" y="822960"/>
                  <a:pt x="308610" y="845891"/>
                  <a:pt x="308610" y="874395"/>
                </a:cubicBezTo>
                <a:moveTo>
                  <a:pt x="548640" y="445770"/>
                </a:moveTo>
                <a:cubicBezTo>
                  <a:pt x="520233" y="445770"/>
                  <a:pt x="497205" y="468798"/>
                  <a:pt x="497205" y="497205"/>
                </a:cubicBezTo>
                <a:cubicBezTo>
                  <a:pt x="497205" y="525612"/>
                  <a:pt x="520233" y="548640"/>
                  <a:pt x="548640" y="548640"/>
                </a:cubicBezTo>
                <a:cubicBezTo>
                  <a:pt x="577047" y="548640"/>
                  <a:pt x="600075" y="525612"/>
                  <a:pt x="600075" y="497205"/>
                </a:cubicBezTo>
                <a:cubicBezTo>
                  <a:pt x="600075" y="468798"/>
                  <a:pt x="577047" y="445770"/>
                  <a:pt x="548640" y="445770"/>
                </a:cubicBezTo>
                <a:moveTo>
                  <a:pt x="497205" y="685800"/>
                </a:moveTo>
                <a:cubicBezTo>
                  <a:pt x="497205" y="714207"/>
                  <a:pt x="520233" y="737235"/>
                  <a:pt x="548640" y="737235"/>
                </a:cubicBezTo>
                <a:cubicBezTo>
                  <a:pt x="577047" y="737235"/>
                  <a:pt x="600075" y="714207"/>
                  <a:pt x="600075" y="685800"/>
                </a:cubicBezTo>
                <a:cubicBezTo>
                  <a:pt x="600075" y="657393"/>
                  <a:pt x="577047" y="634365"/>
                  <a:pt x="548640" y="634365"/>
                </a:cubicBezTo>
                <a:cubicBezTo>
                  <a:pt x="520233" y="634365"/>
                  <a:pt x="497205" y="657393"/>
                  <a:pt x="497205" y="685800"/>
                </a:cubicBezTo>
                <a:moveTo>
                  <a:pt x="737235" y="445770"/>
                </a:moveTo>
                <a:cubicBezTo>
                  <a:pt x="708828" y="445770"/>
                  <a:pt x="685800" y="468798"/>
                  <a:pt x="685800" y="497205"/>
                </a:cubicBezTo>
                <a:cubicBezTo>
                  <a:pt x="685800" y="525612"/>
                  <a:pt x="708828" y="548640"/>
                  <a:pt x="737235" y="548640"/>
                </a:cubicBezTo>
                <a:cubicBezTo>
                  <a:pt x="765642" y="548640"/>
                  <a:pt x="788670" y="525612"/>
                  <a:pt x="788670" y="497205"/>
                </a:cubicBezTo>
                <a:cubicBezTo>
                  <a:pt x="788670" y="468798"/>
                  <a:pt x="765642" y="445770"/>
                  <a:pt x="737235" y="445770"/>
                </a:cubicBezTo>
                <a:moveTo>
                  <a:pt x="685800" y="685800"/>
                </a:moveTo>
                <a:cubicBezTo>
                  <a:pt x="685800" y="714207"/>
                  <a:pt x="708828" y="737235"/>
                  <a:pt x="737235" y="737235"/>
                </a:cubicBezTo>
                <a:cubicBezTo>
                  <a:pt x="765642" y="737235"/>
                  <a:pt x="788670" y="714207"/>
                  <a:pt x="788670" y="685800"/>
                </a:cubicBezTo>
                <a:cubicBezTo>
                  <a:pt x="788670" y="657393"/>
                  <a:pt x="765642" y="634365"/>
                  <a:pt x="737235" y="634365"/>
                </a:cubicBezTo>
                <a:cubicBezTo>
                  <a:pt x="708828" y="634365"/>
                  <a:pt x="685800" y="657393"/>
                  <a:pt x="685800" y="685800"/>
                </a:cubicBezTo>
                <a:moveTo>
                  <a:pt x="737235" y="822960"/>
                </a:moveTo>
                <a:cubicBezTo>
                  <a:pt x="708828" y="822960"/>
                  <a:pt x="685800" y="845988"/>
                  <a:pt x="685800" y="874395"/>
                </a:cubicBezTo>
                <a:cubicBezTo>
                  <a:pt x="685800" y="902802"/>
                  <a:pt x="708828" y="925830"/>
                  <a:pt x="737235" y="925830"/>
                </a:cubicBezTo>
                <a:cubicBezTo>
                  <a:pt x="765642" y="925830"/>
                  <a:pt x="788670" y="902802"/>
                  <a:pt x="788670" y="874395"/>
                </a:cubicBezTo>
                <a:cubicBezTo>
                  <a:pt x="788670" y="845988"/>
                  <a:pt x="765642" y="822960"/>
                  <a:pt x="737235" y="8229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FAQs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Strong arithmetic skills enhance problem-solving abilities.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enable individuals to tackle complex situations effectively.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 Solving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7" y="0"/>
                  <a:pt x="365760" y="20503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8" y="148590"/>
                  <a:pt x="308610" y="152448"/>
                  <a:pt x="308610" y="157162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2"/>
                </a:lnTo>
                <a:cubicBezTo>
                  <a:pt x="262890" y="152448"/>
                  <a:pt x="259032" y="148590"/>
                  <a:pt x="254318" y="148590"/>
                </a:cubicBezTo>
                <a:lnTo>
                  <a:pt x="228600" y="148590"/>
                </a:lnTo>
                <a:cubicBezTo>
                  <a:pt x="222314" y="148590"/>
                  <a:pt x="217170" y="143446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4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4" y="57150"/>
                  <a:pt x="217170" y="52006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4" y="0"/>
                  <a:pt x="228600" y="0"/>
                </a:cubicBezTo>
                <a:lnTo>
                  <a:pt x="320040" y="0"/>
                </a:lnTo>
                <a:moveTo>
                  <a:pt x="0" y="171450"/>
                </a:moveTo>
                <a:lnTo>
                  <a:pt x="0" y="91440"/>
                </a:lnTo>
                <a:cubicBezTo>
                  <a:pt x="0" y="66223"/>
                  <a:pt x="20503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4"/>
                  <a:pt x="160020" y="57150"/>
                </a:cubicBezTo>
                <a:lnTo>
                  <a:pt x="160020" y="94298"/>
                </a:lnTo>
                <a:cubicBezTo>
                  <a:pt x="160020" y="99012"/>
                  <a:pt x="163878" y="102870"/>
                  <a:pt x="168592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2" y="148590"/>
                </a:lnTo>
                <a:cubicBezTo>
                  <a:pt x="163878" y="148590"/>
                  <a:pt x="160020" y="152448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4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5"/>
                </a:lnTo>
                <a:cubicBezTo>
                  <a:pt x="34290" y="323826"/>
                  <a:pt x="41934" y="331470"/>
                  <a:pt x="51435" y="331470"/>
                </a:cubicBezTo>
                <a:lnTo>
                  <a:pt x="160020" y="331470"/>
                </a:lnTo>
                <a:lnTo>
                  <a:pt x="160020" y="305752"/>
                </a:lnTo>
                <a:cubicBezTo>
                  <a:pt x="160020" y="301038"/>
                  <a:pt x="156162" y="297180"/>
                  <a:pt x="151448" y="297180"/>
                </a:cubicBezTo>
                <a:lnTo>
                  <a:pt x="148590" y="297180"/>
                </a:lnTo>
                <a:cubicBezTo>
                  <a:pt x="135946" y="297180"/>
                  <a:pt x="125730" y="286964"/>
                  <a:pt x="125730" y="274320"/>
                </a:cubicBezTo>
                <a:cubicBezTo>
                  <a:pt x="125730" y="261676"/>
                  <a:pt x="135946" y="251460"/>
                  <a:pt x="148590" y="251460"/>
                </a:cubicBezTo>
                <a:lnTo>
                  <a:pt x="151448" y="251460"/>
                </a:lnTo>
                <a:cubicBezTo>
                  <a:pt x="156162" y="251460"/>
                  <a:pt x="160020" y="247602"/>
                  <a:pt x="160020" y="242888"/>
                </a:cubicBezTo>
                <a:lnTo>
                  <a:pt x="160020" y="217170"/>
                </a:lnTo>
                <a:cubicBezTo>
                  <a:pt x="160020" y="210884"/>
                  <a:pt x="165164" y="205740"/>
                  <a:pt x="171450" y="205740"/>
                </a:cubicBezTo>
                <a:lnTo>
                  <a:pt x="205740" y="205740"/>
                </a:lnTo>
                <a:cubicBezTo>
                  <a:pt x="212027" y="205740"/>
                  <a:pt x="217170" y="210884"/>
                  <a:pt x="217170" y="217170"/>
                </a:cubicBezTo>
                <a:lnTo>
                  <a:pt x="217170" y="228600"/>
                </a:lnTo>
                <a:cubicBezTo>
                  <a:pt x="217170" y="241244"/>
                  <a:pt x="227386" y="251460"/>
                  <a:pt x="240030" y="251460"/>
                </a:cubicBezTo>
                <a:cubicBezTo>
                  <a:pt x="252674" y="251460"/>
                  <a:pt x="262890" y="241244"/>
                  <a:pt x="262890" y="228600"/>
                </a:cubicBezTo>
                <a:lnTo>
                  <a:pt x="262890" y="217170"/>
                </a:lnTo>
                <a:cubicBezTo>
                  <a:pt x="262890" y="210884"/>
                  <a:pt x="268034" y="205740"/>
                  <a:pt x="274320" y="205740"/>
                </a:cubicBezTo>
                <a:lnTo>
                  <a:pt x="308610" y="205740"/>
                </a:lnTo>
                <a:cubicBezTo>
                  <a:pt x="314896" y="205740"/>
                  <a:pt x="320040" y="210884"/>
                  <a:pt x="320040" y="21717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182880" y="365760"/>
                </a:lnTo>
                <a:lnTo>
                  <a:pt x="171450" y="365760"/>
                </a:lnTo>
                <a:lnTo>
                  <a:pt x="51435" y="365760"/>
                </a:lnTo>
                <a:cubicBezTo>
                  <a:pt x="23003" y="365760"/>
                  <a:pt x="0" y="342757"/>
                  <a:pt x="0" y="314325"/>
                </a:cubicBezTo>
                <a:lnTo>
                  <a:pt x="0" y="194310"/>
                </a:lnTo>
                <a:lnTo>
                  <a:pt x="0" y="1714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Arithmetic skills can be applied in various aspects of life.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include managing finances, cooking, and traveling.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Applications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2865" y="22860"/>
                </a:moveTo>
                <a:cubicBezTo>
                  <a:pt x="28146" y="22860"/>
                  <a:pt x="0" y="51006"/>
                  <a:pt x="0" y="85725"/>
                </a:cubicBezTo>
                <a:lnTo>
                  <a:pt x="0" y="280035"/>
                </a:lnTo>
                <a:cubicBezTo>
                  <a:pt x="0" y="314754"/>
                  <a:pt x="28146" y="342900"/>
                  <a:pt x="62865" y="342900"/>
                </a:cubicBezTo>
                <a:lnTo>
                  <a:pt x="302895" y="342900"/>
                </a:lnTo>
                <a:cubicBezTo>
                  <a:pt x="337614" y="342900"/>
                  <a:pt x="365760" y="314754"/>
                  <a:pt x="365760" y="280035"/>
                </a:cubicBezTo>
                <a:lnTo>
                  <a:pt x="365760" y="154305"/>
                </a:lnTo>
                <a:cubicBezTo>
                  <a:pt x="365760" y="119586"/>
                  <a:pt x="337614" y="91440"/>
                  <a:pt x="302895" y="91440"/>
                </a:cubicBezTo>
                <a:lnTo>
                  <a:pt x="85725" y="91440"/>
                </a:lnTo>
                <a:cubicBezTo>
                  <a:pt x="76224" y="91440"/>
                  <a:pt x="68580" y="99084"/>
                  <a:pt x="68580" y="108585"/>
                </a:cubicBezTo>
                <a:cubicBezTo>
                  <a:pt x="68580" y="118086"/>
                  <a:pt x="76224" y="125730"/>
                  <a:pt x="85725" y="125730"/>
                </a:cubicBezTo>
                <a:lnTo>
                  <a:pt x="302895" y="125730"/>
                </a:lnTo>
                <a:cubicBezTo>
                  <a:pt x="318683" y="125730"/>
                  <a:pt x="331470" y="138517"/>
                  <a:pt x="331470" y="154305"/>
                </a:cubicBezTo>
                <a:lnTo>
                  <a:pt x="331470" y="280035"/>
                </a:lnTo>
                <a:cubicBezTo>
                  <a:pt x="331470" y="295823"/>
                  <a:pt x="318683" y="308610"/>
                  <a:pt x="302895" y="308610"/>
                </a:cubicBezTo>
                <a:lnTo>
                  <a:pt x="62865" y="308610"/>
                </a:lnTo>
                <a:cubicBezTo>
                  <a:pt x="47077" y="308610"/>
                  <a:pt x="34290" y="295823"/>
                  <a:pt x="34290" y="280035"/>
                </a:cubicBezTo>
                <a:lnTo>
                  <a:pt x="34290" y="85725"/>
                </a:lnTo>
                <a:cubicBezTo>
                  <a:pt x="34290" y="69937"/>
                  <a:pt x="47077" y="57150"/>
                  <a:pt x="62865" y="57150"/>
                </a:cubicBezTo>
                <a:lnTo>
                  <a:pt x="325755" y="57150"/>
                </a:lnTo>
                <a:cubicBezTo>
                  <a:pt x="335256" y="57150"/>
                  <a:pt x="342900" y="49506"/>
                  <a:pt x="342900" y="40005"/>
                </a:cubicBezTo>
                <a:cubicBezTo>
                  <a:pt x="342900" y="30504"/>
                  <a:pt x="335256" y="22860"/>
                  <a:pt x="325755" y="22860"/>
                </a:cubicBezTo>
                <a:lnTo>
                  <a:pt x="62865" y="22860"/>
                </a:lnTo>
                <a:moveTo>
                  <a:pt x="274320" y="240030"/>
                </a:moveTo>
                <a:cubicBezTo>
                  <a:pt x="286945" y="240030"/>
                  <a:pt x="297180" y="229795"/>
                  <a:pt x="297180" y="217170"/>
                </a:cubicBezTo>
                <a:cubicBezTo>
                  <a:pt x="297180" y="204545"/>
                  <a:pt x="286945" y="194310"/>
                  <a:pt x="274320" y="194310"/>
                </a:cubicBezTo>
                <a:cubicBezTo>
                  <a:pt x="261695" y="194310"/>
                  <a:pt x="251460" y="204545"/>
                  <a:pt x="251460" y="217170"/>
                </a:cubicBezTo>
                <a:cubicBezTo>
                  <a:pt x="251460" y="229795"/>
                  <a:pt x="261695" y="240030"/>
                  <a:pt x="274320" y="2400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Arithmetic skills are essential for making informed decisions.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in solving problems and navigating everyday challenges.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Arithmetic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419123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71602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012932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30983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961923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Examine different arithmetic methods to assess their effectiveness.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which strategies provide the best outcomes in various situations.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961923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Strategy Evaluation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58827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arithmetic to address common challenges and brain teasers.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 these skills to make informed choices based on numerical information.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258827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Problem Solving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555732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Demonstrate how arithmetic is crucial in managing budgets and making financial choices.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its role in everyday tasks like measuring ingredients or distances.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555732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52637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Recall the four key arithmetic operations: addition, subtraction, multiplication, and division.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how these operations form the foundation of everyday calculations.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2637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Operations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93443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657180" y="371553"/>
                </a:moveTo>
                <a:cubicBezTo>
                  <a:pt x="657180" y="213738"/>
                  <a:pt x="529246" y="85803"/>
                  <a:pt x="371430" y="85803"/>
                </a:cubicBezTo>
                <a:cubicBezTo>
                  <a:pt x="213615" y="85803"/>
                  <a:pt x="85680" y="213738"/>
                  <a:pt x="85680" y="371553"/>
                </a:cubicBezTo>
                <a:cubicBezTo>
                  <a:pt x="85680" y="529368"/>
                  <a:pt x="213615" y="657303"/>
                  <a:pt x="371430" y="657303"/>
                </a:cubicBezTo>
                <a:cubicBezTo>
                  <a:pt x="529246" y="657303"/>
                  <a:pt x="657180" y="529368"/>
                  <a:pt x="657180" y="371553"/>
                </a:cubicBezTo>
                <a:moveTo>
                  <a:pt x="601995" y="662840"/>
                </a:moveTo>
                <a:cubicBezTo>
                  <a:pt x="538773" y="713024"/>
                  <a:pt x="458584" y="743028"/>
                  <a:pt x="371430" y="743028"/>
                </a:cubicBezTo>
                <a:cubicBezTo>
                  <a:pt x="166226" y="743028"/>
                  <a:pt x="-45" y="576757"/>
                  <a:pt x="-45" y="371553"/>
                </a:cubicBezTo>
                <a:cubicBezTo>
                  <a:pt x="-45" y="166349"/>
                  <a:pt x="166226" y="78"/>
                  <a:pt x="371430" y="78"/>
                </a:cubicBezTo>
                <a:cubicBezTo>
                  <a:pt x="576635" y="78"/>
                  <a:pt x="742905" y="166349"/>
                  <a:pt x="742905" y="371553"/>
                </a:cubicBezTo>
                <a:cubicBezTo>
                  <a:pt x="742905" y="458707"/>
                  <a:pt x="712902" y="538895"/>
                  <a:pt x="662717" y="602118"/>
                </a:cubicBezTo>
                <a:lnTo>
                  <a:pt x="901854" y="841255"/>
                </a:lnTo>
                <a:cubicBezTo>
                  <a:pt x="918642" y="858042"/>
                  <a:pt x="918642" y="885189"/>
                  <a:pt x="901854" y="901798"/>
                </a:cubicBezTo>
                <a:cubicBezTo>
                  <a:pt x="885066" y="918407"/>
                  <a:pt x="857920" y="918586"/>
                  <a:pt x="841310" y="901798"/>
                </a:cubicBezTo>
                <a:lnTo>
                  <a:pt x="601995" y="6628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990347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812800" y="177800"/>
                </a:moveTo>
                <a:cubicBezTo>
                  <a:pt x="826770" y="177800"/>
                  <a:pt x="838200" y="189230"/>
                  <a:pt x="838200" y="203200"/>
                </a:cubicBezTo>
                <a:lnTo>
                  <a:pt x="838200" y="381000"/>
                </a:lnTo>
                <a:lnTo>
                  <a:pt x="711200" y="381000"/>
                </a:lnTo>
                <a:lnTo>
                  <a:pt x="711200" y="330200"/>
                </a:lnTo>
                <a:lnTo>
                  <a:pt x="723900" y="330200"/>
                </a:lnTo>
                <a:cubicBezTo>
                  <a:pt x="745014" y="330200"/>
                  <a:pt x="762000" y="313214"/>
                  <a:pt x="762000" y="292100"/>
                </a:cubicBezTo>
                <a:cubicBezTo>
                  <a:pt x="762000" y="270986"/>
                  <a:pt x="745014" y="254000"/>
                  <a:pt x="723900" y="254000"/>
                </a:cubicBezTo>
                <a:lnTo>
                  <a:pt x="711200" y="254000"/>
                </a:lnTo>
                <a:lnTo>
                  <a:pt x="711200" y="177800"/>
                </a:lnTo>
                <a:lnTo>
                  <a:pt x="812800" y="177800"/>
                </a:lnTo>
                <a:moveTo>
                  <a:pt x="660400" y="254000"/>
                </a:moveTo>
                <a:lnTo>
                  <a:pt x="647700" y="254000"/>
                </a:lnTo>
                <a:cubicBezTo>
                  <a:pt x="626586" y="254000"/>
                  <a:pt x="609600" y="270986"/>
                  <a:pt x="609600" y="292100"/>
                </a:cubicBezTo>
                <a:cubicBezTo>
                  <a:pt x="609600" y="313214"/>
                  <a:pt x="626586" y="330200"/>
                  <a:pt x="647700" y="330200"/>
                </a:cubicBezTo>
                <a:lnTo>
                  <a:pt x="660400" y="330200"/>
                </a:lnTo>
                <a:lnTo>
                  <a:pt x="660400" y="381000"/>
                </a:lnTo>
                <a:lnTo>
                  <a:pt x="457200" y="381000"/>
                </a:lnTo>
                <a:lnTo>
                  <a:pt x="457200" y="330200"/>
                </a:lnTo>
                <a:lnTo>
                  <a:pt x="469900" y="330200"/>
                </a:lnTo>
                <a:cubicBezTo>
                  <a:pt x="491014" y="330200"/>
                  <a:pt x="508000" y="313214"/>
                  <a:pt x="508000" y="292100"/>
                </a:cubicBezTo>
                <a:cubicBezTo>
                  <a:pt x="508000" y="270986"/>
                  <a:pt x="491014" y="254000"/>
                  <a:pt x="469900" y="254000"/>
                </a:cubicBezTo>
                <a:lnTo>
                  <a:pt x="457200" y="254000"/>
                </a:lnTo>
                <a:lnTo>
                  <a:pt x="457200" y="177800"/>
                </a:lnTo>
                <a:lnTo>
                  <a:pt x="660400" y="177800"/>
                </a:lnTo>
                <a:lnTo>
                  <a:pt x="660400" y="254000"/>
                </a:lnTo>
                <a:moveTo>
                  <a:pt x="406400" y="254000"/>
                </a:moveTo>
                <a:lnTo>
                  <a:pt x="393700" y="254000"/>
                </a:lnTo>
                <a:cubicBezTo>
                  <a:pt x="372586" y="254000"/>
                  <a:pt x="355600" y="270986"/>
                  <a:pt x="355600" y="292100"/>
                </a:cubicBezTo>
                <a:cubicBezTo>
                  <a:pt x="355600" y="313214"/>
                  <a:pt x="372586" y="330200"/>
                  <a:pt x="393700" y="330200"/>
                </a:cubicBezTo>
                <a:lnTo>
                  <a:pt x="406400" y="330200"/>
                </a:lnTo>
                <a:lnTo>
                  <a:pt x="406400" y="381000"/>
                </a:lnTo>
                <a:lnTo>
                  <a:pt x="254000" y="381000"/>
                </a:lnTo>
                <a:lnTo>
                  <a:pt x="254000" y="330200"/>
                </a:lnTo>
                <a:lnTo>
                  <a:pt x="266700" y="330200"/>
                </a:lnTo>
                <a:cubicBezTo>
                  <a:pt x="287814" y="330200"/>
                  <a:pt x="304800" y="313214"/>
                  <a:pt x="304800" y="292100"/>
                </a:cubicBezTo>
                <a:cubicBezTo>
                  <a:pt x="304800" y="270986"/>
                  <a:pt x="287814" y="254000"/>
                  <a:pt x="266700" y="254000"/>
                </a:cubicBezTo>
                <a:lnTo>
                  <a:pt x="254000" y="254000"/>
                </a:lnTo>
                <a:lnTo>
                  <a:pt x="254000" y="177800"/>
                </a:lnTo>
                <a:lnTo>
                  <a:pt x="406400" y="177800"/>
                </a:lnTo>
                <a:lnTo>
                  <a:pt x="406400" y="254000"/>
                </a:lnTo>
                <a:moveTo>
                  <a:pt x="203200" y="254000"/>
                </a:moveTo>
                <a:lnTo>
                  <a:pt x="190500" y="254000"/>
                </a:lnTo>
                <a:cubicBezTo>
                  <a:pt x="169386" y="254000"/>
                  <a:pt x="152400" y="270986"/>
                  <a:pt x="152400" y="292100"/>
                </a:cubicBezTo>
                <a:cubicBezTo>
                  <a:pt x="152400" y="313214"/>
                  <a:pt x="169386" y="330200"/>
                  <a:pt x="190500" y="330200"/>
                </a:cubicBezTo>
                <a:lnTo>
                  <a:pt x="203200" y="330200"/>
                </a:lnTo>
                <a:lnTo>
                  <a:pt x="203200" y="381000"/>
                </a:lnTo>
                <a:lnTo>
                  <a:pt x="76200" y="381000"/>
                </a:lnTo>
                <a:lnTo>
                  <a:pt x="76200" y="203200"/>
                </a:lnTo>
                <a:cubicBezTo>
                  <a:pt x="76200" y="189230"/>
                  <a:pt x="87630" y="177800"/>
                  <a:pt x="101600" y="177800"/>
                </a:cubicBezTo>
                <a:lnTo>
                  <a:pt x="203200" y="177800"/>
                </a:lnTo>
                <a:lnTo>
                  <a:pt x="203200" y="254000"/>
                </a:lnTo>
                <a:moveTo>
                  <a:pt x="76200" y="711200"/>
                </a:moveTo>
                <a:lnTo>
                  <a:pt x="76200" y="431800"/>
                </a:lnTo>
                <a:lnTo>
                  <a:pt x="203200" y="431800"/>
                </a:lnTo>
                <a:lnTo>
                  <a:pt x="203200" y="469900"/>
                </a:lnTo>
                <a:lnTo>
                  <a:pt x="190500" y="469900"/>
                </a:lnTo>
                <a:cubicBezTo>
                  <a:pt x="169386" y="469900"/>
                  <a:pt x="152400" y="486886"/>
                  <a:pt x="152400" y="508000"/>
                </a:cubicBezTo>
                <a:cubicBezTo>
                  <a:pt x="152400" y="529114"/>
                  <a:pt x="169386" y="546100"/>
                  <a:pt x="190500" y="546100"/>
                </a:cubicBezTo>
                <a:lnTo>
                  <a:pt x="203200" y="546100"/>
                </a:lnTo>
                <a:lnTo>
                  <a:pt x="203200" y="584200"/>
                </a:lnTo>
                <a:lnTo>
                  <a:pt x="190500" y="584200"/>
                </a:lnTo>
                <a:cubicBezTo>
                  <a:pt x="169386" y="584200"/>
                  <a:pt x="152400" y="601186"/>
                  <a:pt x="152400" y="622300"/>
                </a:cubicBezTo>
                <a:cubicBezTo>
                  <a:pt x="152400" y="643414"/>
                  <a:pt x="169386" y="660400"/>
                  <a:pt x="190500" y="660400"/>
                </a:cubicBezTo>
                <a:lnTo>
                  <a:pt x="203200" y="660400"/>
                </a:lnTo>
                <a:lnTo>
                  <a:pt x="203200" y="736600"/>
                </a:lnTo>
                <a:lnTo>
                  <a:pt x="101600" y="736600"/>
                </a:lnTo>
                <a:cubicBezTo>
                  <a:pt x="87630" y="736600"/>
                  <a:pt x="76200" y="725170"/>
                  <a:pt x="76200" y="711200"/>
                </a:cubicBezTo>
                <a:lnTo>
                  <a:pt x="76200" y="711200"/>
                </a:lnTo>
                <a:moveTo>
                  <a:pt x="254000" y="660400"/>
                </a:moveTo>
                <a:lnTo>
                  <a:pt x="266700" y="660400"/>
                </a:lnTo>
                <a:cubicBezTo>
                  <a:pt x="287814" y="660400"/>
                  <a:pt x="304800" y="643414"/>
                  <a:pt x="304800" y="622300"/>
                </a:cubicBezTo>
                <a:cubicBezTo>
                  <a:pt x="304800" y="601186"/>
                  <a:pt x="287814" y="584200"/>
                  <a:pt x="266700" y="584200"/>
                </a:cubicBezTo>
                <a:lnTo>
                  <a:pt x="254000" y="584200"/>
                </a:lnTo>
                <a:lnTo>
                  <a:pt x="254000" y="546100"/>
                </a:lnTo>
                <a:lnTo>
                  <a:pt x="266700" y="546100"/>
                </a:lnTo>
                <a:cubicBezTo>
                  <a:pt x="287814" y="546100"/>
                  <a:pt x="304800" y="529114"/>
                  <a:pt x="304800" y="508000"/>
                </a:cubicBezTo>
                <a:cubicBezTo>
                  <a:pt x="304800" y="486886"/>
                  <a:pt x="287814" y="469900"/>
                  <a:pt x="266700" y="469900"/>
                </a:cubicBezTo>
                <a:lnTo>
                  <a:pt x="254000" y="469900"/>
                </a:lnTo>
                <a:lnTo>
                  <a:pt x="254000" y="431800"/>
                </a:lnTo>
                <a:lnTo>
                  <a:pt x="406400" y="431800"/>
                </a:lnTo>
                <a:lnTo>
                  <a:pt x="406400" y="469900"/>
                </a:lnTo>
                <a:lnTo>
                  <a:pt x="393700" y="469900"/>
                </a:lnTo>
                <a:cubicBezTo>
                  <a:pt x="372586" y="469900"/>
                  <a:pt x="355600" y="486886"/>
                  <a:pt x="355600" y="508000"/>
                </a:cubicBezTo>
                <a:cubicBezTo>
                  <a:pt x="355600" y="529114"/>
                  <a:pt x="372586" y="546100"/>
                  <a:pt x="393700" y="546100"/>
                </a:cubicBezTo>
                <a:lnTo>
                  <a:pt x="406400" y="546100"/>
                </a:lnTo>
                <a:lnTo>
                  <a:pt x="406400" y="584200"/>
                </a:lnTo>
                <a:lnTo>
                  <a:pt x="393700" y="584200"/>
                </a:lnTo>
                <a:cubicBezTo>
                  <a:pt x="372586" y="584200"/>
                  <a:pt x="355600" y="601186"/>
                  <a:pt x="355600" y="622300"/>
                </a:cubicBezTo>
                <a:cubicBezTo>
                  <a:pt x="355600" y="643414"/>
                  <a:pt x="372586" y="660400"/>
                  <a:pt x="393700" y="660400"/>
                </a:cubicBezTo>
                <a:lnTo>
                  <a:pt x="406400" y="660400"/>
                </a:lnTo>
                <a:lnTo>
                  <a:pt x="406400" y="736600"/>
                </a:lnTo>
                <a:lnTo>
                  <a:pt x="254000" y="736600"/>
                </a:lnTo>
                <a:lnTo>
                  <a:pt x="254000" y="660400"/>
                </a:lnTo>
                <a:moveTo>
                  <a:pt x="457200" y="546100"/>
                </a:moveTo>
                <a:lnTo>
                  <a:pt x="469900" y="546100"/>
                </a:lnTo>
                <a:cubicBezTo>
                  <a:pt x="491014" y="546100"/>
                  <a:pt x="508000" y="529114"/>
                  <a:pt x="508000" y="508000"/>
                </a:cubicBezTo>
                <a:cubicBezTo>
                  <a:pt x="508000" y="486886"/>
                  <a:pt x="491014" y="469900"/>
                  <a:pt x="469900" y="469900"/>
                </a:cubicBezTo>
                <a:lnTo>
                  <a:pt x="457200" y="469900"/>
                </a:lnTo>
                <a:lnTo>
                  <a:pt x="457200" y="431800"/>
                </a:lnTo>
                <a:lnTo>
                  <a:pt x="660400" y="431800"/>
                </a:lnTo>
                <a:lnTo>
                  <a:pt x="660400" y="584200"/>
                </a:lnTo>
                <a:lnTo>
                  <a:pt x="647700" y="584200"/>
                </a:lnTo>
                <a:cubicBezTo>
                  <a:pt x="626586" y="584200"/>
                  <a:pt x="609600" y="601186"/>
                  <a:pt x="609600" y="622300"/>
                </a:cubicBezTo>
                <a:cubicBezTo>
                  <a:pt x="609600" y="643414"/>
                  <a:pt x="626586" y="660400"/>
                  <a:pt x="647700" y="660400"/>
                </a:cubicBezTo>
                <a:lnTo>
                  <a:pt x="660400" y="660400"/>
                </a:lnTo>
                <a:lnTo>
                  <a:pt x="660400" y="736600"/>
                </a:lnTo>
                <a:lnTo>
                  <a:pt x="457200" y="736600"/>
                </a:lnTo>
                <a:lnTo>
                  <a:pt x="457200" y="660400"/>
                </a:lnTo>
                <a:lnTo>
                  <a:pt x="469900" y="660400"/>
                </a:lnTo>
                <a:cubicBezTo>
                  <a:pt x="491014" y="660400"/>
                  <a:pt x="508000" y="643414"/>
                  <a:pt x="508000" y="622300"/>
                </a:cubicBezTo>
                <a:cubicBezTo>
                  <a:pt x="508000" y="601186"/>
                  <a:pt x="491014" y="584200"/>
                  <a:pt x="469900" y="584200"/>
                </a:cubicBezTo>
                <a:lnTo>
                  <a:pt x="457200" y="584200"/>
                </a:lnTo>
                <a:lnTo>
                  <a:pt x="457200" y="546100"/>
                </a:lnTo>
                <a:moveTo>
                  <a:pt x="711200" y="660400"/>
                </a:moveTo>
                <a:lnTo>
                  <a:pt x="723900" y="660400"/>
                </a:lnTo>
                <a:cubicBezTo>
                  <a:pt x="745014" y="660400"/>
                  <a:pt x="762000" y="643414"/>
                  <a:pt x="762000" y="622300"/>
                </a:cubicBezTo>
                <a:cubicBezTo>
                  <a:pt x="762000" y="601186"/>
                  <a:pt x="745014" y="584200"/>
                  <a:pt x="723900" y="584200"/>
                </a:cubicBezTo>
                <a:lnTo>
                  <a:pt x="711200" y="584200"/>
                </a:lnTo>
                <a:lnTo>
                  <a:pt x="711200" y="431800"/>
                </a:lnTo>
                <a:lnTo>
                  <a:pt x="838200" y="431800"/>
                </a:lnTo>
                <a:lnTo>
                  <a:pt x="838200" y="711200"/>
                </a:lnTo>
                <a:cubicBezTo>
                  <a:pt x="838200" y="725170"/>
                  <a:pt x="826770" y="736600"/>
                  <a:pt x="812800" y="736600"/>
                </a:cubicBezTo>
                <a:lnTo>
                  <a:pt x="711200" y="736600"/>
                </a:lnTo>
                <a:lnTo>
                  <a:pt x="711200" y="660400"/>
                </a:lnTo>
                <a:moveTo>
                  <a:pt x="101600" y="101600"/>
                </a:moveTo>
                <a:cubicBezTo>
                  <a:pt x="45561" y="101600"/>
                  <a:pt x="0" y="147161"/>
                  <a:pt x="0" y="203200"/>
                </a:cubicBezTo>
                <a:lnTo>
                  <a:pt x="0" y="711200"/>
                </a:lnTo>
                <a:cubicBezTo>
                  <a:pt x="0" y="767239"/>
                  <a:pt x="45561" y="812800"/>
                  <a:pt x="101600" y="812800"/>
                </a:cubicBezTo>
                <a:lnTo>
                  <a:pt x="812800" y="812800"/>
                </a:lnTo>
                <a:cubicBezTo>
                  <a:pt x="868839" y="812800"/>
                  <a:pt x="914400" y="767239"/>
                  <a:pt x="914400" y="711200"/>
                </a:cubicBezTo>
                <a:lnTo>
                  <a:pt x="914400" y="203200"/>
                </a:lnTo>
                <a:cubicBezTo>
                  <a:pt x="914400" y="147161"/>
                  <a:pt x="868839" y="101600"/>
                  <a:pt x="812800" y="101600"/>
                </a:cubicBezTo>
                <a:lnTo>
                  <a:pt x="101600" y="1016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287252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112871" y="677406"/>
                </a:moveTo>
                <a:cubicBezTo>
                  <a:pt x="101798" y="666333"/>
                  <a:pt x="101798" y="648117"/>
                  <a:pt x="112871" y="637044"/>
                </a:cubicBezTo>
                <a:lnTo>
                  <a:pt x="183237" y="566678"/>
                </a:lnTo>
                <a:lnTo>
                  <a:pt x="236994" y="620435"/>
                </a:lnTo>
                <a:cubicBezTo>
                  <a:pt x="248067" y="631507"/>
                  <a:pt x="266283" y="631507"/>
                  <a:pt x="277356" y="620435"/>
                </a:cubicBezTo>
                <a:cubicBezTo>
                  <a:pt x="288429" y="609362"/>
                  <a:pt x="288429" y="591145"/>
                  <a:pt x="277356" y="580073"/>
                </a:cubicBezTo>
                <a:lnTo>
                  <a:pt x="223599" y="526316"/>
                </a:lnTo>
                <a:lnTo>
                  <a:pt x="297537" y="452378"/>
                </a:lnTo>
                <a:lnTo>
                  <a:pt x="351294" y="506135"/>
                </a:lnTo>
                <a:cubicBezTo>
                  <a:pt x="362367" y="517208"/>
                  <a:pt x="380583" y="517208"/>
                  <a:pt x="391656" y="506135"/>
                </a:cubicBezTo>
                <a:cubicBezTo>
                  <a:pt x="402729" y="495062"/>
                  <a:pt x="402729" y="476845"/>
                  <a:pt x="391656" y="465773"/>
                </a:cubicBezTo>
                <a:lnTo>
                  <a:pt x="337899" y="412016"/>
                </a:lnTo>
                <a:lnTo>
                  <a:pt x="411837" y="338078"/>
                </a:lnTo>
                <a:lnTo>
                  <a:pt x="465594" y="391835"/>
                </a:lnTo>
                <a:cubicBezTo>
                  <a:pt x="476667" y="402908"/>
                  <a:pt x="494883" y="402908"/>
                  <a:pt x="505956" y="391835"/>
                </a:cubicBezTo>
                <a:cubicBezTo>
                  <a:pt x="517029" y="380762"/>
                  <a:pt x="517029" y="362545"/>
                  <a:pt x="505956" y="351473"/>
                </a:cubicBezTo>
                <a:lnTo>
                  <a:pt x="452199" y="297716"/>
                </a:lnTo>
                <a:lnTo>
                  <a:pt x="526137" y="223778"/>
                </a:lnTo>
                <a:lnTo>
                  <a:pt x="579894" y="277535"/>
                </a:lnTo>
                <a:cubicBezTo>
                  <a:pt x="590967" y="288608"/>
                  <a:pt x="609183" y="288608"/>
                  <a:pt x="620256" y="277535"/>
                </a:cubicBezTo>
                <a:cubicBezTo>
                  <a:pt x="631329" y="266462"/>
                  <a:pt x="631329" y="248245"/>
                  <a:pt x="620256" y="237173"/>
                </a:cubicBezTo>
                <a:lnTo>
                  <a:pt x="566499" y="183416"/>
                </a:lnTo>
                <a:lnTo>
                  <a:pt x="636865" y="113050"/>
                </a:lnTo>
                <a:cubicBezTo>
                  <a:pt x="647938" y="101977"/>
                  <a:pt x="666155" y="101977"/>
                  <a:pt x="677228" y="113050"/>
                </a:cubicBezTo>
                <a:lnTo>
                  <a:pt x="801350" y="237173"/>
                </a:lnTo>
                <a:cubicBezTo>
                  <a:pt x="812423" y="248245"/>
                  <a:pt x="812423" y="266462"/>
                  <a:pt x="801350" y="277535"/>
                </a:cubicBezTo>
                <a:lnTo>
                  <a:pt x="277356" y="801529"/>
                </a:lnTo>
                <a:cubicBezTo>
                  <a:pt x="266283" y="812602"/>
                  <a:pt x="248067" y="812602"/>
                  <a:pt x="236994" y="801529"/>
                </a:cubicBezTo>
                <a:lnTo>
                  <a:pt x="112871" y="677406"/>
                </a:lnTo>
                <a:moveTo>
                  <a:pt x="176272" y="862072"/>
                </a:moveTo>
                <a:cubicBezTo>
                  <a:pt x="220920" y="906720"/>
                  <a:pt x="293251" y="906720"/>
                  <a:pt x="337899" y="862072"/>
                </a:cubicBezTo>
                <a:lnTo>
                  <a:pt x="862072" y="338078"/>
                </a:lnTo>
                <a:cubicBezTo>
                  <a:pt x="906720" y="293430"/>
                  <a:pt x="906720" y="221099"/>
                  <a:pt x="862072" y="176451"/>
                </a:cubicBezTo>
                <a:lnTo>
                  <a:pt x="738128" y="52328"/>
                </a:lnTo>
                <a:cubicBezTo>
                  <a:pt x="693480" y="7680"/>
                  <a:pt x="621149" y="7680"/>
                  <a:pt x="576501" y="52328"/>
                </a:cubicBezTo>
                <a:lnTo>
                  <a:pt x="52328" y="576322"/>
                </a:lnTo>
                <a:cubicBezTo>
                  <a:pt x="7680" y="620970"/>
                  <a:pt x="7680" y="693301"/>
                  <a:pt x="52328" y="737949"/>
                </a:cubicBezTo>
                <a:lnTo>
                  <a:pt x="176451" y="862072"/>
                </a:lnTo>
                <a:lnTo>
                  <a:pt x="176272" y="862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84157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714375" y="314325"/>
                </a:moveTo>
                <a:lnTo>
                  <a:pt x="714375" y="800100"/>
                </a:lnTo>
                <a:cubicBezTo>
                  <a:pt x="714375" y="815816"/>
                  <a:pt x="701516" y="828675"/>
                  <a:pt x="685800" y="828675"/>
                </a:cubicBezTo>
                <a:lnTo>
                  <a:pt x="228600" y="828675"/>
                </a:lnTo>
                <a:cubicBezTo>
                  <a:pt x="212884" y="828675"/>
                  <a:pt x="200025" y="815816"/>
                  <a:pt x="200025" y="800100"/>
                </a:cubicBezTo>
                <a:lnTo>
                  <a:pt x="200025" y="314325"/>
                </a:lnTo>
                <a:lnTo>
                  <a:pt x="714375" y="314325"/>
                </a:lnTo>
                <a:moveTo>
                  <a:pt x="714375" y="228600"/>
                </a:moveTo>
                <a:lnTo>
                  <a:pt x="200025" y="228600"/>
                </a:lnTo>
                <a:lnTo>
                  <a:pt x="200025" y="114300"/>
                </a:lnTo>
                <a:cubicBezTo>
                  <a:pt x="200025" y="98584"/>
                  <a:pt x="212884" y="85725"/>
                  <a:pt x="228600" y="85725"/>
                </a:cubicBezTo>
                <a:lnTo>
                  <a:pt x="685800" y="85725"/>
                </a:lnTo>
                <a:cubicBezTo>
                  <a:pt x="701516" y="85725"/>
                  <a:pt x="714375" y="98584"/>
                  <a:pt x="714375" y="114300"/>
                </a:cubicBezTo>
                <a:lnTo>
                  <a:pt x="714375" y="228600"/>
                </a:lnTo>
                <a:moveTo>
                  <a:pt x="800100" y="228600"/>
                </a:moveTo>
                <a:lnTo>
                  <a:pt x="800100" y="114300"/>
                </a:lnTo>
                <a:cubicBezTo>
                  <a:pt x="800100" y="51256"/>
                  <a:pt x="748844" y="0"/>
                  <a:pt x="685800" y="0"/>
                </a:cubicBezTo>
                <a:lnTo>
                  <a:pt x="228600" y="0"/>
                </a:lnTo>
                <a:cubicBezTo>
                  <a:pt x="165556" y="0"/>
                  <a:pt x="114300" y="51256"/>
                  <a:pt x="114300" y="114300"/>
                </a:cubicBezTo>
                <a:lnTo>
                  <a:pt x="114300" y="228600"/>
                </a:lnTo>
                <a:lnTo>
                  <a:pt x="114300" y="271463"/>
                </a:lnTo>
                <a:lnTo>
                  <a:pt x="114300" y="314325"/>
                </a:lnTo>
                <a:lnTo>
                  <a:pt x="114300" y="800100"/>
                </a:lnTo>
                <a:cubicBezTo>
                  <a:pt x="114300" y="863144"/>
                  <a:pt x="165556" y="914400"/>
                  <a:pt x="228600" y="914400"/>
                </a:cubicBezTo>
                <a:lnTo>
                  <a:pt x="685800" y="914400"/>
                </a:lnTo>
                <a:cubicBezTo>
                  <a:pt x="748844" y="914400"/>
                  <a:pt x="800100" y="863144"/>
                  <a:pt x="800100" y="800100"/>
                </a:cubicBezTo>
                <a:lnTo>
                  <a:pt x="800100" y="314325"/>
                </a:lnTo>
                <a:lnTo>
                  <a:pt x="800100" y="271463"/>
                </a:lnTo>
                <a:lnTo>
                  <a:pt x="800100" y="228600"/>
                </a:lnTo>
                <a:moveTo>
                  <a:pt x="257175" y="414338"/>
                </a:moveTo>
                <a:cubicBezTo>
                  <a:pt x="257175" y="438010"/>
                  <a:pt x="276365" y="457200"/>
                  <a:pt x="300038" y="457200"/>
                </a:cubicBezTo>
                <a:cubicBezTo>
                  <a:pt x="323710" y="457200"/>
                  <a:pt x="342900" y="438010"/>
                  <a:pt x="342900" y="414338"/>
                </a:cubicBezTo>
                <a:cubicBezTo>
                  <a:pt x="342900" y="390665"/>
                  <a:pt x="323710" y="371475"/>
                  <a:pt x="300038" y="371475"/>
                </a:cubicBezTo>
                <a:cubicBezTo>
                  <a:pt x="276365" y="371475"/>
                  <a:pt x="257175" y="390665"/>
                  <a:pt x="257175" y="414338"/>
                </a:cubicBezTo>
                <a:moveTo>
                  <a:pt x="300038" y="528638"/>
                </a:moveTo>
                <a:cubicBezTo>
                  <a:pt x="276365" y="528638"/>
                  <a:pt x="257175" y="547828"/>
                  <a:pt x="257175" y="571500"/>
                </a:cubicBezTo>
                <a:cubicBezTo>
                  <a:pt x="257175" y="595172"/>
                  <a:pt x="276365" y="614363"/>
                  <a:pt x="300038" y="614363"/>
                </a:cubicBezTo>
                <a:cubicBezTo>
                  <a:pt x="323710" y="614363"/>
                  <a:pt x="342900" y="595172"/>
                  <a:pt x="342900" y="571500"/>
                </a:cubicBezTo>
                <a:cubicBezTo>
                  <a:pt x="342900" y="547828"/>
                  <a:pt x="323710" y="528638"/>
                  <a:pt x="300038" y="528638"/>
                </a:cubicBezTo>
                <a:moveTo>
                  <a:pt x="257175" y="728663"/>
                </a:moveTo>
                <a:cubicBezTo>
                  <a:pt x="257175" y="752415"/>
                  <a:pt x="276285" y="771525"/>
                  <a:pt x="300038" y="771525"/>
                </a:cubicBezTo>
                <a:lnTo>
                  <a:pt x="457200" y="771525"/>
                </a:lnTo>
                <a:cubicBezTo>
                  <a:pt x="480953" y="771525"/>
                  <a:pt x="500063" y="752415"/>
                  <a:pt x="500063" y="728663"/>
                </a:cubicBezTo>
                <a:cubicBezTo>
                  <a:pt x="500063" y="704910"/>
                  <a:pt x="480953" y="685800"/>
                  <a:pt x="457200" y="685800"/>
                </a:cubicBezTo>
                <a:lnTo>
                  <a:pt x="300038" y="685800"/>
                </a:lnTo>
                <a:cubicBezTo>
                  <a:pt x="276285" y="685800"/>
                  <a:pt x="257175" y="704910"/>
                  <a:pt x="257175" y="728663"/>
                </a:cubicBezTo>
                <a:moveTo>
                  <a:pt x="457200" y="371475"/>
                </a:moveTo>
                <a:cubicBezTo>
                  <a:pt x="433528" y="371475"/>
                  <a:pt x="414338" y="390665"/>
                  <a:pt x="414338" y="414338"/>
                </a:cubicBezTo>
                <a:cubicBezTo>
                  <a:pt x="414338" y="438010"/>
                  <a:pt x="433528" y="457200"/>
                  <a:pt x="457200" y="457200"/>
                </a:cubicBezTo>
                <a:cubicBezTo>
                  <a:pt x="480872" y="457200"/>
                  <a:pt x="500063" y="438010"/>
                  <a:pt x="500063" y="414338"/>
                </a:cubicBezTo>
                <a:cubicBezTo>
                  <a:pt x="500063" y="390665"/>
                  <a:pt x="480872" y="371475"/>
                  <a:pt x="457200" y="371475"/>
                </a:cubicBezTo>
                <a:moveTo>
                  <a:pt x="414338" y="571500"/>
                </a:moveTo>
                <a:cubicBezTo>
                  <a:pt x="414338" y="595172"/>
                  <a:pt x="433528" y="614363"/>
                  <a:pt x="457200" y="614363"/>
                </a:cubicBezTo>
                <a:cubicBezTo>
                  <a:pt x="480872" y="614363"/>
                  <a:pt x="500063" y="595172"/>
                  <a:pt x="500063" y="571500"/>
                </a:cubicBezTo>
                <a:cubicBezTo>
                  <a:pt x="500063" y="547828"/>
                  <a:pt x="480872" y="528638"/>
                  <a:pt x="457200" y="528638"/>
                </a:cubicBezTo>
                <a:cubicBezTo>
                  <a:pt x="433528" y="528638"/>
                  <a:pt x="414338" y="547828"/>
                  <a:pt x="414338" y="571500"/>
                </a:cubicBezTo>
                <a:moveTo>
                  <a:pt x="614363" y="371475"/>
                </a:moveTo>
                <a:cubicBezTo>
                  <a:pt x="590690" y="371475"/>
                  <a:pt x="571500" y="390665"/>
                  <a:pt x="571500" y="414338"/>
                </a:cubicBezTo>
                <a:cubicBezTo>
                  <a:pt x="571500" y="438010"/>
                  <a:pt x="590690" y="457200"/>
                  <a:pt x="614363" y="457200"/>
                </a:cubicBezTo>
                <a:cubicBezTo>
                  <a:pt x="638035" y="457200"/>
                  <a:pt x="657225" y="438010"/>
                  <a:pt x="657225" y="414338"/>
                </a:cubicBezTo>
                <a:cubicBezTo>
                  <a:pt x="657225" y="390665"/>
                  <a:pt x="638035" y="371475"/>
                  <a:pt x="614363" y="371475"/>
                </a:cubicBezTo>
                <a:moveTo>
                  <a:pt x="571500" y="571500"/>
                </a:moveTo>
                <a:cubicBezTo>
                  <a:pt x="571500" y="595172"/>
                  <a:pt x="590690" y="614363"/>
                  <a:pt x="614363" y="614363"/>
                </a:cubicBezTo>
                <a:cubicBezTo>
                  <a:pt x="638035" y="614363"/>
                  <a:pt x="657225" y="595172"/>
                  <a:pt x="657225" y="571500"/>
                </a:cubicBezTo>
                <a:cubicBezTo>
                  <a:pt x="657225" y="547828"/>
                  <a:pt x="638035" y="528638"/>
                  <a:pt x="614363" y="528638"/>
                </a:cubicBezTo>
                <a:cubicBezTo>
                  <a:pt x="590690" y="528638"/>
                  <a:pt x="571500" y="547828"/>
                  <a:pt x="571500" y="571500"/>
                </a:cubicBezTo>
                <a:moveTo>
                  <a:pt x="614363" y="685800"/>
                </a:moveTo>
                <a:cubicBezTo>
                  <a:pt x="590690" y="685800"/>
                  <a:pt x="571500" y="704990"/>
                  <a:pt x="571500" y="728663"/>
                </a:cubicBezTo>
                <a:cubicBezTo>
                  <a:pt x="571500" y="752335"/>
                  <a:pt x="590690" y="771525"/>
                  <a:pt x="614363" y="771525"/>
                </a:cubicBezTo>
                <a:cubicBezTo>
                  <a:pt x="638035" y="771525"/>
                  <a:pt x="657225" y="752335"/>
                  <a:pt x="657225" y="728663"/>
                </a:cubicBezTo>
                <a:cubicBezTo>
                  <a:pt x="657225" y="704990"/>
                  <a:pt x="638035" y="685800"/>
                  <a:pt x="614363" y="68580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constant is a fixed value that does not alter in a given context.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remains the same throughout calculations and expressions.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Constant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variable is a symbol that signifies a value which can change.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essential for expressing dynamic mathematical relationships.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Variable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3855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7127" y="-30"/>
                </a:moveTo>
                <a:cubicBezTo>
                  <a:pt x="7626" y="-30"/>
                  <a:pt x="-18" y="7614"/>
                  <a:pt x="-18" y="17115"/>
                </a:cubicBezTo>
                <a:cubicBezTo>
                  <a:pt x="-18" y="26616"/>
                  <a:pt x="7626" y="34260"/>
                  <a:pt x="17127" y="34260"/>
                </a:cubicBezTo>
                <a:lnTo>
                  <a:pt x="142857" y="34260"/>
                </a:lnTo>
                <a:cubicBezTo>
                  <a:pt x="152358" y="34260"/>
                  <a:pt x="160002" y="26616"/>
                  <a:pt x="160002" y="17115"/>
                </a:cubicBezTo>
                <a:cubicBezTo>
                  <a:pt x="160002" y="7614"/>
                  <a:pt x="152358" y="-30"/>
                  <a:pt x="142857" y="-30"/>
                </a:cubicBezTo>
                <a:lnTo>
                  <a:pt x="17127" y="-30"/>
                </a:lnTo>
                <a:moveTo>
                  <a:pt x="17127" y="57120"/>
                </a:moveTo>
                <a:cubicBezTo>
                  <a:pt x="7626" y="57120"/>
                  <a:pt x="-18" y="64764"/>
                  <a:pt x="-18" y="74265"/>
                </a:cubicBezTo>
                <a:cubicBezTo>
                  <a:pt x="-18" y="83766"/>
                  <a:pt x="7626" y="91410"/>
                  <a:pt x="17127" y="91410"/>
                </a:cubicBezTo>
                <a:lnTo>
                  <a:pt x="62847" y="91410"/>
                </a:lnTo>
                <a:lnTo>
                  <a:pt x="62847" y="142845"/>
                </a:lnTo>
                <a:cubicBezTo>
                  <a:pt x="62847" y="152346"/>
                  <a:pt x="70491" y="159990"/>
                  <a:pt x="79992" y="159990"/>
                </a:cubicBezTo>
                <a:cubicBezTo>
                  <a:pt x="89493" y="159990"/>
                  <a:pt x="97137" y="152346"/>
                  <a:pt x="97137" y="142845"/>
                </a:cubicBezTo>
                <a:lnTo>
                  <a:pt x="97137" y="91410"/>
                </a:lnTo>
                <a:lnTo>
                  <a:pt x="142857" y="91410"/>
                </a:lnTo>
                <a:cubicBezTo>
                  <a:pt x="152358" y="91410"/>
                  <a:pt x="160002" y="83766"/>
                  <a:pt x="160002" y="74265"/>
                </a:cubicBezTo>
                <a:cubicBezTo>
                  <a:pt x="160002" y="64764"/>
                  <a:pt x="152358" y="57120"/>
                  <a:pt x="142857" y="57120"/>
                </a:cubicBezTo>
                <a:lnTo>
                  <a:pt x="17127" y="57120"/>
                </a:lnTo>
                <a:moveTo>
                  <a:pt x="331452" y="38046"/>
                </a:moveTo>
                <a:lnTo>
                  <a:pt x="331452" y="92482"/>
                </a:lnTo>
                <a:cubicBezTo>
                  <a:pt x="327809" y="91767"/>
                  <a:pt x="323951" y="91410"/>
                  <a:pt x="320022" y="91410"/>
                </a:cubicBezTo>
                <a:cubicBezTo>
                  <a:pt x="294805" y="91410"/>
                  <a:pt x="274302" y="106769"/>
                  <a:pt x="274302" y="125700"/>
                </a:cubicBezTo>
                <a:cubicBezTo>
                  <a:pt x="274302" y="144631"/>
                  <a:pt x="294805" y="159990"/>
                  <a:pt x="320022" y="159990"/>
                </a:cubicBezTo>
                <a:cubicBezTo>
                  <a:pt x="345240" y="159990"/>
                  <a:pt x="365742" y="144631"/>
                  <a:pt x="365742" y="125700"/>
                </a:cubicBezTo>
                <a:lnTo>
                  <a:pt x="365742" y="31045"/>
                </a:lnTo>
                <a:cubicBezTo>
                  <a:pt x="365742" y="13043"/>
                  <a:pt x="349240" y="-530"/>
                  <a:pt x="331595" y="3042"/>
                </a:cubicBezTo>
                <a:lnTo>
                  <a:pt x="240155" y="21330"/>
                </a:lnTo>
                <a:cubicBezTo>
                  <a:pt x="226796" y="23973"/>
                  <a:pt x="217152" y="35689"/>
                  <a:pt x="217152" y="49333"/>
                </a:cubicBezTo>
                <a:lnTo>
                  <a:pt x="217152" y="115342"/>
                </a:lnTo>
                <a:cubicBezTo>
                  <a:pt x="213509" y="114627"/>
                  <a:pt x="209651" y="114270"/>
                  <a:pt x="205722" y="114270"/>
                </a:cubicBezTo>
                <a:cubicBezTo>
                  <a:pt x="180505" y="114270"/>
                  <a:pt x="160002" y="129629"/>
                  <a:pt x="160002" y="148560"/>
                </a:cubicBezTo>
                <a:cubicBezTo>
                  <a:pt x="160002" y="167491"/>
                  <a:pt x="180505" y="182850"/>
                  <a:pt x="205722" y="182850"/>
                </a:cubicBezTo>
                <a:cubicBezTo>
                  <a:pt x="230940" y="182850"/>
                  <a:pt x="251442" y="167491"/>
                  <a:pt x="251442" y="148560"/>
                </a:cubicBezTo>
                <a:lnTo>
                  <a:pt x="251442" y="148560"/>
                </a:lnTo>
                <a:lnTo>
                  <a:pt x="251442" y="54048"/>
                </a:lnTo>
                <a:lnTo>
                  <a:pt x="331452" y="38046"/>
                </a:lnTo>
                <a:moveTo>
                  <a:pt x="251442" y="228570"/>
                </a:moveTo>
                <a:cubicBezTo>
                  <a:pt x="251442" y="215945"/>
                  <a:pt x="241207" y="205710"/>
                  <a:pt x="228582" y="205710"/>
                </a:cubicBezTo>
                <a:cubicBezTo>
                  <a:pt x="215957" y="205710"/>
                  <a:pt x="205722" y="215945"/>
                  <a:pt x="205722" y="228570"/>
                </a:cubicBezTo>
                <a:cubicBezTo>
                  <a:pt x="205722" y="241195"/>
                  <a:pt x="215957" y="251430"/>
                  <a:pt x="228582" y="251430"/>
                </a:cubicBezTo>
                <a:cubicBezTo>
                  <a:pt x="241207" y="251430"/>
                  <a:pt x="251442" y="241195"/>
                  <a:pt x="251442" y="228570"/>
                </a:cubicBezTo>
                <a:moveTo>
                  <a:pt x="360742" y="210711"/>
                </a:moveTo>
                <a:cubicBezTo>
                  <a:pt x="354026" y="203996"/>
                  <a:pt x="343168" y="203996"/>
                  <a:pt x="336524" y="210711"/>
                </a:cubicBezTo>
                <a:lnTo>
                  <a:pt x="210723" y="336441"/>
                </a:lnTo>
                <a:cubicBezTo>
                  <a:pt x="204008" y="343156"/>
                  <a:pt x="204008" y="354014"/>
                  <a:pt x="210723" y="360658"/>
                </a:cubicBezTo>
                <a:cubicBezTo>
                  <a:pt x="217438" y="367302"/>
                  <a:pt x="228296" y="367373"/>
                  <a:pt x="234940" y="360658"/>
                </a:cubicBezTo>
                <a:lnTo>
                  <a:pt x="360742" y="234999"/>
                </a:lnTo>
                <a:cubicBezTo>
                  <a:pt x="367457" y="228284"/>
                  <a:pt x="367457" y="217426"/>
                  <a:pt x="360742" y="210782"/>
                </a:cubicBezTo>
                <a:lnTo>
                  <a:pt x="360742" y="210711"/>
                </a:lnTo>
                <a:moveTo>
                  <a:pt x="342882" y="365730"/>
                </a:moveTo>
                <a:cubicBezTo>
                  <a:pt x="355507" y="365730"/>
                  <a:pt x="365742" y="355495"/>
                  <a:pt x="365742" y="342870"/>
                </a:cubicBezTo>
                <a:cubicBezTo>
                  <a:pt x="365742" y="330245"/>
                  <a:pt x="355507" y="320010"/>
                  <a:pt x="342882" y="320010"/>
                </a:cubicBezTo>
                <a:cubicBezTo>
                  <a:pt x="330257" y="320010"/>
                  <a:pt x="320022" y="330245"/>
                  <a:pt x="320022" y="342870"/>
                </a:cubicBezTo>
                <a:cubicBezTo>
                  <a:pt x="320022" y="355495"/>
                  <a:pt x="330257" y="365730"/>
                  <a:pt x="342882" y="365730"/>
                </a:cubicBezTo>
                <a:moveTo>
                  <a:pt x="59990" y="182850"/>
                </a:moveTo>
                <a:cubicBezTo>
                  <a:pt x="33058" y="182850"/>
                  <a:pt x="11412" y="204853"/>
                  <a:pt x="11412" y="231570"/>
                </a:cubicBezTo>
                <a:cubicBezTo>
                  <a:pt x="11412" y="245358"/>
                  <a:pt x="17270" y="258645"/>
                  <a:pt x="27557" y="267861"/>
                </a:cubicBezTo>
                <a:lnTo>
                  <a:pt x="30772" y="270718"/>
                </a:lnTo>
                <a:lnTo>
                  <a:pt x="18627" y="280005"/>
                </a:lnTo>
                <a:cubicBezTo>
                  <a:pt x="6840" y="289149"/>
                  <a:pt x="-18" y="303151"/>
                  <a:pt x="-18" y="317938"/>
                </a:cubicBezTo>
                <a:lnTo>
                  <a:pt x="-18" y="318939"/>
                </a:lnTo>
                <a:cubicBezTo>
                  <a:pt x="-18" y="344799"/>
                  <a:pt x="20913" y="365730"/>
                  <a:pt x="46774" y="365730"/>
                </a:cubicBezTo>
                <a:cubicBezTo>
                  <a:pt x="57418" y="365730"/>
                  <a:pt x="67705" y="362087"/>
                  <a:pt x="75992" y="355515"/>
                </a:cubicBezTo>
                <a:lnTo>
                  <a:pt x="101923" y="334798"/>
                </a:lnTo>
                <a:lnTo>
                  <a:pt x="131427" y="361372"/>
                </a:lnTo>
                <a:cubicBezTo>
                  <a:pt x="138499" y="367730"/>
                  <a:pt x="149286" y="367159"/>
                  <a:pt x="155644" y="360087"/>
                </a:cubicBezTo>
                <a:cubicBezTo>
                  <a:pt x="162002" y="353014"/>
                  <a:pt x="161431" y="342227"/>
                  <a:pt x="154359" y="335869"/>
                </a:cubicBezTo>
                <a:lnTo>
                  <a:pt x="128998" y="313081"/>
                </a:lnTo>
                <a:lnTo>
                  <a:pt x="153573" y="293364"/>
                </a:lnTo>
                <a:cubicBezTo>
                  <a:pt x="161002" y="287435"/>
                  <a:pt x="162145" y="276648"/>
                  <a:pt x="156216" y="269289"/>
                </a:cubicBezTo>
                <a:cubicBezTo>
                  <a:pt x="150287" y="261931"/>
                  <a:pt x="139500" y="260717"/>
                  <a:pt x="132141" y="266575"/>
                </a:cubicBezTo>
                <a:lnTo>
                  <a:pt x="103138" y="289792"/>
                </a:lnTo>
                <a:lnTo>
                  <a:pt x="84278" y="272790"/>
                </a:lnTo>
                <a:lnTo>
                  <a:pt x="89922" y="268504"/>
                </a:lnTo>
                <a:cubicBezTo>
                  <a:pt x="101709" y="259431"/>
                  <a:pt x="108567" y="245501"/>
                  <a:pt x="108567" y="230642"/>
                </a:cubicBezTo>
                <a:cubicBezTo>
                  <a:pt x="108567" y="204281"/>
                  <a:pt x="87207" y="182850"/>
                  <a:pt x="60775" y="182850"/>
                </a:cubicBezTo>
                <a:lnTo>
                  <a:pt x="59990" y="182850"/>
                </a:lnTo>
                <a:moveTo>
                  <a:pt x="50488" y="242429"/>
                </a:moveTo>
                <a:cubicBezTo>
                  <a:pt x="47488" y="239714"/>
                  <a:pt x="45702" y="235714"/>
                  <a:pt x="45702" y="231570"/>
                </a:cubicBezTo>
                <a:cubicBezTo>
                  <a:pt x="45702" y="223569"/>
                  <a:pt x="52203" y="217140"/>
                  <a:pt x="59990" y="217140"/>
                </a:cubicBezTo>
                <a:lnTo>
                  <a:pt x="60775" y="217140"/>
                </a:lnTo>
                <a:cubicBezTo>
                  <a:pt x="68205" y="217140"/>
                  <a:pt x="74277" y="223212"/>
                  <a:pt x="74277" y="230642"/>
                </a:cubicBezTo>
                <a:cubicBezTo>
                  <a:pt x="74277" y="234857"/>
                  <a:pt x="72348" y="238786"/>
                  <a:pt x="68991" y="241357"/>
                </a:cubicBezTo>
                <a:lnTo>
                  <a:pt x="58418" y="249501"/>
                </a:lnTo>
                <a:lnTo>
                  <a:pt x="50560" y="242429"/>
                </a:lnTo>
                <a:lnTo>
                  <a:pt x="50488" y="242429"/>
                </a:lnTo>
                <a:moveTo>
                  <a:pt x="39558" y="307223"/>
                </a:moveTo>
                <a:lnTo>
                  <a:pt x="56703" y="294078"/>
                </a:lnTo>
                <a:lnTo>
                  <a:pt x="76063" y="311509"/>
                </a:lnTo>
                <a:lnTo>
                  <a:pt x="54560" y="328725"/>
                </a:lnTo>
                <a:cubicBezTo>
                  <a:pt x="52346" y="330511"/>
                  <a:pt x="49631" y="331440"/>
                  <a:pt x="46774" y="331440"/>
                </a:cubicBezTo>
                <a:cubicBezTo>
                  <a:pt x="39916" y="331440"/>
                  <a:pt x="34272" y="325868"/>
                  <a:pt x="34272" y="318939"/>
                </a:cubicBezTo>
                <a:lnTo>
                  <a:pt x="34272" y="317938"/>
                </a:lnTo>
                <a:cubicBezTo>
                  <a:pt x="34272" y="313724"/>
                  <a:pt x="36201" y="309795"/>
                  <a:pt x="39558" y="30722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 algorithm is a systematic approach to solving a problem step by step.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outlines specific instructions to reach a solution.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Algorithm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66160" y="162804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Arithmetic is the branch of mathematics focused on numbers and their operations.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encompasses addition, subtraction, multiplication, and division.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Arithmetic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5120" y="71120"/>
                </a:moveTo>
                <a:cubicBezTo>
                  <a:pt x="330708" y="71120"/>
                  <a:pt x="335280" y="75692"/>
                  <a:pt x="335280" y="81280"/>
                </a:cubicBezTo>
                <a:lnTo>
                  <a:pt x="335280" y="152400"/>
                </a:lnTo>
                <a:lnTo>
                  <a:pt x="284480" y="152400"/>
                </a:lnTo>
                <a:lnTo>
                  <a:pt x="284480" y="132080"/>
                </a:lnTo>
                <a:lnTo>
                  <a:pt x="289560" y="132080"/>
                </a:lnTo>
                <a:cubicBezTo>
                  <a:pt x="298006" y="132080"/>
                  <a:pt x="304800" y="125286"/>
                  <a:pt x="304800" y="116840"/>
                </a:cubicBezTo>
                <a:cubicBezTo>
                  <a:pt x="304800" y="108395"/>
                  <a:pt x="298006" y="101600"/>
                  <a:pt x="289560" y="101600"/>
                </a:cubicBezTo>
                <a:lnTo>
                  <a:pt x="284480" y="101600"/>
                </a:lnTo>
                <a:lnTo>
                  <a:pt x="284480" y="71120"/>
                </a:lnTo>
                <a:lnTo>
                  <a:pt x="325120" y="71120"/>
                </a:lnTo>
                <a:moveTo>
                  <a:pt x="264160" y="101600"/>
                </a:moveTo>
                <a:lnTo>
                  <a:pt x="259080" y="101600"/>
                </a:lnTo>
                <a:cubicBezTo>
                  <a:pt x="250634" y="101600"/>
                  <a:pt x="243840" y="108394"/>
                  <a:pt x="243840" y="116840"/>
                </a:cubicBezTo>
                <a:cubicBezTo>
                  <a:pt x="243840" y="125286"/>
                  <a:pt x="250634" y="132080"/>
                  <a:pt x="259080" y="132080"/>
                </a:cubicBezTo>
                <a:lnTo>
                  <a:pt x="264160" y="132080"/>
                </a:lnTo>
                <a:lnTo>
                  <a:pt x="264160" y="152400"/>
                </a:lnTo>
                <a:lnTo>
                  <a:pt x="182880" y="152400"/>
                </a:lnTo>
                <a:lnTo>
                  <a:pt x="182880" y="132080"/>
                </a:lnTo>
                <a:lnTo>
                  <a:pt x="187960" y="132080"/>
                </a:lnTo>
                <a:cubicBezTo>
                  <a:pt x="196405" y="132080"/>
                  <a:pt x="203200" y="125286"/>
                  <a:pt x="203200" y="116840"/>
                </a:cubicBezTo>
                <a:cubicBezTo>
                  <a:pt x="203200" y="108394"/>
                  <a:pt x="196406" y="101600"/>
                  <a:pt x="187960" y="101600"/>
                </a:cubicBezTo>
                <a:lnTo>
                  <a:pt x="182880" y="101600"/>
                </a:lnTo>
                <a:lnTo>
                  <a:pt x="182880" y="71120"/>
                </a:lnTo>
                <a:lnTo>
                  <a:pt x="264160" y="71120"/>
                </a:lnTo>
                <a:lnTo>
                  <a:pt x="264160" y="101600"/>
                </a:lnTo>
                <a:moveTo>
                  <a:pt x="162560" y="101600"/>
                </a:moveTo>
                <a:lnTo>
                  <a:pt x="157480" y="101600"/>
                </a:lnTo>
                <a:cubicBezTo>
                  <a:pt x="149035" y="101600"/>
                  <a:pt x="142240" y="108394"/>
                  <a:pt x="142240" y="116840"/>
                </a:cubicBezTo>
                <a:cubicBezTo>
                  <a:pt x="142240" y="125286"/>
                  <a:pt x="149035" y="132080"/>
                  <a:pt x="157480" y="132080"/>
                </a:cubicBezTo>
                <a:lnTo>
                  <a:pt x="162560" y="132080"/>
                </a:lnTo>
                <a:lnTo>
                  <a:pt x="162560" y="152400"/>
                </a:lnTo>
                <a:lnTo>
                  <a:pt x="101600" y="152400"/>
                </a:lnTo>
                <a:lnTo>
                  <a:pt x="101600" y="132080"/>
                </a:lnTo>
                <a:lnTo>
                  <a:pt x="106680" y="132080"/>
                </a:lnTo>
                <a:cubicBezTo>
                  <a:pt x="115126" y="132080"/>
                  <a:pt x="121920" y="125286"/>
                  <a:pt x="121920" y="116840"/>
                </a:cubicBezTo>
                <a:cubicBezTo>
                  <a:pt x="121920" y="108394"/>
                  <a:pt x="115126" y="101600"/>
                  <a:pt x="106680" y="101600"/>
                </a:cubicBezTo>
                <a:lnTo>
                  <a:pt x="101600" y="101600"/>
                </a:lnTo>
                <a:lnTo>
                  <a:pt x="101600" y="71120"/>
                </a:lnTo>
                <a:lnTo>
                  <a:pt x="162560" y="71120"/>
                </a:lnTo>
                <a:lnTo>
                  <a:pt x="162560" y="101600"/>
                </a:lnTo>
                <a:moveTo>
                  <a:pt x="81280" y="101600"/>
                </a:moveTo>
                <a:lnTo>
                  <a:pt x="76200" y="101600"/>
                </a:lnTo>
                <a:cubicBezTo>
                  <a:pt x="67754" y="101600"/>
                  <a:pt x="60960" y="108394"/>
                  <a:pt x="60960" y="116840"/>
                </a:cubicBezTo>
                <a:cubicBezTo>
                  <a:pt x="60960" y="125286"/>
                  <a:pt x="67754" y="132080"/>
                  <a:pt x="76200" y="132080"/>
                </a:cubicBezTo>
                <a:lnTo>
                  <a:pt x="81280" y="132080"/>
                </a:lnTo>
                <a:lnTo>
                  <a:pt x="81280" y="152400"/>
                </a:lnTo>
                <a:lnTo>
                  <a:pt x="30480" y="152400"/>
                </a:lnTo>
                <a:lnTo>
                  <a:pt x="30480" y="81280"/>
                </a:lnTo>
                <a:cubicBezTo>
                  <a:pt x="30480" y="75692"/>
                  <a:pt x="35052" y="71120"/>
                  <a:pt x="40640" y="71120"/>
                </a:cubicBezTo>
                <a:lnTo>
                  <a:pt x="81280" y="71120"/>
                </a:lnTo>
                <a:lnTo>
                  <a:pt x="81280" y="101600"/>
                </a:lnTo>
                <a:moveTo>
                  <a:pt x="30480" y="284480"/>
                </a:moveTo>
                <a:lnTo>
                  <a:pt x="30480" y="172720"/>
                </a:lnTo>
                <a:lnTo>
                  <a:pt x="81280" y="172720"/>
                </a:lnTo>
                <a:lnTo>
                  <a:pt x="81280" y="187960"/>
                </a:lnTo>
                <a:lnTo>
                  <a:pt x="76200" y="187960"/>
                </a:lnTo>
                <a:cubicBezTo>
                  <a:pt x="67754" y="187960"/>
                  <a:pt x="60960" y="194755"/>
                  <a:pt x="60960" y="203200"/>
                </a:cubicBezTo>
                <a:cubicBezTo>
                  <a:pt x="60960" y="211646"/>
                  <a:pt x="67754" y="218440"/>
                  <a:pt x="76200" y="218440"/>
                </a:cubicBezTo>
                <a:lnTo>
                  <a:pt x="81280" y="218440"/>
                </a:lnTo>
                <a:lnTo>
                  <a:pt x="81280" y="233680"/>
                </a:lnTo>
                <a:lnTo>
                  <a:pt x="76200" y="233680"/>
                </a:lnTo>
                <a:cubicBezTo>
                  <a:pt x="67754" y="233680"/>
                  <a:pt x="60960" y="240475"/>
                  <a:pt x="60960" y="248920"/>
                </a:cubicBezTo>
                <a:cubicBezTo>
                  <a:pt x="60960" y="257366"/>
                  <a:pt x="67754" y="264160"/>
                  <a:pt x="76200" y="264160"/>
                </a:cubicBezTo>
                <a:lnTo>
                  <a:pt x="81280" y="264160"/>
                </a:lnTo>
                <a:lnTo>
                  <a:pt x="81280" y="294640"/>
                </a:lnTo>
                <a:lnTo>
                  <a:pt x="40640" y="294640"/>
                </a:lnTo>
                <a:cubicBezTo>
                  <a:pt x="35052" y="294640"/>
                  <a:pt x="30480" y="290068"/>
                  <a:pt x="30480" y="284480"/>
                </a:cubicBezTo>
                <a:lnTo>
                  <a:pt x="30480" y="284480"/>
                </a:lnTo>
                <a:moveTo>
                  <a:pt x="101600" y="264160"/>
                </a:moveTo>
                <a:lnTo>
                  <a:pt x="106680" y="264160"/>
                </a:lnTo>
                <a:cubicBezTo>
                  <a:pt x="115126" y="264160"/>
                  <a:pt x="121920" y="257365"/>
                  <a:pt x="121920" y="248920"/>
                </a:cubicBezTo>
                <a:cubicBezTo>
                  <a:pt x="121920" y="240474"/>
                  <a:pt x="115126" y="233680"/>
                  <a:pt x="106680" y="233680"/>
                </a:cubicBezTo>
                <a:lnTo>
                  <a:pt x="101600" y="233680"/>
                </a:lnTo>
                <a:lnTo>
                  <a:pt x="101600" y="218440"/>
                </a:lnTo>
                <a:lnTo>
                  <a:pt x="106680" y="218440"/>
                </a:lnTo>
                <a:cubicBezTo>
                  <a:pt x="115126" y="218440"/>
                  <a:pt x="121920" y="211645"/>
                  <a:pt x="121920" y="203200"/>
                </a:cubicBezTo>
                <a:cubicBezTo>
                  <a:pt x="121920" y="194754"/>
                  <a:pt x="115126" y="187960"/>
                  <a:pt x="106680" y="187960"/>
                </a:cubicBezTo>
                <a:lnTo>
                  <a:pt x="101600" y="187960"/>
                </a:lnTo>
                <a:lnTo>
                  <a:pt x="101600" y="172720"/>
                </a:lnTo>
                <a:lnTo>
                  <a:pt x="162560" y="172720"/>
                </a:lnTo>
                <a:lnTo>
                  <a:pt x="162560" y="187960"/>
                </a:lnTo>
                <a:lnTo>
                  <a:pt x="157480" y="187960"/>
                </a:lnTo>
                <a:cubicBezTo>
                  <a:pt x="149035" y="187960"/>
                  <a:pt x="142240" y="194754"/>
                  <a:pt x="142240" y="203200"/>
                </a:cubicBezTo>
                <a:cubicBezTo>
                  <a:pt x="142240" y="211645"/>
                  <a:pt x="149035" y="218440"/>
                  <a:pt x="157480" y="218440"/>
                </a:cubicBezTo>
                <a:lnTo>
                  <a:pt x="162560" y="218440"/>
                </a:lnTo>
                <a:lnTo>
                  <a:pt x="162560" y="233680"/>
                </a:lnTo>
                <a:lnTo>
                  <a:pt x="157480" y="233680"/>
                </a:lnTo>
                <a:cubicBezTo>
                  <a:pt x="149035" y="233680"/>
                  <a:pt x="142240" y="240474"/>
                  <a:pt x="142240" y="248920"/>
                </a:cubicBezTo>
                <a:cubicBezTo>
                  <a:pt x="142240" y="257365"/>
                  <a:pt x="149035" y="264160"/>
                  <a:pt x="157480" y="264160"/>
                </a:cubicBezTo>
                <a:lnTo>
                  <a:pt x="162560" y="264160"/>
                </a:lnTo>
                <a:lnTo>
                  <a:pt x="162560" y="294640"/>
                </a:lnTo>
                <a:lnTo>
                  <a:pt x="101600" y="294640"/>
                </a:lnTo>
                <a:lnTo>
                  <a:pt x="101600" y="264160"/>
                </a:lnTo>
                <a:moveTo>
                  <a:pt x="182880" y="218440"/>
                </a:moveTo>
                <a:lnTo>
                  <a:pt x="187960" y="218440"/>
                </a:lnTo>
                <a:cubicBezTo>
                  <a:pt x="196405" y="218440"/>
                  <a:pt x="203200" y="211646"/>
                  <a:pt x="203200" y="203200"/>
                </a:cubicBezTo>
                <a:cubicBezTo>
                  <a:pt x="203200" y="194754"/>
                  <a:pt x="196406" y="187960"/>
                  <a:pt x="187960" y="187960"/>
                </a:cubicBezTo>
                <a:lnTo>
                  <a:pt x="182880" y="187960"/>
                </a:lnTo>
                <a:lnTo>
                  <a:pt x="182880" y="172720"/>
                </a:lnTo>
                <a:lnTo>
                  <a:pt x="264160" y="172720"/>
                </a:lnTo>
                <a:lnTo>
                  <a:pt x="264160" y="233680"/>
                </a:lnTo>
                <a:lnTo>
                  <a:pt x="259080" y="233680"/>
                </a:lnTo>
                <a:cubicBezTo>
                  <a:pt x="250634" y="233680"/>
                  <a:pt x="243840" y="240474"/>
                  <a:pt x="243840" y="248920"/>
                </a:cubicBezTo>
                <a:cubicBezTo>
                  <a:pt x="243840" y="257365"/>
                  <a:pt x="250634" y="264160"/>
                  <a:pt x="259080" y="264160"/>
                </a:cubicBezTo>
                <a:lnTo>
                  <a:pt x="264160" y="264160"/>
                </a:lnTo>
                <a:lnTo>
                  <a:pt x="264160" y="294640"/>
                </a:lnTo>
                <a:lnTo>
                  <a:pt x="182880" y="294640"/>
                </a:lnTo>
                <a:lnTo>
                  <a:pt x="182880" y="264160"/>
                </a:lnTo>
                <a:lnTo>
                  <a:pt x="187960" y="264160"/>
                </a:lnTo>
                <a:cubicBezTo>
                  <a:pt x="196405" y="264160"/>
                  <a:pt x="203200" y="257366"/>
                  <a:pt x="203200" y="248920"/>
                </a:cubicBezTo>
                <a:cubicBezTo>
                  <a:pt x="203200" y="240474"/>
                  <a:pt x="196406" y="233680"/>
                  <a:pt x="187960" y="233680"/>
                </a:cubicBezTo>
                <a:lnTo>
                  <a:pt x="182880" y="233680"/>
                </a:lnTo>
                <a:lnTo>
                  <a:pt x="182880" y="218440"/>
                </a:lnTo>
                <a:moveTo>
                  <a:pt x="284480" y="264160"/>
                </a:moveTo>
                <a:lnTo>
                  <a:pt x="289560" y="264160"/>
                </a:lnTo>
                <a:cubicBezTo>
                  <a:pt x="298006" y="264160"/>
                  <a:pt x="304800" y="257365"/>
                  <a:pt x="304800" y="248920"/>
                </a:cubicBezTo>
                <a:cubicBezTo>
                  <a:pt x="304800" y="240474"/>
                  <a:pt x="298006" y="233680"/>
                  <a:pt x="289560" y="233680"/>
                </a:cubicBezTo>
                <a:lnTo>
                  <a:pt x="284480" y="233680"/>
                </a:lnTo>
                <a:lnTo>
                  <a:pt x="284480" y="172720"/>
                </a:lnTo>
                <a:lnTo>
                  <a:pt x="335280" y="172720"/>
                </a:lnTo>
                <a:lnTo>
                  <a:pt x="335280" y="284480"/>
                </a:lnTo>
                <a:cubicBezTo>
                  <a:pt x="335280" y="290068"/>
                  <a:pt x="330708" y="294640"/>
                  <a:pt x="325120" y="294640"/>
                </a:cubicBezTo>
                <a:lnTo>
                  <a:pt x="284480" y="294640"/>
                </a:lnTo>
                <a:lnTo>
                  <a:pt x="284480" y="264160"/>
                </a:lnTo>
                <a:moveTo>
                  <a:pt x="40640" y="40640"/>
                </a:moveTo>
                <a:cubicBezTo>
                  <a:pt x="18225" y="40640"/>
                  <a:pt x="0" y="58865"/>
                  <a:pt x="0" y="81280"/>
                </a:cubicBezTo>
                <a:lnTo>
                  <a:pt x="0" y="284480"/>
                </a:lnTo>
                <a:cubicBezTo>
                  <a:pt x="0" y="306896"/>
                  <a:pt x="18224" y="325120"/>
                  <a:pt x="40640" y="325120"/>
                </a:cubicBezTo>
                <a:lnTo>
                  <a:pt x="325120" y="325120"/>
                </a:lnTo>
                <a:cubicBezTo>
                  <a:pt x="347536" y="325120"/>
                  <a:pt x="365760" y="306896"/>
                  <a:pt x="365760" y="284480"/>
                </a:cubicBezTo>
                <a:lnTo>
                  <a:pt x="365760" y="81280"/>
                </a:lnTo>
                <a:cubicBezTo>
                  <a:pt x="365760" y="58865"/>
                  <a:pt x="347536" y="40640"/>
                  <a:pt x="325120" y="40640"/>
                </a:cubicBezTo>
                <a:lnTo>
                  <a:pt x="40640" y="406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630" r="336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Tool: Scientific Calculator.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calculator simplifies complex calculations with its advanced functions.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User-Friendly Scientific Calculator</a:t>
            </a:r>
            <a:endParaRPr lang="en-US" sz="1203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Platform: Khan Academy.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Khan Academy features engaging lessons and exercises designed for all math skill levels.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Online Learning Platform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Title: Arithmetic for Everyday Life.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textbook provides practical strategies for mastering arithmetic in daily situations.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Textbook for Everyday Arithmetic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 Knowledge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Ratios and proportions are used to compare quantities in real-life situations.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important in fields such as cooking, finance, and science.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Ratios &amp; Proportions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7494" y="64008"/>
                </a:moveTo>
                <a:lnTo>
                  <a:pt x="225085" y="64008"/>
                </a:lnTo>
                <a:cubicBezTo>
                  <a:pt x="218056" y="47835"/>
                  <a:pt x="201940" y="36576"/>
                  <a:pt x="183194" y="36576"/>
                </a:cubicBezTo>
                <a:cubicBezTo>
                  <a:pt x="164449" y="36576"/>
                  <a:pt x="148333" y="47835"/>
                  <a:pt x="141303" y="64008"/>
                </a:cubicBezTo>
                <a:lnTo>
                  <a:pt x="68894" y="64008"/>
                </a:lnTo>
                <a:cubicBezTo>
                  <a:pt x="61293" y="64008"/>
                  <a:pt x="55178" y="70123"/>
                  <a:pt x="55178" y="77724"/>
                </a:cubicBezTo>
                <a:cubicBezTo>
                  <a:pt x="55178" y="85325"/>
                  <a:pt x="61293" y="91440"/>
                  <a:pt x="68894" y="91440"/>
                </a:cubicBezTo>
                <a:lnTo>
                  <a:pt x="138389" y="91440"/>
                </a:lnTo>
                <a:cubicBezTo>
                  <a:pt x="141703" y="107785"/>
                  <a:pt x="153762" y="120987"/>
                  <a:pt x="169478" y="125901"/>
                </a:cubicBezTo>
                <a:lnTo>
                  <a:pt x="169478" y="301752"/>
                </a:lnTo>
                <a:lnTo>
                  <a:pt x="68894" y="301752"/>
                </a:lnTo>
                <a:cubicBezTo>
                  <a:pt x="61293" y="301752"/>
                  <a:pt x="55178" y="307867"/>
                  <a:pt x="55178" y="315468"/>
                </a:cubicBezTo>
                <a:cubicBezTo>
                  <a:pt x="55178" y="323069"/>
                  <a:pt x="61293" y="329184"/>
                  <a:pt x="68894" y="329184"/>
                </a:cubicBezTo>
                <a:lnTo>
                  <a:pt x="183194" y="329184"/>
                </a:lnTo>
                <a:lnTo>
                  <a:pt x="297494" y="329184"/>
                </a:lnTo>
                <a:cubicBezTo>
                  <a:pt x="305095" y="329184"/>
                  <a:pt x="311210" y="323069"/>
                  <a:pt x="311210" y="315468"/>
                </a:cubicBezTo>
                <a:cubicBezTo>
                  <a:pt x="311210" y="307867"/>
                  <a:pt x="305095" y="301752"/>
                  <a:pt x="297494" y="301752"/>
                </a:cubicBezTo>
                <a:lnTo>
                  <a:pt x="196910" y="301752"/>
                </a:lnTo>
                <a:lnTo>
                  <a:pt x="196910" y="125901"/>
                </a:lnTo>
                <a:cubicBezTo>
                  <a:pt x="212627" y="120987"/>
                  <a:pt x="224685" y="107785"/>
                  <a:pt x="228000" y="91440"/>
                </a:cubicBezTo>
                <a:lnTo>
                  <a:pt x="297494" y="91440"/>
                </a:lnTo>
                <a:cubicBezTo>
                  <a:pt x="305095" y="91440"/>
                  <a:pt x="311210" y="85325"/>
                  <a:pt x="311210" y="77724"/>
                </a:cubicBezTo>
                <a:cubicBezTo>
                  <a:pt x="311210" y="70123"/>
                  <a:pt x="305095" y="64008"/>
                  <a:pt x="297494" y="64008"/>
                </a:cubicBezTo>
                <a:lnTo>
                  <a:pt x="297494" y="64008"/>
                </a:lnTo>
                <a:moveTo>
                  <a:pt x="292922" y="148476"/>
                </a:moveTo>
                <a:lnTo>
                  <a:pt x="334299" y="219456"/>
                </a:lnTo>
                <a:lnTo>
                  <a:pt x="251489" y="219456"/>
                </a:lnTo>
                <a:lnTo>
                  <a:pt x="292922" y="148476"/>
                </a:lnTo>
                <a:moveTo>
                  <a:pt x="220913" y="229229"/>
                </a:moveTo>
                <a:cubicBezTo>
                  <a:pt x="227086" y="254889"/>
                  <a:pt x="256975" y="274320"/>
                  <a:pt x="292922" y="274320"/>
                </a:cubicBezTo>
                <a:cubicBezTo>
                  <a:pt x="328870" y="274320"/>
                  <a:pt x="358759" y="254889"/>
                  <a:pt x="364931" y="229229"/>
                </a:cubicBezTo>
                <a:cubicBezTo>
                  <a:pt x="366417" y="222942"/>
                  <a:pt x="364360" y="216484"/>
                  <a:pt x="361102" y="210883"/>
                </a:cubicBezTo>
                <a:lnTo>
                  <a:pt x="306695" y="117615"/>
                </a:lnTo>
                <a:cubicBezTo>
                  <a:pt x="303838" y="112700"/>
                  <a:pt x="298580" y="109728"/>
                  <a:pt x="292922" y="109728"/>
                </a:cubicBezTo>
                <a:cubicBezTo>
                  <a:pt x="287264" y="109728"/>
                  <a:pt x="282007" y="112757"/>
                  <a:pt x="279149" y="117615"/>
                </a:cubicBezTo>
                <a:lnTo>
                  <a:pt x="224742" y="210941"/>
                </a:lnTo>
                <a:cubicBezTo>
                  <a:pt x="221485" y="216541"/>
                  <a:pt x="219427" y="222999"/>
                  <a:pt x="220913" y="229286"/>
                </a:cubicBezTo>
                <a:lnTo>
                  <a:pt x="220913" y="229229"/>
                </a:lnTo>
                <a:moveTo>
                  <a:pt x="31404" y="219456"/>
                </a:moveTo>
                <a:lnTo>
                  <a:pt x="72781" y="148476"/>
                </a:lnTo>
                <a:lnTo>
                  <a:pt x="114214" y="219456"/>
                </a:lnTo>
                <a:lnTo>
                  <a:pt x="31404" y="219456"/>
                </a:lnTo>
                <a:moveTo>
                  <a:pt x="72781" y="274320"/>
                </a:moveTo>
                <a:cubicBezTo>
                  <a:pt x="108728" y="274320"/>
                  <a:pt x="138617" y="254889"/>
                  <a:pt x="144790" y="229229"/>
                </a:cubicBezTo>
                <a:cubicBezTo>
                  <a:pt x="146275" y="222942"/>
                  <a:pt x="144218" y="216484"/>
                  <a:pt x="140960" y="210884"/>
                </a:cubicBezTo>
                <a:lnTo>
                  <a:pt x="86554" y="117615"/>
                </a:lnTo>
                <a:cubicBezTo>
                  <a:pt x="83696" y="112700"/>
                  <a:pt x="78438" y="109728"/>
                  <a:pt x="72781" y="109728"/>
                </a:cubicBezTo>
                <a:cubicBezTo>
                  <a:pt x="67123" y="109728"/>
                  <a:pt x="61865" y="112757"/>
                  <a:pt x="59007" y="117615"/>
                </a:cubicBezTo>
                <a:lnTo>
                  <a:pt x="4658" y="210941"/>
                </a:lnTo>
                <a:cubicBezTo>
                  <a:pt x="1400" y="216541"/>
                  <a:pt x="-657" y="222999"/>
                  <a:pt x="829" y="229286"/>
                </a:cubicBezTo>
                <a:cubicBezTo>
                  <a:pt x="7001" y="254889"/>
                  <a:pt x="36890" y="274320"/>
                  <a:pt x="72781" y="274320"/>
                </a:cubicBezTo>
                <a:lnTo>
                  <a:pt x="72781" y="274320"/>
                </a:lnTo>
                <a:moveTo>
                  <a:pt x="183194" y="64008"/>
                </a:moveTo>
                <a:cubicBezTo>
                  <a:pt x="193295" y="64008"/>
                  <a:pt x="201482" y="72196"/>
                  <a:pt x="201482" y="82296"/>
                </a:cubicBezTo>
                <a:cubicBezTo>
                  <a:pt x="201482" y="92396"/>
                  <a:pt x="193295" y="100584"/>
                  <a:pt x="183194" y="100584"/>
                </a:cubicBezTo>
                <a:cubicBezTo>
                  <a:pt x="173094" y="100584"/>
                  <a:pt x="164906" y="92396"/>
                  <a:pt x="164906" y="82296"/>
                </a:cubicBezTo>
                <a:cubicBezTo>
                  <a:pt x="164906" y="72196"/>
                  <a:pt x="173094" y="64008"/>
                  <a:pt x="183194" y="64008"/>
                </a:cubicBezTo>
                <a:lnTo>
                  <a:pt x="183194" y="6400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Calculating percentages is crucial for understanding discounts and interest rates.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in comparing values and making informed decisions.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Percentage Calculations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3855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fractions and decimals is essential for everyday calculations.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are commonly used in financial transactions and measurements.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Fractions &amp; Decimals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66160" y="162804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Basic arithmetic operations include addition, subtraction, multiplication, and division.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operations are fundamental for solving various mathematical problems.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Arithmetic Operations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0025" y="51435"/>
                </a:moveTo>
                <a:cubicBezTo>
                  <a:pt x="200025" y="41934"/>
                  <a:pt x="192381" y="34290"/>
                  <a:pt x="182880" y="34290"/>
                </a:cubicBezTo>
                <a:cubicBezTo>
                  <a:pt x="173379" y="34290"/>
                  <a:pt x="165735" y="41934"/>
                  <a:pt x="165735" y="51435"/>
                </a:cubicBezTo>
                <a:lnTo>
                  <a:pt x="165735" y="165735"/>
                </a:lnTo>
                <a:lnTo>
                  <a:pt x="51435" y="165735"/>
                </a:lnTo>
                <a:cubicBezTo>
                  <a:pt x="41934" y="165735"/>
                  <a:pt x="34290" y="173379"/>
                  <a:pt x="34290" y="182880"/>
                </a:cubicBezTo>
                <a:cubicBezTo>
                  <a:pt x="34290" y="192381"/>
                  <a:pt x="41934" y="200025"/>
                  <a:pt x="51435" y="200025"/>
                </a:cubicBezTo>
                <a:lnTo>
                  <a:pt x="165735" y="200025"/>
                </a:lnTo>
                <a:lnTo>
                  <a:pt x="165735" y="314325"/>
                </a:lnTo>
                <a:cubicBezTo>
                  <a:pt x="165735" y="323826"/>
                  <a:pt x="173379" y="331470"/>
                  <a:pt x="182880" y="331470"/>
                </a:cubicBezTo>
                <a:cubicBezTo>
                  <a:pt x="192381" y="331470"/>
                  <a:pt x="200025" y="323826"/>
                  <a:pt x="200025" y="314325"/>
                </a:cubicBezTo>
                <a:lnTo>
                  <a:pt x="200025" y="200025"/>
                </a:lnTo>
                <a:lnTo>
                  <a:pt x="314325" y="200025"/>
                </a:lnTo>
                <a:cubicBezTo>
                  <a:pt x="323826" y="200025"/>
                  <a:pt x="331470" y="192381"/>
                  <a:pt x="331470" y="182880"/>
                </a:cubicBezTo>
                <a:cubicBezTo>
                  <a:pt x="331470" y="173379"/>
                  <a:pt x="323826" y="165735"/>
                  <a:pt x="314325" y="165735"/>
                </a:cubicBezTo>
                <a:lnTo>
                  <a:pt x="200025" y="165735"/>
                </a:lnTo>
                <a:lnTo>
                  <a:pt x="200025" y="5143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is crucial for reinforcing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skills in real-life scenarios aids in mastery.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Regularly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Developing arithmetic skills enhances critical thinking.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also improves logical reasoning and problem-solving abilities.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arithmetic skills is essential for solving everyday problems.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in making informed decisions and navigating challenges.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project-based learning through community initiatives.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arithmetic skills to address real-world challenges.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Projects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4292" y="0"/>
                </a:moveTo>
                <a:cubicBezTo>
                  <a:pt x="176218" y="0"/>
                  <a:pt x="160574" y="10501"/>
                  <a:pt x="153144" y="25718"/>
                </a:cubicBezTo>
                <a:cubicBezTo>
                  <a:pt x="148143" y="23860"/>
                  <a:pt x="142786" y="22860"/>
                  <a:pt x="137142" y="22860"/>
                </a:cubicBezTo>
                <a:cubicBezTo>
                  <a:pt x="111925" y="22860"/>
                  <a:pt x="91422" y="43363"/>
                  <a:pt x="91422" y="68580"/>
                </a:cubicBezTo>
                <a:lnTo>
                  <a:pt x="91422" y="186809"/>
                </a:lnTo>
                <a:lnTo>
                  <a:pt x="89493" y="184880"/>
                </a:lnTo>
                <a:cubicBezTo>
                  <a:pt x="71634" y="167021"/>
                  <a:pt x="42702" y="167021"/>
                  <a:pt x="24842" y="184880"/>
                </a:cubicBezTo>
                <a:cubicBezTo>
                  <a:pt x="6983" y="202740"/>
                  <a:pt x="6983" y="231672"/>
                  <a:pt x="24842" y="249531"/>
                </a:cubicBezTo>
                <a:lnTo>
                  <a:pt x="87493" y="312182"/>
                </a:lnTo>
                <a:cubicBezTo>
                  <a:pt x="121783" y="346472"/>
                  <a:pt x="168289" y="365760"/>
                  <a:pt x="216795" y="365760"/>
                </a:cubicBezTo>
                <a:lnTo>
                  <a:pt x="222867" y="365760"/>
                </a:lnTo>
                <a:lnTo>
                  <a:pt x="228582" y="365760"/>
                </a:lnTo>
                <a:cubicBezTo>
                  <a:pt x="229654" y="365760"/>
                  <a:pt x="230725" y="365689"/>
                  <a:pt x="231797" y="365474"/>
                </a:cubicBezTo>
                <a:cubicBezTo>
                  <a:pt x="297305" y="361045"/>
                  <a:pt x="349669" y="308753"/>
                  <a:pt x="354026" y="243245"/>
                </a:cubicBezTo>
                <a:cubicBezTo>
                  <a:pt x="354241" y="242173"/>
                  <a:pt x="354312" y="241102"/>
                  <a:pt x="354312" y="240030"/>
                </a:cubicBezTo>
                <a:lnTo>
                  <a:pt x="354312" y="114300"/>
                </a:lnTo>
                <a:cubicBezTo>
                  <a:pt x="354312" y="89083"/>
                  <a:pt x="333810" y="68580"/>
                  <a:pt x="308592" y="68580"/>
                </a:cubicBezTo>
                <a:cubicBezTo>
                  <a:pt x="304663" y="68580"/>
                  <a:pt x="300805" y="69080"/>
                  <a:pt x="297162" y="70009"/>
                </a:cubicBezTo>
                <a:lnTo>
                  <a:pt x="297162" y="68580"/>
                </a:lnTo>
                <a:cubicBezTo>
                  <a:pt x="297162" y="43363"/>
                  <a:pt x="276660" y="22860"/>
                  <a:pt x="251442" y="22860"/>
                </a:cubicBezTo>
                <a:cubicBezTo>
                  <a:pt x="245799" y="22860"/>
                  <a:pt x="240441" y="23860"/>
                  <a:pt x="235440" y="25718"/>
                </a:cubicBezTo>
                <a:cubicBezTo>
                  <a:pt x="228011" y="10501"/>
                  <a:pt x="212366" y="0"/>
                  <a:pt x="194292" y="0"/>
                </a:cubicBezTo>
                <a:moveTo>
                  <a:pt x="182862" y="68651"/>
                </a:moveTo>
                <a:lnTo>
                  <a:pt x="182862" y="68580"/>
                </a:lnTo>
                <a:lnTo>
                  <a:pt x="182862" y="45720"/>
                </a:lnTo>
                <a:cubicBezTo>
                  <a:pt x="182862" y="39433"/>
                  <a:pt x="188006" y="34290"/>
                  <a:pt x="194292" y="34290"/>
                </a:cubicBezTo>
                <a:cubicBezTo>
                  <a:pt x="200579" y="34290"/>
                  <a:pt x="205722" y="39433"/>
                  <a:pt x="205722" y="45720"/>
                </a:cubicBezTo>
                <a:lnTo>
                  <a:pt x="205722" y="68509"/>
                </a:lnTo>
                <a:lnTo>
                  <a:pt x="205722" y="68580"/>
                </a:lnTo>
                <a:lnTo>
                  <a:pt x="205722" y="165735"/>
                </a:lnTo>
                <a:cubicBezTo>
                  <a:pt x="205722" y="175236"/>
                  <a:pt x="213366" y="182880"/>
                  <a:pt x="222867" y="182880"/>
                </a:cubicBezTo>
                <a:cubicBezTo>
                  <a:pt x="232368" y="182880"/>
                  <a:pt x="240012" y="175236"/>
                  <a:pt x="240012" y="165735"/>
                </a:cubicBezTo>
                <a:lnTo>
                  <a:pt x="240012" y="68580"/>
                </a:lnTo>
                <a:cubicBezTo>
                  <a:pt x="240012" y="68580"/>
                  <a:pt x="240012" y="68580"/>
                  <a:pt x="240012" y="68509"/>
                </a:cubicBezTo>
                <a:cubicBezTo>
                  <a:pt x="240012" y="62222"/>
                  <a:pt x="245156" y="57079"/>
                  <a:pt x="251442" y="57079"/>
                </a:cubicBezTo>
                <a:cubicBezTo>
                  <a:pt x="257729" y="57079"/>
                  <a:pt x="262872" y="62222"/>
                  <a:pt x="262872" y="68509"/>
                </a:cubicBezTo>
                <a:lnTo>
                  <a:pt x="262872" y="108442"/>
                </a:lnTo>
                <a:lnTo>
                  <a:pt x="262872" y="108514"/>
                </a:lnTo>
                <a:lnTo>
                  <a:pt x="262872" y="165664"/>
                </a:lnTo>
                <a:cubicBezTo>
                  <a:pt x="262872" y="175165"/>
                  <a:pt x="270516" y="182809"/>
                  <a:pt x="280017" y="182809"/>
                </a:cubicBezTo>
                <a:cubicBezTo>
                  <a:pt x="289518" y="182809"/>
                  <a:pt x="297162" y="175165"/>
                  <a:pt x="297162" y="165664"/>
                </a:cubicBezTo>
                <a:lnTo>
                  <a:pt x="297162" y="114300"/>
                </a:lnTo>
                <a:lnTo>
                  <a:pt x="297162" y="114229"/>
                </a:lnTo>
                <a:cubicBezTo>
                  <a:pt x="297162" y="107942"/>
                  <a:pt x="302306" y="102799"/>
                  <a:pt x="308592" y="102799"/>
                </a:cubicBezTo>
                <a:cubicBezTo>
                  <a:pt x="314879" y="102799"/>
                  <a:pt x="320022" y="107942"/>
                  <a:pt x="320022" y="114229"/>
                </a:cubicBezTo>
                <a:lnTo>
                  <a:pt x="320022" y="237744"/>
                </a:lnTo>
                <a:cubicBezTo>
                  <a:pt x="319951" y="238173"/>
                  <a:pt x="319951" y="238673"/>
                  <a:pt x="319879" y="239101"/>
                </a:cubicBezTo>
                <a:cubicBezTo>
                  <a:pt x="317450" y="288893"/>
                  <a:pt x="277517" y="328827"/>
                  <a:pt x="227725" y="331256"/>
                </a:cubicBezTo>
                <a:cubicBezTo>
                  <a:pt x="227296" y="331256"/>
                  <a:pt x="226796" y="331327"/>
                  <a:pt x="226368" y="331399"/>
                </a:cubicBezTo>
                <a:lnTo>
                  <a:pt x="222867" y="331399"/>
                </a:lnTo>
                <a:lnTo>
                  <a:pt x="216795" y="331399"/>
                </a:lnTo>
                <a:cubicBezTo>
                  <a:pt x="177362" y="331399"/>
                  <a:pt x="139571" y="315754"/>
                  <a:pt x="111710" y="287893"/>
                </a:cubicBezTo>
                <a:lnTo>
                  <a:pt x="49060" y="225242"/>
                </a:lnTo>
                <a:cubicBezTo>
                  <a:pt x="44631" y="220813"/>
                  <a:pt x="44631" y="213527"/>
                  <a:pt x="49060" y="209098"/>
                </a:cubicBezTo>
                <a:cubicBezTo>
                  <a:pt x="53489" y="204668"/>
                  <a:pt x="60776" y="204668"/>
                  <a:pt x="65205" y="209098"/>
                </a:cubicBezTo>
                <a:lnTo>
                  <a:pt x="96423" y="240316"/>
                </a:lnTo>
                <a:cubicBezTo>
                  <a:pt x="101352" y="245245"/>
                  <a:pt x="108710" y="246674"/>
                  <a:pt x="115139" y="244030"/>
                </a:cubicBezTo>
                <a:cubicBezTo>
                  <a:pt x="121569" y="241387"/>
                  <a:pt x="125712" y="235101"/>
                  <a:pt x="125712" y="228171"/>
                </a:cubicBezTo>
                <a:lnTo>
                  <a:pt x="125712" y="68580"/>
                </a:lnTo>
                <a:cubicBezTo>
                  <a:pt x="125712" y="62293"/>
                  <a:pt x="130856" y="57150"/>
                  <a:pt x="137142" y="57150"/>
                </a:cubicBezTo>
                <a:cubicBezTo>
                  <a:pt x="143429" y="57150"/>
                  <a:pt x="148572" y="62222"/>
                  <a:pt x="148572" y="68509"/>
                </a:cubicBezTo>
                <a:lnTo>
                  <a:pt x="148572" y="165735"/>
                </a:lnTo>
                <a:cubicBezTo>
                  <a:pt x="148572" y="175236"/>
                  <a:pt x="156216" y="182880"/>
                  <a:pt x="165717" y="182880"/>
                </a:cubicBezTo>
                <a:cubicBezTo>
                  <a:pt x="175218" y="182880"/>
                  <a:pt x="182862" y="175236"/>
                  <a:pt x="182862" y="165735"/>
                </a:cubicBezTo>
                <a:lnTo>
                  <a:pt x="182862" y="6865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Examine how arithmetic is vital in various professions.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Discover its practical applications across industries.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Arithmetic in Careers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advanced techniques for solving puzzles.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 complex logical reasoning methods.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Puzzle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7" y="0"/>
                  <a:pt x="365760" y="20503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8" y="148590"/>
                  <a:pt x="308610" y="152448"/>
                  <a:pt x="308610" y="157162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2"/>
                </a:lnTo>
                <a:cubicBezTo>
                  <a:pt x="262890" y="152448"/>
                  <a:pt x="259032" y="148590"/>
                  <a:pt x="254318" y="148590"/>
                </a:cubicBezTo>
                <a:lnTo>
                  <a:pt x="228600" y="148590"/>
                </a:lnTo>
                <a:cubicBezTo>
                  <a:pt x="222314" y="148590"/>
                  <a:pt x="217170" y="143446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4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4" y="57150"/>
                  <a:pt x="217170" y="52006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4" y="0"/>
                  <a:pt x="228600" y="0"/>
                </a:cubicBezTo>
                <a:lnTo>
                  <a:pt x="320040" y="0"/>
                </a:lnTo>
                <a:moveTo>
                  <a:pt x="0" y="171450"/>
                </a:moveTo>
                <a:lnTo>
                  <a:pt x="0" y="91440"/>
                </a:lnTo>
                <a:cubicBezTo>
                  <a:pt x="0" y="66223"/>
                  <a:pt x="20503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4"/>
                  <a:pt x="160020" y="57150"/>
                </a:cubicBezTo>
                <a:lnTo>
                  <a:pt x="160020" y="94298"/>
                </a:lnTo>
                <a:cubicBezTo>
                  <a:pt x="160020" y="99012"/>
                  <a:pt x="163878" y="102870"/>
                  <a:pt x="168592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2" y="148590"/>
                </a:lnTo>
                <a:cubicBezTo>
                  <a:pt x="163878" y="148590"/>
                  <a:pt x="160020" y="152448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4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5"/>
                </a:lnTo>
                <a:cubicBezTo>
                  <a:pt x="34290" y="323826"/>
                  <a:pt x="41934" y="331470"/>
                  <a:pt x="51435" y="331470"/>
                </a:cubicBezTo>
                <a:lnTo>
                  <a:pt x="160020" y="331470"/>
                </a:lnTo>
                <a:lnTo>
                  <a:pt x="160020" y="305752"/>
                </a:lnTo>
                <a:cubicBezTo>
                  <a:pt x="160020" y="301038"/>
                  <a:pt x="156162" y="297180"/>
                  <a:pt x="151448" y="297180"/>
                </a:cubicBezTo>
                <a:lnTo>
                  <a:pt x="148590" y="297180"/>
                </a:lnTo>
                <a:cubicBezTo>
                  <a:pt x="135946" y="297180"/>
                  <a:pt x="125730" y="286964"/>
                  <a:pt x="125730" y="274320"/>
                </a:cubicBezTo>
                <a:cubicBezTo>
                  <a:pt x="125730" y="261676"/>
                  <a:pt x="135946" y="251460"/>
                  <a:pt x="148590" y="251460"/>
                </a:cubicBezTo>
                <a:lnTo>
                  <a:pt x="151448" y="251460"/>
                </a:lnTo>
                <a:cubicBezTo>
                  <a:pt x="156162" y="251460"/>
                  <a:pt x="160020" y="247602"/>
                  <a:pt x="160020" y="242888"/>
                </a:cubicBezTo>
                <a:lnTo>
                  <a:pt x="160020" y="217170"/>
                </a:lnTo>
                <a:cubicBezTo>
                  <a:pt x="160020" y="210884"/>
                  <a:pt x="165164" y="205740"/>
                  <a:pt x="171450" y="205740"/>
                </a:cubicBezTo>
                <a:lnTo>
                  <a:pt x="205740" y="205740"/>
                </a:lnTo>
                <a:cubicBezTo>
                  <a:pt x="212027" y="205740"/>
                  <a:pt x="217170" y="210884"/>
                  <a:pt x="217170" y="217170"/>
                </a:cubicBezTo>
                <a:lnTo>
                  <a:pt x="217170" y="228600"/>
                </a:lnTo>
                <a:cubicBezTo>
                  <a:pt x="217170" y="241244"/>
                  <a:pt x="227386" y="251460"/>
                  <a:pt x="240030" y="251460"/>
                </a:cubicBezTo>
                <a:cubicBezTo>
                  <a:pt x="252674" y="251460"/>
                  <a:pt x="262890" y="241244"/>
                  <a:pt x="262890" y="228600"/>
                </a:cubicBezTo>
                <a:lnTo>
                  <a:pt x="262890" y="217170"/>
                </a:lnTo>
                <a:cubicBezTo>
                  <a:pt x="262890" y="210884"/>
                  <a:pt x="268034" y="205740"/>
                  <a:pt x="274320" y="205740"/>
                </a:cubicBezTo>
                <a:lnTo>
                  <a:pt x="308610" y="205740"/>
                </a:lnTo>
                <a:cubicBezTo>
                  <a:pt x="314896" y="205740"/>
                  <a:pt x="320040" y="210884"/>
                  <a:pt x="320040" y="21717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182880" y="365760"/>
                </a:lnTo>
                <a:lnTo>
                  <a:pt x="171450" y="365760"/>
                </a:lnTo>
                <a:lnTo>
                  <a:pt x="51435" y="365760"/>
                </a:lnTo>
                <a:cubicBezTo>
                  <a:pt x="23003" y="365760"/>
                  <a:pt x="0" y="342757"/>
                  <a:pt x="0" y="314325"/>
                </a:cubicBezTo>
                <a:lnTo>
                  <a:pt x="0" y="194310"/>
                </a:lnTo>
                <a:lnTo>
                  <a:pt x="0" y="1714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apply arithmetic in budgeting and shopping decisions.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Potential challenges include miscalculating expenses or misinterpreting discounts.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Challenges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74009" y="4143"/>
                </a:moveTo>
                <a:cubicBezTo>
                  <a:pt x="68937" y="-214"/>
                  <a:pt x="61793" y="-1214"/>
                  <a:pt x="55721" y="1572"/>
                </a:cubicBezTo>
                <a:cubicBezTo>
                  <a:pt x="49649" y="4358"/>
                  <a:pt x="45720" y="10430"/>
                  <a:pt x="45720" y="17145"/>
                </a:cubicBezTo>
                <a:lnTo>
                  <a:pt x="45720" y="348615"/>
                </a:lnTo>
                <a:cubicBezTo>
                  <a:pt x="45720" y="355330"/>
                  <a:pt x="49649" y="361402"/>
                  <a:pt x="55721" y="364188"/>
                </a:cubicBezTo>
                <a:cubicBezTo>
                  <a:pt x="61793" y="366974"/>
                  <a:pt x="68937" y="365974"/>
                  <a:pt x="74009" y="361617"/>
                </a:cubicBezTo>
                <a:lnTo>
                  <a:pt x="102870" y="336899"/>
                </a:lnTo>
                <a:lnTo>
                  <a:pt x="131731" y="361617"/>
                </a:lnTo>
                <a:cubicBezTo>
                  <a:pt x="138160" y="367117"/>
                  <a:pt x="147661" y="367117"/>
                  <a:pt x="154019" y="361617"/>
                </a:cubicBezTo>
                <a:lnTo>
                  <a:pt x="182880" y="336899"/>
                </a:lnTo>
                <a:lnTo>
                  <a:pt x="211741" y="361617"/>
                </a:lnTo>
                <a:cubicBezTo>
                  <a:pt x="218170" y="367117"/>
                  <a:pt x="227671" y="367117"/>
                  <a:pt x="234029" y="361617"/>
                </a:cubicBezTo>
                <a:lnTo>
                  <a:pt x="262890" y="336899"/>
                </a:lnTo>
                <a:lnTo>
                  <a:pt x="291751" y="361617"/>
                </a:lnTo>
                <a:cubicBezTo>
                  <a:pt x="296823" y="365974"/>
                  <a:pt x="303967" y="366974"/>
                  <a:pt x="310039" y="364188"/>
                </a:cubicBezTo>
                <a:cubicBezTo>
                  <a:pt x="316111" y="361402"/>
                  <a:pt x="320040" y="355330"/>
                  <a:pt x="320040" y="348615"/>
                </a:cubicBezTo>
                <a:lnTo>
                  <a:pt x="320040" y="17145"/>
                </a:lnTo>
                <a:cubicBezTo>
                  <a:pt x="320040" y="10430"/>
                  <a:pt x="316111" y="4358"/>
                  <a:pt x="310039" y="1572"/>
                </a:cubicBezTo>
                <a:cubicBezTo>
                  <a:pt x="303967" y="-1214"/>
                  <a:pt x="296823" y="-214"/>
                  <a:pt x="291751" y="4143"/>
                </a:cubicBezTo>
                <a:lnTo>
                  <a:pt x="262890" y="28861"/>
                </a:lnTo>
                <a:lnTo>
                  <a:pt x="234029" y="4143"/>
                </a:lnTo>
                <a:cubicBezTo>
                  <a:pt x="227600" y="-1357"/>
                  <a:pt x="218099" y="-1357"/>
                  <a:pt x="211741" y="4143"/>
                </a:cubicBezTo>
                <a:lnTo>
                  <a:pt x="182880" y="28861"/>
                </a:lnTo>
                <a:lnTo>
                  <a:pt x="154019" y="4143"/>
                </a:lnTo>
                <a:cubicBezTo>
                  <a:pt x="147590" y="-1357"/>
                  <a:pt x="138089" y="-1357"/>
                  <a:pt x="131731" y="4143"/>
                </a:cubicBezTo>
                <a:lnTo>
                  <a:pt x="102870" y="28861"/>
                </a:lnTo>
                <a:lnTo>
                  <a:pt x="74009" y="4143"/>
                </a:lnTo>
                <a:moveTo>
                  <a:pt x="80010" y="311325"/>
                </a:moveTo>
                <a:lnTo>
                  <a:pt x="80010" y="54435"/>
                </a:lnTo>
                <a:lnTo>
                  <a:pt x="91726" y="64437"/>
                </a:lnTo>
                <a:cubicBezTo>
                  <a:pt x="98155" y="69937"/>
                  <a:pt x="107656" y="69937"/>
                  <a:pt x="114014" y="64437"/>
                </a:cubicBezTo>
                <a:lnTo>
                  <a:pt x="142875" y="39719"/>
                </a:lnTo>
                <a:lnTo>
                  <a:pt x="171736" y="64437"/>
                </a:lnTo>
                <a:cubicBezTo>
                  <a:pt x="178165" y="69937"/>
                  <a:pt x="187666" y="69937"/>
                  <a:pt x="194024" y="64437"/>
                </a:cubicBezTo>
                <a:lnTo>
                  <a:pt x="222885" y="39719"/>
                </a:lnTo>
                <a:lnTo>
                  <a:pt x="251746" y="64437"/>
                </a:lnTo>
                <a:cubicBezTo>
                  <a:pt x="258175" y="69937"/>
                  <a:pt x="267676" y="69937"/>
                  <a:pt x="274034" y="64437"/>
                </a:cubicBezTo>
                <a:lnTo>
                  <a:pt x="285750" y="54435"/>
                </a:lnTo>
                <a:lnTo>
                  <a:pt x="285750" y="311325"/>
                </a:lnTo>
                <a:lnTo>
                  <a:pt x="274034" y="301323"/>
                </a:lnTo>
                <a:cubicBezTo>
                  <a:pt x="267605" y="295823"/>
                  <a:pt x="258104" y="295823"/>
                  <a:pt x="251746" y="301323"/>
                </a:cubicBezTo>
                <a:lnTo>
                  <a:pt x="222885" y="326041"/>
                </a:lnTo>
                <a:lnTo>
                  <a:pt x="194024" y="301323"/>
                </a:lnTo>
                <a:cubicBezTo>
                  <a:pt x="187595" y="295823"/>
                  <a:pt x="178094" y="295823"/>
                  <a:pt x="171736" y="301323"/>
                </a:cubicBezTo>
                <a:lnTo>
                  <a:pt x="142875" y="326041"/>
                </a:lnTo>
                <a:lnTo>
                  <a:pt x="114014" y="301323"/>
                </a:lnTo>
                <a:cubicBezTo>
                  <a:pt x="107585" y="295823"/>
                  <a:pt x="98084" y="295823"/>
                  <a:pt x="91726" y="301323"/>
                </a:cubicBezTo>
                <a:lnTo>
                  <a:pt x="80010" y="311325"/>
                </a:lnTo>
                <a:moveTo>
                  <a:pt x="131445" y="102870"/>
                </a:moveTo>
                <a:cubicBezTo>
                  <a:pt x="121944" y="102870"/>
                  <a:pt x="114300" y="110514"/>
                  <a:pt x="114300" y="120015"/>
                </a:cubicBezTo>
                <a:cubicBezTo>
                  <a:pt x="114300" y="129516"/>
                  <a:pt x="121944" y="137160"/>
                  <a:pt x="131445" y="137160"/>
                </a:cubicBezTo>
                <a:lnTo>
                  <a:pt x="234315" y="137160"/>
                </a:lnTo>
                <a:cubicBezTo>
                  <a:pt x="243816" y="137160"/>
                  <a:pt x="251460" y="129516"/>
                  <a:pt x="251460" y="120015"/>
                </a:cubicBezTo>
                <a:cubicBezTo>
                  <a:pt x="251460" y="110514"/>
                  <a:pt x="243816" y="102870"/>
                  <a:pt x="234315" y="102870"/>
                </a:cubicBezTo>
                <a:lnTo>
                  <a:pt x="131445" y="102870"/>
                </a:lnTo>
                <a:moveTo>
                  <a:pt x="131445" y="228600"/>
                </a:moveTo>
                <a:cubicBezTo>
                  <a:pt x="121944" y="228600"/>
                  <a:pt x="114300" y="236244"/>
                  <a:pt x="114300" y="245745"/>
                </a:cubicBezTo>
                <a:cubicBezTo>
                  <a:pt x="114300" y="255246"/>
                  <a:pt x="121944" y="262890"/>
                  <a:pt x="131445" y="262890"/>
                </a:cubicBezTo>
                <a:lnTo>
                  <a:pt x="234315" y="262890"/>
                </a:lnTo>
                <a:cubicBezTo>
                  <a:pt x="243816" y="262890"/>
                  <a:pt x="251460" y="255246"/>
                  <a:pt x="251460" y="245745"/>
                </a:cubicBezTo>
                <a:cubicBezTo>
                  <a:pt x="251460" y="236244"/>
                  <a:pt x="243816" y="228600"/>
                  <a:pt x="234315" y="228600"/>
                </a:cubicBezTo>
                <a:lnTo>
                  <a:pt x="131445" y="228600"/>
                </a:lnTo>
                <a:moveTo>
                  <a:pt x="114300" y="182880"/>
                </a:moveTo>
                <a:cubicBezTo>
                  <a:pt x="114300" y="192381"/>
                  <a:pt x="121944" y="200025"/>
                  <a:pt x="131445" y="200025"/>
                </a:cubicBezTo>
                <a:lnTo>
                  <a:pt x="234315" y="200025"/>
                </a:lnTo>
                <a:cubicBezTo>
                  <a:pt x="243816" y="200025"/>
                  <a:pt x="251460" y="192381"/>
                  <a:pt x="251460" y="182880"/>
                </a:cubicBezTo>
                <a:cubicBezTo>
                  <a:pt x="251460" y="173379"/>
                  <a:pt x="243816" y="165735"/>
                  <a:pt x="234315" y="165735"/>
                </a:cubicBezTo>
                <a:lnTo>
                  <a:pt x="131445" y="165735"/>
                </a:lnTo>
                <a:cubicBezTo>
                  <a:pt x="121944" y="165735"/>
                  <a:pt x="114300" y="173379"/>
                  <a:pt x="11430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demonstrated a solid understanding of applying arithmetic in real-life scenarios.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Solving puzzles helped me effectively use these skills.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Arithmetic Application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lesson engaged me through interactive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More group discussions would enhance participation.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Engagement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Arithmetic: Skills for Everyday Success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exploring arithmetic concepts to improve proficiency.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exploration builds confidence in your abilities.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Concept Exploration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of arithmetic skills reinforces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these skills in real-life scenarios is crucial.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Practice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arithmetic skills to solve everyday problems is essential.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enhances critical thinking and problem-solving abilities.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2025-03-15T10:11:15Z</dcterms:created>
  <dcterms:modified xsi:type="dcterms:W3CDTF">2025-03-15T10:11:15Z</dcterms:modified>
</cp:coreProperties>
</file>