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22f45ff87ab614ff64ae240aa3e99e1c9b202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5ce82b2905abe4b1fd63e82c6d3bf3eb75cea0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6dcf13e6ca4e0e952a12f5f69db8dc1b0961c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a3d6ef35cafec66a9240cf997e320aba1b218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e9e139d1a0b5c12e61cc9bb9e7e5694ab389c5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79377dea530afcb30bd35070fdc7eb512f9d0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9bae5ce72a32485a04f80b0edbd046c2b129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3eee08acd79ff8a98ba50c919568c800bf7e6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b727303517708f540daa5b30f28c93cfcab74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0f4dce7e4cf59453fb02fb57d2490a8f0107f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cc4e039afe114b4d7dd375d7e6bf0dbbb75384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77a5af5e142bd43339007fef865380d76dfcfe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9e2f5df4221db2f7d0c7d68c2b9f4349f1450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f4d290d0331d6548b2edf968dc3617c1616b3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9ea81c43727137e90bd00210b838731018c426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329fa14822f6b96b951a341de527f656c73ad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f5b5cdd5b39ef0dec9af15c8b382d1b856be61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067" r="-60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Water Cycle, Human Impact, Filtration, and Conservation Strategies for a Sustainable Future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Conservation and Quality: Understanding and Protecting Our Vital Resource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Water Conservation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the Water Cycle?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Impact on Water Quality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Sensory Play Activity: Water Filtration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Water in Daily Life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Cycle Simulation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Pollution Sorting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Simple Filtration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Role-Play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Quality Monitoring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Water Conservation Poster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Design a Water Filter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Water Conservation Campa…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 and Community Involvement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 and Follow-Up Lessons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all contribute to water conservation.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is essential for our planet and our lives.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Our Role in Conservation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actions can impact local water 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all contribute to water conservation.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Water Systems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is essential for our planet and our lives.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actions can impact local water systems.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Water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Water Conservation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8067" r="-118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the Water Cycle?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turns into vapor.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first step of the water cycle.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Evaporation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Vapor turns into liquid.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forms clouds in the atmosphere.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Condensation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falls back to Earth.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rain, snow, sleet, or hail.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Precipitation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flows across land into bodies of water.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completes the water cycle by replenishing lakes, rivers, and oceans.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Water Quality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Protecting water for future use.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Harmful substances in water.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carries pollutants into water bodies.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Conservation: Protecting water for future use.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Runoff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Harmful substances in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Runoff: Water carries pollutants into water bodies.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Pollution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Sensory Play Activity: Water Filtration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students into groups.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materials: sand, charcoal, cloth, and polluted water.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Collaboration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Challenge: Design a simple filtration system.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creativity and teamwork in the process.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Filtration Challenge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What materials worked best?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reasons behind their effectiveness.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 Effectiveness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Why is clean water important?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its role in health and sustainability.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Clean Water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Conservation Strategies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water-efficient appliances.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appliances reduce water usage without compromising performance.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Water-Efficient Appliances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Fix Leaks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Fix leaks.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Leaky faucets and pipes waste water and increase utility bills.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Shorter Baths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shorter baths.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Reducing bath time helps conserve significant amounts of water.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Turn Off Taps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Turn off taps while brushing teeth.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simple action can save gallons of water daily.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9731" r="-1197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Water in Daily Life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Recreation and Ecosystem Health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bodies provide recreational opportunities like swimming and boating.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support biodiversity and maintain ecological balance.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Hygiene and Cleanliness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is vital for personal hygiene and sanitation.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prevent the spread of diseases and maintains cleanliness.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Drinking Water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is essential for hydration and maintaining bodily functions.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to clean drinking water is crucial for health and survival.</a:t>
            </a:r>
            <a:endParaRPr lang="en-US" sz="1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Cycle Simulation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How does the water cycle affect our daily lives?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discussion helps connect the simulation to real-world implications.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Daily Life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Demonstrate evaporation, condensation, and precipitation.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processes are fundamental to understanding the water cycle.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Processes Demonstrated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plastic container, water, ice, and a heat source.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items are essential to simulate the water cycle effectively.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Needed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7094" r="-1070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Pollution Sorting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Vocabulary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vocabulary: pollution, contaminant, ecosystem.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Sort materials into biodegradable and non-biodegradable categories.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Water Quality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How do different materials affect water quality?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vocabulary: pollution, contaminant, ecosystem.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Sorting Materials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Sort materials into biodegradable and non-biodegradable categories.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How do different materials affect water quality?</a:t>
            </a:r>
            <a:endParaRPr lang="en-US" sz="12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Simple Filtration Systems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How can we improve water quality?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ways to enhance the effectiveness of filtration systems.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Water Quality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and test a simple filtration system.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Experiment with different configurations to see what works best.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and Testing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everyday materials: sand, charcoal, cloth.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can be used to create a basic filtration system.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Everyday Materials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3160" r="-1231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Why is water conservation important?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role of individuals in ensuring sustainable water use.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Importance of Conservation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vocabulary: conservation, sustainable, stewardship.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meaning and importance of these terms in daily life.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Key Vocabulary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water-saving strategies: washing hands, brushing teeth.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Why is water conservation important?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Water-Saving Practices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Conservation Role-Play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Monitoring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vocabulary: pH, pollutant, ecosystem health.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essential terms to better understand water quality and its impact.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Vocabulary for Water Quality</a:t>
            </a:r>
            <a:endParaRPr lang="en-US" sz="1234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What affects water quality? How can we improve it?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 conversation to explore human and natural influences on water quality.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Factors and Improvements in Water Quality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Simulate water quality testing using pH strips or similar.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helps understand the basics of water quality assessment.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Simulating Water Quality Testing</a:t>
            </a:r>
            <a:endParaRPr lang="en-US" sz="125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Water Conservation Poster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Activity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promotes awareness about water conservation.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creativity and practical thinking.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Criterion for the Poster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poster clearly depicts a water-saving strategy.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clarity and simplicity in your design.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Water Conservation Poster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poster illustrating one way to conserve water.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pictures and simple sentences.</a:t>
            </a:r>
            <a:endParaRPr lang="en-US" sz="12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3160" r="-1231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Design a Water Filter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system that effectively filters polluted water.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practical and innovative material choices.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Criterion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at least three materials in your design.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brief explanation for each material chosen.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Task Overview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and draw a water filtration system.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effective materials for cleaning polluted water.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Water Conservation Campaign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campaign aims to raise awareness about water conservation.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should inspire actionable steps among the audience.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of the Campaign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Creativity, effectiveness, and clear presentation are key.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campaign meets these standards.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Criteria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 campaign to promote water conservation.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a poster, slogan, and short presentation script.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Campaign Design Elements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5764" r="-257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individual actions and community involvement.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efforts are crucial for fostering long-term environmental stewardship.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and Individual Actions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Discuss: What can we do to protect local water systems?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encourages reflection on actionable steps for sustainability.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Protecting Local Water Systems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key concepts: water cycle, human impact, conservation.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essential for understanding the broader implications of water system management.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Recap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Summary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Reviewing student-designed filtration systems and posters is essential.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assesses their problem-solving skills and presentation abilities.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Filtration Systems and Posters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97767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Observation of participation in sensory play activities is crucial.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evaluate students' interaction and creativity.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Sensory Play Participation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quizzes and class discussions are integral to assessment.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insights into students' understanding and engagement.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Quizzes and Discussions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0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Perform a water audit at home or in the classroom to assess water usage.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helps identify areas for improvement in water conservation practices.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Conducting a Water Audit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public service announcement to raise awareness about water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highlights the importance of preserving water resources for future generations.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Water Conservation</a:t>
            </a:r>
            <a:endParaRPr lang="en-US" sz="1328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create a water filtration system using everyday materials.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innovation and understanding of water purification processes.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Water Filtration System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736" r="-217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 and Community Involvement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Practices for Water Saving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families to implement water-saving practices at home.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participate in water conservation activities.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Event for Water Conservation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a community event to promote water conservation.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families to implement water-saving practices at home.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Parents in Water Conservation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participate in water conservation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families to implement water-saving practices at home.</a:t>
            </a:r>
            <a:endParaRPr lang="en-US" sz="125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 for teacher self-evaluation and lesson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questions guide educators in assessing their teaching methods and identifying areas for enhancement.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Reflection and Growth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78374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 support and resources.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non-native speakers grasp the material and participate fully in class.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English Language Learners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5435" y="164305"/>
                </a:moveTo>
                <a:cubicBezTo>
                  <a:pt x="44579" y="91010"/>
                  <a:pt x="107087" y="34289"/>
                  <a:pt x="182884" y="34289"/>
                </a:cubicBezTo>
                <a:cubicBezTo>
                  <a:pt x="258680" y="34289"/>
                  <a:pt x="321188" y="91010"/>
                  <a:pt x="330329" y="164305"/>
                </a:cubicBezTo>
                <a:cubicBezTo>
                  <a:pt x="323613" y="161518"/>
                  <a:pt x="316328" y="160020"/>
                  <a:pt x="308614" y="160020"/>
                </a:cubicBezTo>
                <a:cubicBezTo>
                  <a:pt x="289682" y="160020"/>
                  <a:pt x="274324" y="175379"/>
                  <a:pt x="274324" y="194309"/>
                </a:cubicBezTo>
                <a:lnTo>
                  <a:pt x="274324" y="285748"/>
                </a:lnTo>
                <a:cubicBezTo>
                  <a:pt x="274324" y="304678"/>
                  <a:pt x="289682" y="320037"/>
                  <a:pt x="308614" y="320037"/>
                </a:cubicBezTo>
                <a:cubicBezTo>
                  <a:pt x="340190" y="320037"/>
                  <a:pt x="365764" y="294462"/>
                  <a:pt x="365764" y="262887"/>
                </a:cubicBezTo>
                <a:lnTo>
                  <a:pt x="365764" y="240027"/>
                </a:lnTo>
                <a:lnTo>
                  <a:pt x="365764" y="217166"/>
                </a:lnTo>
                <a:lnTo>
                  <a:pt x="365764" y="182877"/>
                </a:lnTo>
                <a:cubicBezTo>
                  <a:pt x="365764" y="81866"/>
                  <a:pt x="283896" y="-3"/>
                  <a:pt x="182884" y="-3"/>
                </a:cubicBezTo>
                <a:cubicBezTo>
                  <a:pt x="81872" y="-3"/>
                  <a:pt x="4" y="81863"/>
                  <a:pt x="4" y="182877"/>
                </a:cubicBezTo>
                <a:lnTo>
                  <a:pt x="4" y="217166"/>
                </a:lnTo>
                <a:lnTo>
                  <a:pt x="4" y="240027"/>
                </a:lnTo>
                <a:lnTo>
                  <a:pt x="4" y="262887"/>
                </a:lnTo>
                <a:cubicBezTo>
                  <a:pt x="4" y="294462"/>
                  <a:pt x="25578" y="320037"/>
                  <a:pt x="57154" y="320037"/>
                </a:cubicBezTo>
                <a:cubicBezTo>
                  <a:pt x="76085" y="320037"/>
                  <a:pt x="91444" y="304678"/>
                  <a:pt x="91444" y="285748"/>
                </a:cubicBezTo>
                <a:lnTo>
                  <a:pt x="91444" y="194309"/>
                </a:lnTo>
                <a:cubicBezTo>
                  <a:pt x="91444" y="175379"/>
                  <a:pt x="76085" y="160020"/>
                  <a:pt x="57154" y="160020"/>
                </a:cubicBezTo>
                <a:cubicBezTo>
                  <a:pt x="49440" y="160020"/>
                  <a:pt x="42150" y="161521"/>
                  <a:pt x="35438" y="164305"/>
                </a:cubicBezTo>
                <a:lnTo>
                  <a:pt x="35435" y="164305"/>
                </a:lnTo>
                <a:moveTo>
                  <a:pt x="34290" y="217170"/>
                </a:moveTo>
                <a:cubicBezTo>
                  <a:pt x="34290" y="204525"/>
                  <a:pt x="44506" y="194309"/>
                  <a:pt x="57150" y="194309"/>
                </a:cubicBezTo>
                <a:lnTo>
                  <a:pt x="57150" y="285748"/>
                </a:lnTo>
                <a:cubicBezTo>
                  <a:pt x="44506" y="285748"/>
                  <a:pt x="34290" y="275532"/>
                  <a:pt x="34290" y="262887"/>
                </a:cubicBezTo>
                <a:lnTo>
                  <a:pt x="34290" y="240027"/>
                </a:lnTo>
                <a:lnTo>
                  <a:pt x="34290" y="217170"/>
                </a:lnTo>
                <a:moveTo>
                  <a:pt x="331470" y="217170"/>
                </a:moveTo>
                <a:lnTo>
                  <a:pt x="331470" y="240030"/>
                </a:lnTo>
                <a:lnTo>
                  <a:pt x="331470" y="262890"/>
                </a:lnTo>
                <a:cubicBezTo>
                  <a:pt x="331470" y="275535"/>
                  <a:pt x="321254" y="285751"/>
                  <a:pt x="308610" y="285751"/>
                </a:cubicBezTo>
                <a:lnTo>
                  <a:pt x="308610" y="194312"/>
                </a:lnTo>
                <a:cubicBezTo>
                  <a:pt x="321254" y="194312"/>
                  <a:pt x="331470" y="204528"/>
                  <a:pt x="331470" y="217173"/>
                </a:cubicBezTo>
                <a:lnTo>
                  <a:pt x="331470" y="2171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instruction for mixed-ability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all students, regardless of their skill levels, can engage and learn effectively.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 Strategies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and Quality: Understanding and Protecting Our Vital Resource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Follow-Up Lessons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Opportunities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local water systems through field trips and guest speakers.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experiences to deepen understanding of water systems.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Conservation Efforts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Community water conservation project.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activities to promote sustainable water use.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Cycle and Ecosystems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water cycle and ecosystems.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interconnectedness of natural processes.</a:t>
            </a:r>
            <a:endParaRPr lang="en-US" sz="12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2025-07-14T19:59:56Z</dcterms:created>
  <dcterms:modified xsi:type="dcterms:W3CDTF">2025-07-14T19:59:56Z</dcterms:modified>
</cp:coreProperties>
</file>