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ff34d782e831277a3ed80bc4e548fd88fb819b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611b599c93eb7cd8aceb5104e9ad69e538f8c48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Strategies and Activities to Support Emerging Readers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Literacy Foundations: Word Building and Rhyming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Word Building and Rhyming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Word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Rhyming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for Mixed-Ability Gr…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Rhyming Games and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Movement Activities for Word Building and Rhym…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and Extension Activities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Word Building and Rhyming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plan includes differentiated activities for mixed-ability groups.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Highlights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help develop phonological awareness, vocabulary, and fine motor skills.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These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4620"/>
            <a:ext cx="457200" cy="406391"/>
          </a:xfrm>
          <a:custGeom>
            <a:avLst/>
            <a:gdLst/>
            <a:ahLst/>
            <a:cxnLst/>
            <a:rect l="l" t="t" r="r" b="b"/>
            <a:pathLst>
              <a:path w="457200" h="406391">
                <a:moveTo>
                  <a:pt x="106454" y="11586"/>
                </a:moveTo>
                <a:cubicBezTo>
                  <a:pt x="103437" y="4600"/>
                  <a:pt x="96533" y="0"/>
                  <a:pt x="88912" y="0"/>
                </a:cubicBezTo>
                <a:cubicBezTo>
                  <a:pt x="81290" y="0"/>
                  <a:pt x="74386" y="4604"/>
                  <a:pt x="71369" y="11586"/>
                </a:cubicBezTo>
                <a:lnTo>
                  <a:pt x="1522" y="176678"/>
                </a:lnTo>
                <a:cubicBezTo>
                  <a:pt x="-2606" y="186363"/>
                  <a:pt x="1920" y="197555"/>
                  <a:pt x="11681" y="201680"/>
                </a:cubicBezTo>
                <a:cubicBezTo>
                  <a:pt x="21443" y="205808"/>
                  <a:pt x="32557" y="201281"/>
                  <a:pt x="36681" y="191520"/>
                </a:cubicBezTo>
                <a:lnTo>
                  <a:pt x="45094" y="171440"/>
                </a:lnTo>
                <a:lnTo>
                  <a:pt x="132638" y="171440"/>
                </a:lnTo>
                <a:lnTo>
                  <a:pt x="141133" y="191601"/>
                </a:lnTo>
                <a:cubicBezTo>
                  <a:pt x="145262" y="201285"/>
                  <a:pt x="156372" y="205809"/>
                  <a:pt x="166133" y="201761"/>
                </a:cubicBezTo>
                <a:cubicBezTo>
                  <a:pt x="175894" y="197713"/>
                  <a:pt x="180338" y="186521"/>
                  <a:pt x="176292" y="176760"/>
                </a:cubicBezTo>
                <a:lnTo>
                  <a:pt x="106445" y="11668"/>
                </a:lnTo>
                <a:lnTo>
                  <a:pt x="106454" y="11586"/>
                </a:lnTo>
                <a:moveTo>
                  <a:pt x="116613" y="133345"/>
                </a:moveTo>
                <a:lnTo>
                  <a:pt x="61292" y="133345"/>
                </a:lnTo>
                <a:lnTo>
                  <a:pt x="88912" y="67944"/>
                </a:lnTo>
                <a:lnTo>
                  <a:pt x="116613" y="133345"/>
                </a:lnTo>
                <a:moveTo>
                  <a:pt x="203207" y="19048"/>
                </a:moveTo>
                <a:lnTo>
                  <a:pt x="203207" y="101594"/>
                </a:lnTo>
                <a:lnTo>
                  <a:pt x="203207" y="184140"/>
                </a:lnTo>
                <a:cubicBezTo>
                  <a:pt x="203207" y="194698"/>
                  <a:pt x="211702" y="203187"/>
                  <a:pt x="222254" y="203187"/>
                </a:cubicBezTo>
                <a:lnTo>
                  <a:pt x="295273" y="203187"/>
                </a:lnTo>
                <a:cubicBezTo>
                  <a:pt x="328608" y="203187"/>
                  <a:pt x="355596" y="176203"/>
                  <a:pt x="355596" y="142867"/>
                </a:cubicBezTo>
                <a:cubicBezTo>
                  <a:pt x="355596" y="123340"/>
                  <a:pt x="346311" y="106040"/>
                  <a:pt x="331945" y="95006"/>
                </a:cubicBezTo>
                <a:cubicBezTo>
                  <a:pt x="338849" y="85163"/>
                  <a:pt x="342900" y="73179"/>
                  <a:pt x="342900" y="60321"/>
                </a:cubicBezTo>
                <a:cubicBezTo>
                  <a:pt x="342900" y="26984"/>
                  <a:pt x="315916" y="0"/>
                  <a:pt x="282577" y="0"/>
                </a:cubicBezTo>
                <a:lnTo>
                  <a:pt x="222254" y="0"/>
                </a:lnTo>
                <a:cubicBezTo>
                  <a:pt x="211697" y="0"/>
                  <a:pt x="203207" y="8494"/>
                  <a:pt x="203207" y="19048"/>
                </a:cubicBezTo>
                <a:lnTo>
                  <a:pt x="203207" y="19048"/>
                </a:lnTo>
                <a:moveTo>
                  <a:pt x="282582" y="82546"/>
                </a:moveTo>
                <a:lnTo>
                  <a:pt x="241310" y="82546"/>
                </a:lnTo>
                <a:lnTo>
                  <a:pt x="241310" y="38099"/>
                </a:lnTo>
                <a:lnTo>
                  <a:pt x="282582" y="38099"/>
                </a:lnTo>
                <a:cubicBezTo>
                  <a:pt x="294885" y="38099"/>
                  <a:pt x="304806" y="48019"/>
                  <a:pt x="304806" y="60325"/>
                </a:cubicBezTo>
                <a:cubicBezTo>
                  <a:pt x="304806" y="72626"/>
                  <a:pt x="294885" y="82550"/>
                  <a:pt x="282582" y="82550"/>
                </a:cubicBezTo>
                <a:lnTo>
                  <a:pt x="282582" y="82546"/>
                </a:lnTo>
                <a:moveTo>
                  <a:pt x="241306" y="120645"/>
                </a:moveTo>
                <a:lnTo>
                  <a:pt x="282577" y="120645"/>
                </a:lnTo>
                <a:lnTo>
                  <a:pt x="295278" y="120645"/>
                </a:lnTo>
                <a:cubicBezTo>
                  <a:pt x="307581" y="120645"/>
                  <a:pt x="317503" y="130565"/>
                  <a:pt x="317503" y="142871"/>
                </a:cubicBezTo>
                <a:cubicBezTo>
                  <a:pt x="317503" y="155172"/>
                  <a:pt x="307581" y="165096"/>
                  <a:pt x="295278" y="165096"/>
                </a:cubicBezTo>
                <a:lnTo>
                  <a:pt x="241306" y="165096"/>
                </a:lnTo>
                <a:lnTo>
                  <a:pt x="241306" y="120645"/>
                </a:lnTo>
                <a:moveTo>
                  <a:pt x="451320" y="248671"/>
                </a:moveTo>
                <a:cubicBezTo>
                  <a:pt x="458942" y="241368"/>
                  <a:pt x="459180" y="229306"/>
                  <a:pt x="451878" y="221763"/>
                </a:cubicBezTo>
                <a:cubicBezTo>
                  <a:pt x="444577" y="214225"/>
                  <a:pt x="432511" y="213904"/>
                  <a:pt x="424972" y="221207"/>
                </a:cubicBezTo>
                <a:lnTo>
                  <a:pt x="279724" y="360660"/>
                </a:lnTo>
                <a:lnTo>
                  <a:pt x="210353" y="291289"/>
                </a:lnTo>
                <a:cubicBezTo>
                  <a:pt x="202892" y="283827"/>
                  <a:pt x="190826" y="283827"/>
                  <a:pt x="183447" y="291289"/>
                </a:cubicBezTo>
                <a:cubicBezTo>
                  <a:pt x="176063" y="298750"/>
                  <a:pt x="175985" y="310816"/>
                  <a:pt x="183447" y="318196"/>
                </a:cubicBezTo>
                <a:lnTo>
                  <a:pt x="265912" y="400819"/>
                </a:lnTo>
                <a:cubicBezTo>
                  <a:pt x="273214" y="408122"/>
                  <a:pt x="285119" y="408281"/>
                  <a:pt x="292581" y="401059"/>
                </a:cubicBezTo>
                <a:lnTo>
                  <a:pt x="451320" y="2486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and rhyming are fundamental skills for emerging readers.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Word Building and Rhyming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Word Building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using magnetic letters, word blocks, and letter tiles.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413" dirty="0"/>
          </a:p>
        </p:txBody>
      </p:sp>
      <p:sp>
        <p:nvSpPr>
          <p:cNvPr id="14" name="Text 12"/>
          <p:cNvSpPr/>
          <p:nvPr/>
        </p:nvSpPr>
        <p:spPr>
          <a:xfrm>
            <a:off x="9204960" y="167204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activities can be adapted for different learning styles and abilities.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to Learning Styles</a:t>
            </a:r>
            <a:endParaRPr lang="en-US" sz="1413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develops phonological awareness and decoding skills.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Phonological Awareness</a:t>
            </a:r>
            <a:endParaRPr lang="en-US" sz="1413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helps students understand the relationship between sounds and letters.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Sound-Letter Relationships</a:t>
            </a:r>
            <a:endParaRPr lang="en-US" sz="1413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Rhyming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identifying rhyming words, such as "cat" and "hat".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Rhyming Words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Rhyming activities can be fun and engaging, such as rhyming games and songs.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Rhyming helps students develop phonological awareness and recognize word patterns.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Phonological Awareness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6561"/>
            <a:ext cx="274320" cy="243835"/>
          </a:xfrm>
          <a:custGeom>
            <a:avLst/>
            <a:gdLst/>
            <a:ahLst/>
            <a:cxnLst/>
            <a:rect l="l" t="t" r="r" b="b"/>
            <a:pathLst>
              <a:path w="274320" h="243835">
                <a:moveTo>
                  <a:pt x="63873" y="6952"/>
                </a:moveTo>
                <a:cubicBezTo>
                  <a:pt x="62062" y="2760"/>
                  <a:pt x="57920" y="0"/>
                  <a:pt x="53347" y="0"/>
                </a:cubicBezTo>
                <a:cubicBezTo>
                  <a:pt x="48774" y="0"/>
                  <a:pt x="44632" y="2763"/>
                  <a:pt x="42821" y="6952"/>
                </a:cubicBezTo>
                <a:lnTo>
                  <a:pt x="913" y="106007"/>
                </a:lnTo>
                <a:cubicBezTo>
                  <a:pt x="-1564" y="111818"/>
                  <a:pt x="1152" y="118533"/>
                  <a:pt x="7009" y="121008"/>
                </a:cubicBezTo>
                <a:cubicBezTo>
                  <a:pt x="12866" y="123485"/>
                  <a:pt x="19534" y="120769"/>
                  <a:pt x="22009" y="114912"/>
                </a:cubicBezTo>
                <a:lnTo>
                  <a:pt x="27056" y="102864"/>
                </a:lnTo>
                <a:lnTo>
                  <a:pt x="79583" y="102864"/>
                </a:lnTo>
                <a:lnTo>
                  <a:pt x="84680" y="114961"/>
                </a:lnTo>
                <a:cubicBezTo>
                  <a:pt x="87157" y="120771"/>
                  <a:pt x="93823" y="123485"/>
                  <a:pt x="99679" y="121057"/>
                </a:cubicBezTo>
                <a:cubicBezTo>
                  <a:pt x="105536" y="118628"/>
                  <a:pt x="108203" y="111913"/>
                  <a:pt x="105775" y="106056"/>
                </a:cubicBezTo>
                <a:lnTo>
                  <a:pt x="63867" y="7000"/>
                </a:lnTo>
                <a:lnTo>
                  <a:pt x="63873" y="6952"/>
                </a:lnTo>
                <a:moveTo>
                  <a:pt x="69968" y="80007"/>
                </a:moveTo>
                <a:lnTo>
                  <a:pt x="36775" y="80007"/>
                </a:lnTo>
                <a:lnTo>
                  <a:pt x="53347" y="40767"/>
                </a:lnTo>
                <a:lnTo>
                  <a:pt x="69968" y="80007"/>
                </a:lnTo>
                <a:moveTo>
                  <a:pt x="121924" y="11429"/>
                </a:moveTo>
                <a:lnTo>
                  <a:pt x="121924" y="60956"/>
                </a:lnTo>
                <a:lnTo>
                  <a:pt x="121924" y="110484"/>
                </a:lnTo>
                <a:cubicBezTo>
                  <a:pt x="121924" y="116819"/>
                  <a:pt x="127021" y="121913"/>
                  <a:pt x="133352" y="121913"/>
                </a:cubicBezTo>
                <a:lnTo>
                  <a:pt x="177164" y="121913"/>
                </a:lnTo>
                <a:cubicBezTo>
                  <a:pt x="197165" y="121913"/>
                  <a:pt x="213358" y="105722"/>
                  <a:pt x="213358" y="85720"/>
                </a:cubicBezTo>
                <a:cubicBezTo>
                  <a:pt x="213358" y="74004"/>
                  <a:pt x="207786" y="63624"/>
                  <a:pt x="199167" y="57004"/>
                </a:cubicBezTo>
                <a:cubicBezTo>
                  <a:pt x="203310" y="51098"/>
                  <a:pt x="205740" y="43907"/>
                  <a:pt x="205740" y="36193"/>
                </a:cubicBezTo>
                <a:cubicBezTo>
                  <a:pt x="205740" y="16191"/>
                  <a:pt x="189550" y="0"/>
                  <a:pt x="169546" y="0"/>
                </a:cubicBezTo>
                <a:lnTo>
                  <a:pt x="133353" y="0"/>
                </a:lnTo>
                <a:cubicBezTo>
                  <a:pt x="127019" y="0"/>
                  <a:pt x="121924" y="5096"/>
                  <a:pt x="121924" y="11429"/>
                </a:cubicBezTo>
                <a:lnTo>
                  <a:pt x="121924" y="11429"/>
                </a:lnTo>
                <a:moveTo>
                  <a:pt x="169549" y="49528"/>
                </a:moveTo>
                <a:lnTo>
                  <a:pt x="144786" y="49528"/>
                </a:lnTo>
                <a:lnTo>
                  <a:pt x="144786" y="22860"/>
                </a:lnTo>
                <a:lnTo>
                  <a:pt x="169549" y="22860"/>
                </a:lnTo>
                <a:cubicBezTo>
                  <a:pt x="176931" y="22860"/>
                  <a:pt x="182884" y="28812"/>
                  <a:pt x="182884" y="36195"/>
                </a:cubicBezTo>
                <a:cubicBezTo>
                  <a:pt x="182884" y="43576"/>
                  <a:pt x="176931" y="49530"/>
                  <a:pt x="169549" y="49530"/>
                </a:cubicBezTo>
                <a:lnTo>
                  <a:pt x="169549" y="49528"/>
                </a:lnTo>
                <a:moveTo>
                  <a:pt x="144783" y="72387"/>
                </a:moveTo>
                <a:lnTo>
                  <a:pt x="169546" y="72387"/>
                </a:lnTo>
                <a:lnTo>
                  <a:pt x="177167" y="72387"/>
                </a:lnTo>
                <a:cubicBezTo>
                  <a:pt x="184549" y="72387"/>
                  <a:pt x="190502" y="78339"/>
                  <a:pt x="190502" y="85722"/>
                </a:cubicBezTo>
                <a:cubicBezTo>
                  <a:pt x="190502" y="93103"/>
                  <a:pt x="184549" y="99058"/>
                  <a:pt x="177167" y="99058"/>
                </a:cubicBezTo>
                <a:lnTo>
                  <a:pt x="144783" y="99058"/>
                </a:lnTo>
                <a:lnTo>
                  <a:pt x="144783" y="72387"/>
                </a:lnTo>
                <a:moveTo>
                  <a:pt x="270792" y="149202"/>
                </a:moveTo>
                <a:cubicBezTo>
                  <a:pt x="275365" y="144821"/>
                  <a:pt x="275508" y="137584"/>
                  <a:pt x="271127" y="133058"/>
                </a:cubicBezTo>
                <a:cubicBezTo>
                  <a:pt x="266746" y="128535"/>
                  <a:pt x="259507" y="128342"/>
                  <a:pt x="254983" y="132724"/>
                </a:cubicBezTo>
                <a:lnTo>
                  <a:pt x="167835" y="216396"/>
                </a:lnTo>
                <a:lnTo>
                  <a:pt x="126212" y="174773"/>
                </a:lnTo>
                <a:cubicBezTo>
                  <a:pt x="121735" y="170296"/>
                  <a:pt x="114496" y="170296"/>
                  <a:pt x="110068" y="174773"/>
                </a:cubicBezTo>
                <a:cubicBezTo>
                  <a:pt x="105638" y="179250"/>
                  <a:pt x="105591" y="186489"/>
                  <a:pt x="110068" y="190918"/>
                </a:cubicBezTo>
                <a:lnTo>
                  <a:pt x="159547" y="240492"/>
                </a:lnTo>
                <a:cubicBezTo>
                  <a:pt x="163928" y="244873"/>
                  <a:pt x="171072" y="244968"/>
                  <a:pt x="175548" y="240635"/>
                </a:cubicBezTo>
                <a:lnTo>
                  <a:pt x="270792" y="14920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00450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28850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Activities for Diverse Learners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can be adapted for students with different learning styles and abilities.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Various Tools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using visual aids, manipulatives, and technology.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Differentiated Activities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can include word building, rhyming games, and movement activities.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Providing Tailored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provide extra support or challenges for students as needed.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5401" y="169138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74354" y="169453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93906"/>
            <a:ext cx="365760" cy="291064"/>
          </a:xfrm>
          <a:custGeom>
            <a:avLst/>
            <a:gdLst/>
            <a:ahLst/>
            <a:cxnLst/>
            <a:rect l="l" t="t" r="r" b="b"/>
            <a:pathLst>
              <a:path w="365760" h="291064">
                <a:moveTo>
                  <a:pt x="132921" y="32139"/>
                </a:moveTo>
                <a:cubicBezTo>
                  <a:pt x="127434" y="26653"/>
                  <a:pt x="118565" y="26653"/>
                  <a:pt x="113137" y="32139"/>
                </a:cubicBezTo>
                <a:lnTo>
                  <a:pt x="32139" y="113079"/>
                </a:lnTo>
                <a:cubicBezTo>
                  <a:pt x="26653" y="118565"/>
                  <a:pt x="26653" y="127434"/>
                  <a:pt x="32139" y="132862"/>
                </a:cubicBezTo>
                <a:lnTo>
                  <a:pt x="113078" y="213860"/>
                </a:lnTo>
                <a:cubicBezTo>
                  <a:pt x="118565" y="219346"/>
                  <a:pt x="127434" y="219346"/>
                  <a:pt x="132862" y="213860"/>
                </a:cubicBezTo>
                <a:lnTo>
                  <a:pt x="213860" y="132920"/>
                </a:lnTo>
                <a:cubicBezTo>
                  <a:pt x="219346" y="127434"/>
                  <a:pt x="219346" y="118565"/>
                  <a:pt x="213860" y="113137"/>
                </a:cubicBezTo>
                <a:lnTo>
                  <a:pt x="132921" y="32139"/>
                </a:lnTo>
                <a:moveTo>
                  <a:pt x="93298" y="12297"/>
                </a:moveTo>
                <a:cubicBezTo>
                  <a:pt x="109695" y="-4101"/>
                  <a:pt x="136308" y="-4101"/>
                  <a:pt x="152705" y="12297"/>
                </a:cubicBezTo>
                <a:lnTo>
                  <a:pt x="233702" y="93295"/>
                </a:lnTo>
                <a:cubicBezTo>
                  <a:pt x="250099" y="109693"/>
                  <a:pt x="250099" y="136303"/>
                  <a:pt x="233702" y="152701"/>
                </a:cubicBezTo>
                <a:lnTo>
                  <a:pt x="152705" y="233699"/>
                </a:lnTo>
                <a:cubicBezTo>
                  <a:pt x="136308" y="250097"/>
                  <a:pt x="109695" y="250097"/>
                  <a:pt x="93298" y="233699"/>
                </a:cubicBezTo>
                <a:lnTo>
                  <a:pt x="12300" y="152701"/>
                </a:lnTo>
                <a:cubicBezTo>
                  <a:pt x="-4097" y="136303"/>
                  <a:pt x="-4097" y="109694"/>
                  <a:pt x="12300" y="93295"/>
                </a:cubicBezTo>
                <a:lnTo>
                  <a:pt x="93298" y="12297"/>
                </a:lnTo>
                <a:moveTo>
                  <a:pt x="179021" y="233760"/>
                </a:moveTo>
                <a:lnTo>
                  <a:pt x="246888" y="165892"/>
                </a:lnTo>
                <a:cubicBezTo>
                  <a:pt x="263578" y="149203"/>
                  <a:pt x="268479" y="125277"/>
                  <a:pt x="261709" y="104326"/>
                </a:cubicBezTo>
                <a:lnTo>
                  <a:pt x="328409" y="104326"/>
                </a:lnTo>
                <a:cubicBezTo>
                  <a:pt x="349008" y="104326"/>
                  <a:pt x="365756" y="121074"/>
                  <a:pt x="365756" y="141673"/>
                </a:cubicBezTo>
                <a:lnTo>
                  <a:pt x="365756" y="253715"/>
                </a:lnTo>
                <a:cubicBezTo>
                  <a:pt x="365756" y="274314"/>
                  <a:pt x="349008" y="291062"/>
                  <a:pt x="328409" y="291062"/>
                </a:cubicBezTo>
                <a:lnTo>
                  <a:pt x="216365" y="291062"/>
                </a:lnTo>
                <a:cubicBezTo>
                  <a:pt x="195766" y="291062"/>
                  <a:pt x="179018" y="274314"/>
                  <a:pt x="179018" y="253715"/>
                </a:cubicBezTo>
                <a:lnTo>
                  <a:pt x="179021" y="233760"/>
                </a:lnTo>
                <a:moveTo>
                  <a:pt x="286397" y="197694"/>
                </a:moveTo>
                <a:cubicBezTo>
                  <a:pt x="286397" y="189960"/>
                  <a:pt x="280128" y="183688"/>
                  <a:pt x="272392" y="183688"/>
                </a:cubicBezTo>
                <a:cubicBezTo>
                  <a:pt x="264657" y="183688"/>
                  <a:pt x="258387" y="189957"/>
                  <a:pt x="258387" y="197694"/>
                </a:cubicBezTo>
                <a:cubicBezTo>
                  <a:pt x="258387" y="205427"/>
                  <a:pt x="264657" y="211700"/>
                  <a:pt x="272392" y="211700"/>
                </a:cubicBezTo>
                <a:cubicBezTo>
                  <a:pt x="280128" y="211700"/>
                  <a:pt x="286397" y="205430"/>
                  <a:pt x="286397" y="197694"/>
                </a:cubicBezTo>
                <a:moveTo>
                  <a:pt x="62311" y="108995"/>
                </a:moveTo>
                <a:cubicBezTo>
                  <a:pt x="70047" y="108995"/>
                  <a:pt x="76316" y="115265"/>
                  <a:pt x="76316" y="123001"/>
                </a:cubicBezTo>
                <a:cubicBezTo>
                  <a:pt x="76316" y="130735"/>
                  <a:pt x="70047" y="137007"/>
                  <a:pt x="62311" y="137007"/>
                </a:cubicBezTo>
                <a:cubicBezTo>
                  <a:pt x="54575" y="137007"/>
                  <a:pt x="48306" y="130737"/>
                  <a:pt x="48306" y="123001"/>
                </a:cubicBezTo>
                <a:cubicBezTo>
                  <a:pt x="48306" y="115267"/>
                  <a:pt x="54575" y="108995"/>
                  <a:pt x="62311" y="108995"/>
                </a:cubicBezTo>
                <a:lnTo>
                  <a:pt x="62311" y="108995"/>
                </a:lnTo>
                <a:moveTo>
                  <a:pt x="122998" y="76314"/>
                </a:moveTo>
                <a:cubicBezTo>
                  <a:pt x="115262" y="76314"/>
                  <a:pt x="108993" y="70045"/>
                  <a:pt x="108993" y="62308"/>
                </a:cubicBezTo>
                <a:cubicBezTo>
                  <a:pt x="108993" y="54575"/>
                  <a:pt x="115262" y="48302"/>
                  <a:pt x="122998" y="48302"/>
                </a:cubicBezTo>
                <a:cubicBezTo>
                  <a:pt x="130734" y="48302"/>
                  <a:pt x="137003" y="54572"/>
                  <a:pt x="137003" y="62308"/>
                </a:cubicBezTo>
                <a:cubicBezTo>
                  <a:pt x="137003" y="70042"/>
                  <a:pt x="130734" y="76314"/>
                  <a:pt x="122998" y="76314"/>
                </a:cubicBezTo>
                <a:moveTo>
                  <a:pt x="122998" y="197694"/>
                </a:moveTo>
                <a:cubicBezTo>
                  <a:pt x="115262" y="197694"/>
                  <a:pt x="108993" y="191424"/>
                  <a:pt x="108993" y="183688"/>
                </a:cubicBezTo>
                <a:cubicBezTo>
                  <a:pt x="108993" y="175954"/>
                  <a:pt x="115262" y="169682"/>
                  <a:pt x="122998" y="169682"/>
                </a:cubicBezTo>
                <a:cubicBezTo>
                  <a:pt x="130734" y="169682"/>
                  <a:pt x="137003" y="175951"/>
                  <a:pt x="137003" y="183688"/>
                </a:cubicBezTo>
                <a:cubicBezTo>
                  <a:pt x="137003" y="191421"/>
                  <a:pt x="130734" y="197694"/>
                  <a:pt x="122998" y="197694"/>
                </a:cubicBezTo>
                <a:moveTo>
                  <a:pt x="183688" y="108995"/>
                </a:moveTo>
                <a:cubicBezTo>
                  <a:pt x="191424" y="108995"/>
                  <a:pt x="197693" y="115265"/>
                  <a:pt x="197693" y="123001"/>
                </a:cubicBezTo>
                <a:cubicBezTo>
                  <a:pt x="197693" y="130735"/>
                  <a:pt x="191424" y="137007"/>
                  <a:pt x="183688" y="137007"/>
                </a:cubicBezTo>
                <a:cubicBezTo>
                  <a:pt x="175952" y="137007"/>
                  <a:pt x="169683" y="130737"/>
                  <a:pt x="169683" y="123001"/>
                </a:cubicBezTo>
                <a:cubicBezTo>
                  <a:pt x="169683" y="115267"/>
                  <a:pt x="175952" y="108995"/>
                  <a:pt x="183688" y="108995"/>
                </a:cubicBezTo>
                <a:moveTo>
                  <a:pt x="122998" y="108995"/>
                </a:moveTo>
                <a:cubicBezTo>
                  <a:pt x="130734" y="108995"/>
                  <a:pt x="137003" y="115265"/>
                  <a:pt x="137003" y="123001"/>
                </a:cubicBezTo>
                <a:cubicBezTo>
                  <a:pt x="137003" y="130735"/>
                  <a:pt x="130734" y="137007"/>
                  <a:pt x="122998" y="137007"/>
                </a:cubicBezTo>
                <a:cubicBezTo>
                  <a:pt x="115262" y="137007"/>
                  <a:pt x="108993" y="130737"/>
                  <a:pt x="108993" y="123001"/>
                </a:cubicBezTo>
                <a:cubicBezTo>
                  <a:pt x="108993" y="115267"/>
                  <a:pt x="115262" y="108995"/>
                  <a:pt x="122998" y="10899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62008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Building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word building activities for different learning styles and abilities.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for Different Learning Styles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Tiles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words by changing the initial sound or adding prefixes and suffixes.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Blocks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words by changing the initial sound or adding prefixes and suffixes.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Magnetic Letters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simple words like "cat" and "dog".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839270" y="519490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708" y="4010263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698" y="28396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5131" y="29391"/>
                </a:moveTo>
                <a:cubicBezTo>
                  <a:pt x="240518" y="29391"/>
                  <a:pt x="244927" y="33799"/>
                  <a:pt x="244927" y="39187"/>
                </a:cubicBezTo>
                <a:lnTo>
                  <a:pt x="244927" y="235131"/>
                </a:lnTo>
                <a:cubicBezTo>
                  <a:pt x="244927" y="240518"/>
                  <a:pt x="240518" y="244927"/>
                  <a:pt x="235131" y="244927"/>
                </a:cubicBezTo>
                <a:lnTo>
                  <a:pt x="39187" y="244927"/>
                </a:lnTo>
                <a:cubicBezTo>
                  <a:pt x="33799" y="244927"/>
                  <a:pt x="29391" y="240518"/>
                  <a:pt x="29391" y="235131"/>
                </a:cubicBezTo>
                <a:lnTo>
                  <a:pt x="29391" y="39187"/>
                </a:lnTo>
                <a:cubicBezTo>
                  <a:pt x="29391" y="33799"/>
                  <a:pt x="33799" y="29391"/>
                  <a:pt x="39187" y="29391"/>
                </a:cubicBezTo>
                <a:lnTo>
                  <a:pt x="235131" y="29391"/>
                </a:lnTo>
                <a:moveTo>
                  <a:pt x="39189" y="0"/>
                </a:moveTo>
                <a:cubicBezTo>
                  <a:pt x="17576" y="0"/>
                  <a:pt x="0" y="17573"/>
                  <a:pt x="0" y="39189"/>
                </a:cubicBezTo>
                <a:lnTo>
                  <a:pt x="0" y="235133"/>
                </a:lnTo>
                <a:cubicBezTo>
                  <a:pt x="0" y="256747"/>
                  <a:pt x="17573" y="274323"/>
                  <a:pt x="39189" y="274323"/>
                </a:cubicBezTo>
                <a:lnTo>
                  <a:pt x="235133" y="274323"/>
                </a:lnTo>
                <a:cubicBezTo>
                  <a:pt x="256747" y="274323"/>
                  <a:pt x="274323" y="256750"/>
                  <a:pt x="274323" y="235133"/>
                </a:cubicBezTo>
                <a:lnTo>
                  <a:pt x="274323" y="39189"/>
                </a:lnTo>
                <a:cubicBezTo>
                  <a:pt x="274323" y="17576"/>
                  <a:pt x="256750" y="0"/>
                  <a:pt x="235133" y="0"/>
                </a:cubicBezTo>
                <a:lnTo>
                  <a:pt x="39189" y="0"/>
                </a:lnTo>
                <a:moveTo>
                  <a:pt x="68580" y="53885"/>
                </a:moveTo>
                <a:cubicBezTo>
                  <a:pt x="68580" y="45768"/>
                  <a:pt x="62002" y="39189"/>
                  <a:pt x="53885" y="39189"/>
                </a:cubicBezTo>
                <a:cubicBezTo>
                  <a:pt x="45768" y="39189"/>
                  <a:pt x="39189" y="45767"/>
                  <a:pt x="39189" y="53885"/>
                </a:cubicBezTo>
                <a:cubicBezTo>
                  <a:pt x="39189" y="62002"/>
                  <a:pt x="45767" y="68580"/>
                  <a:pt x="53885" y="68580"/>
                </a:cubicBezTo>
                <a:cubicBezTo>
                  <a:pt x="62002" y="68580"/>
                  <a:pt x="68580" y="62002"/>
                  <a:pt x="68580" y="53885"/>
                </a:cubicBezTo>
                <a:moveTo>
                  <a:pt x="220435" y="68580"/>
                </a:moveTo>
                <a:cubicBezTo>
                  <a:pt x="228552" y="68580"/>
                  <a:pt x="235131" y="62002"/>
                  <a:pt x="235131" y="53885"/>
                </a:cubicBezTo>
                <a:cubicBezTo>
                  <a:pt x="235131" y="45768"/>
                  <a:pt x="228553" y="39189"/>
                  <a:pt x="220435" y="39189"/>
                </a:cubicBezTo>
                <a:cubicBezTo>
                  <a:pt x="212318" y="39189"/>
                  <a:pt x="205740" y="45767"/>
                  <a:pt x="205740" y="53885"/>
                </a:cubicBezTo>
                <a:cubicBezTo>
                  <a:pt x="205740" y="62002"/>
                  <a:pt x="212318" y="68580"/>
                  <a:pt x="220435" y="68580"/>
                </a:cubicBezTo>
                <a:moveTo>
                  <a:pt x="68580" y="220435"/>
                </a:moveTo>
                <a:cubicBezTo>
                  <a:pt x="68580" y="212318"/>
                  <a:pt x="62002" y="205740"/>
                  <a:pt x="53885" y="205740"/>
                </a:cubicBezTo>
                <a:cubicBezTo>
                  <a:pt x="45768" y="205740"/>
                  <a:pt x="39189" y="212318"/>
                  <a:pt x="39189" y="220435"/>
                </a:cubicBezTo>
                <a:cubicBezTo>
                  <a:pt x="39189" y="228552"/>
                  <a:pt x="45767" y="235131"/>
                  <a:pt x="53885" y="235131"/>
                </a:cubicBezTo>
                <a:cubicBezTo>
                  <a:pt x="62002" y="235131"/>
                  <a:pt x="68580" y="228553"/>
                  <a:pt x="68580" y="220435"/>
                </a:cubicBezTo>
                <a:moveTo>
                  <a:pt x="220435" y="235131"/>
                </a:moveTo>
                <a:cubicBezTo>
                  <a:pt x="228552" y="235131"/>
                  <a:pt x="235131" y="228552"/>
                  <a:pt x="235131" y="220435"/>
                </a:cubicBezTo>
                <a:cubicBezTo>
                  <a:pt x="235131" y="212318"/>
                  <a:pt x="228553" y="205740"/>
                  <a:pt x="220435" y="205740"/>
                </a:cubicBezTo>
                <a:cubicBezTo>
                  <a:pt x="212318" y="205740"/>
                  <a:pt x="205740" y="212318"/>
                  <a:pt x="205740" y="220435"/>
                </a:cubicBezTo>
                <a:cubicBezTo>
                  <a:pt x="205740" y="228552"/>
                  <a:pt x="212318" y="235131"/>
                  <a:pt x="220435" y="23513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0698" y="1658507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Games and Activities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rhyming games and activities for different learning styles and abilities.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for Different Learning Styles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and creating rhyming texts.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Stories and Poems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Finding objects that rhyme with given words.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Scavenger Hunt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Matching words that rhyme, such as 'dog' and 'log'.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Bingo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23839" y="20322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697872" y="2052631"/>
            <a:ext cx="365760" cy="325064"/>
          </a:xfrm>
          <a:custGeom>
            <a:avLst/>
            <a:gdLst/>
            <a:ahLst/>
            <a:cxnLst/>
            <a:rect l="l" t="t" r="r" b="b"/>
            <a:pathLst>
              <a:path w="365760" h="325064">
                <a:moveTo>
                  <a:pt x="229196" y="0"/>
                </a:moveTo>
                <a:cubicBezTo>
                  <a:pt x="236116" y="0"/>
                  <a:pt x="242718" y="2731"/>
                  <a:pt x="247609" y="7620"/>
                </a:cubicBezTo>
                <a:lnTo>
                  <a:pt x="270465" y="30475"/>
                </a:lnTo>
                <a:lnTo>
                  <a:pt x="298464" y="30475"/>
                </a:lnTo>
                <a:lnTo>
                  <a:pt x="321320" y="7620"/>
                </a:lnTo>
                <a:cubicBezTo>
                  <a:pt x="326210" y="2731"/>
                  <a:pt x="332812" y="0"/>
                  <a:pt x="339733" y="0"/>
                </a:cubicBezTo>
                <a:cubicBezTo>
                  <a:pt x="354081" y="0"/>
                  <a:pt x="365764" y="11618"/>
                  <a:pt x="365764" y="26031"/>
                </a:cubicBezTo>
                <a:lnTo>
                  <a:pt x="365764" y="101583"/>
                </a:lnTo>
                <a:cubicBezTo>
                  <a:pt x="365764" y="146471"/>
                  <a:pt x="329385" y="182849"/>
                  <a:pt x="284499" y="182849"/>
                </a:cubicBezTo>
                <a:cubicBezTo>
                  <a:pt x="239613" y="182849"/>
                  <a:pt x="203235" y="146471"/>
                  <a:pt x="203235" y="101583"/>
                </a:cubicBezTo>
                <a:lnTo>
                  <a:pt x="203235" y="26031"/>
                </a:lnTo>
                <a:cubicBezTo>
                  <a:pt x="203235" y="11683"/>
                  <a:pt x="214855" y="0"/>
                  <a:pt x="229266" y="0"/>
                </a:cubicBezTo>
                <a:lnTo>
                  <a:pt x="229196" y="0"/>
                </a:lnTo>
                <a:moveTo>
                  <a:pt x="233640" y="101583"/>
                </a:moveTo>
                <a:cubicBezTo>
                  <a:pt x="233640" y="129645"/>
                  <a:pt x="256369" y="152374"/>
                  <a:pt x="284433" y="152374"/>
                </a:cubicBezTo>
                <a:cubicBezTo>
                  <a:pt x="312494" y="152374"/>
                  <a:pt x="335226" y="129645"/>
                  <a:pt x="335226" y="101583"/>
                </a:cubicBezTo>
                <a:lnTo>
                  <a:pt x="335226" y="36762"/>
                </a:lnTo>
                <a:lnTo>
                  <a:pt x="318529" y="53522"/>
                </a:lnTo>
                <a:cubicBezTo>
                  <a:pt x="313767" y="58284"/>
                  <a:pt x="307293" y="60950"/>
                  <a:pt x="300563" y="60950"/>
                </a:cubicBezTo>
                <a:lnTo>
                  <a:pt x="268373" y="60950"/>
                </a:lnTo>
                <a:cubicBezTo>
                  <a:pt x="261643" y="60950"/>
                  <a:pt x="255169" y="58284"/>
                  <a:pt x="250407" y="53522"/>
                </a:cubicBezTo>
                <a:lnTo>
                  <a:pt x="233644" y="36762"/>
                </a:lnTo>
                <a:lnTo>
                  <a:pt x="233640" y="101583"/>
                </a:lnTo>
                <a:moveTo>
                  <a:pt x="264115" y="81266"/>
                </a:moveTo>
                <a:cubicBezTo>
                  <a:pt x="269726" y="81266"/>
                  <a:pt x="274272" y="85814"/>
                  <a:pt x="274272" y="91424"/>
                </a:cubicBezTo>
                <a:cubicBezTo>
                  <a:pt x="274272" y="97035"/>
                  <a:pt x="269726" y="101583"/>
                  <a:pt x="264115" y="101583"/>
                </a:cubicBezTo>
                <a:cubicBezTo>
                  <a:pt x="258504" y="101583"/>
                  <a:pt x="253958" y="97035"/>
                  <a:pt x="253958" y="91424"/>
                </a:cubicBezTo>
                <a:cubicBezTo>
                  <a:pt x="253958" y="85814"/>
                  <a:pt x="258504" y="81266"/>
                  <a:pt x="264115" y="81266"/>
                </a:cubicBezTo>
                <a:moveTo>
                  <a:pt x="294590" y="91424"/>
                </a:moveTo>
                <a:cubicBezTo>
                  <a:pt x="294590" y="85814"/>
                  <a:pt x="299137" y="81266"/>
                  <a:pt x="304748" y="81266"/>
                </a:cubicBezTo>
                <a:cubicBezTo>
                  <a:pt x="310358" y="81266"/>
                  <a:pt x="314905" y="85814"/>
                  <a:pt x="314905" y="91424"/>
                </a:cubicBezTo>
                <a:cubicBezTo>
                  <a:pt x="314905" y="97035"/>
                  <a:pt x="310358" y="101583"/>
                  <a:pt x="304748" y="101583"/>
                </a:cubicBezTo>
                <a:cubicBezTo>
                  <a:pt x="299137" y="101583"/>
                  <a:pt x="294590" y="97035"/>
                  <a:pt x="294590" y="91424"/>
                </a:cubicBezTo>
                <a:lnTo>
                  <a:pt x="294590" y="91424"/>
                </a:lnTo>
                <a:moveTo>
                  <a:pt x="180941" y="115551"/>
                </a:moveTo>
                <a:lnTo>
                  <a:pt x="183736" y="115297"/>
                </a:lnTo>
                <a:cubicBezTo>
                  <a:pt x="185133" y="125836"/>
                  <a:pt x="188180" y="135867"/>
                  <a:pt x="192562" y="145073"/>
                </a:cubicBezTo>
                <a:lnTo>
                  <a:pt x="183674" y="145899"/>
                </a:lnTo>
                <a:cubicBezTo>
                  <a:pt x="119929" y="151675"/>
                  <a:pt x="71107" y="205135"/>
                  <a:pt x="71107" y="269130"/>
                </a:cubicBezTo>
                <a:lnTo>
                  <a:pt x="71107" y="269196"/>
                </a:lnTo>
                <a:cubicBezTo>
                  <a:pt x="71107" y="283225"/>
                  <a:pt x="82472" y="294593"/>
                  <a:pt x="96502" y="294593"/>
                </a:cubicBezTo>
                <a:lnTo>
                  <a:pt x="162529" y="294593"/>
                </a:lnTo>
                <a:lnTo>
                  <a:pt x="162529" y="253960"/>
                </a:lnTo>
                <a:cubicBezTo>
                  <a:pt x="162529" y="242722"/>
                  <a:pt x="153451" y="233643"/>
                  <a:pt x="142211" y="233643"/>
                </a:cubicBezTo>
                <a:lnTo>
                  <a:pt x="137131" y="233643"/>
                </a:lnTo>
                <a:cubicBezTo>
                  <a:pt x="128685" y="233643"/>
                  <a:pt x="121893" y="226849"/>
                  <a:pt x="121893" y="218407"/>
                </a:cubicBezTo>
                <a:cubicBezTo>
                  <a:pt x="121893" y="209962"/>
                  <a:pt x="128685" y="203172"/>
                  <a:pt x="137131" y="203172"/>
                </a:cubicBezTo>
                <a:lnTo>
                  <a:pt x="142211" y="203172"/>
                </a:lnTo>
                <a:cubicBezTo>
                  <a:pt x="167226" y="203172"/>
                  <a:pt x="188052" y="221265"/>
                  <a:pt x="192240" y="245076"/>
                </a:cubicBezTo>
                <a:lnTo>
                  <a:pt x="251284" y="210346"/>
                </a:lnTo>
                <a:cubicBezTo>
                  <a:pt x="255984" y="207553"/>
                  <a:pt x="261822" y="207553"/>
                  <a:pt x="266584" y="210281"/>
                </a:cubicBezTo>
                <a:cubicBezTo>
                  <a:pt x="271346" y="213011"/>
                  <a:pt x="274265" y="218027"/>
                  <a:pt x="274265" y="223488"/>
                </a:cubicBezTo>
                <a:lnTo>
                  <a:pt x="274265" y="284438"/>
                </a:lnTo>
                <a:cubicBezTo>
                  <a:pt x="274265" y="290025"/>
                  <a:pt x="278837" y="294596"/>
                  <a:pt x="284422" y="294596"/>
                </a:cubicBezTo>
                <a:cubicBezTo>
                  <a:pt x="290011" y="294596"/>
                  <a:pt x="294579" y="290025"/>
                  <a:pt x="294579" y="284438"/>
                </a:cubicBezTo>
                <a:lnTo>
                  <a:pt x="294579" y="202664"/>
                </a:lnTo>
                <a:cubicBezTo>
                  <a:pt x="305311" y="201585"/>
                  <a:pt x="315596" y="198855"/>
                  <a:pt x="325055" y="194730"/>
                </a:cubicBezTo>
                <a:lnTo>
                  <a:pt x="325055" y="284441"/>
                </a:lnTo>
                <a:cubicBezTo>
                  <a:pt x="325055" y="306854"/>
                  <a:pt x="306832" y="325074"/>
                  <a:pt x="284422" y="325074"/>
                </a:cubicBezTo>
                <a:cubicBezTo>
                  <a:pt x="262012" y="325074"/>
                  <a:pt x="243790" y="306854"/>
                  <a:pt x="243790" y="284441"/>
                </a:cubicBezTo>
                <a:lnTo>
                  <a:pt x="243790" y="250156"/>
                </a:lnTo>
                <a:lnTo>
                  <a:pt x="192997" y="279997"/>
                </a:lnTo>
                <a:lnTo>
                  <a:pt x="192997" y="294599"/>
                </a:lnTo>
                <a:lnTo>
                  <a:pt x="208234" y="294599"/>
                </a:lnTo>
                <a:cubicBezTo>
                  <a:pt x="216680" y="294599"/>
                  <a:pt x="223472" y="301393"/>
                  <a:pt x="223472" y="309838"/>
                </a:cubicBezTo>
                <a:cubicBezTo>
                  <a:pt x="223472" y="318283"/>
                  <a:pt x="216680" y="325077"/>
                  <a:pt x="208234" y="325077"/>
                </a:cubicBezTo>
                <a:lnTo>
                  <a:pt x="96495" y="325077"/>
                </a:lnTo>
                <a:cubicBezTo>
                  <a:pt x="65639" y="325077"/>
                  <a:pt x="40625" y="300063"/>
                  <a:pt x="40625" y="269208"/>
                </a:cubicBezTo>
                <a:lnTo>
                  <a:pt x="40625" y="269143"/>
                </a:lnTo>
                <a:lnTo>
                  <a:pt x="40625" y="117150"/>
                </a:lnTo>
                <a:cubicBezTo>
                  <a:pt x="40625" y="104326"/>
                  <a:pt x="31100" y="93531"/>
                  <a:pt x="18405" y="91944"/>
                </a:cubicBezTo>
                <a:lnTo>
                  <a:pt x="13390" y="91310"/>
                </a:lnTo>
                <a:cubicBezTo>
                  <a:pt x="5011" y="90296"/>
                  <a:pt x="-958" y="82677"/>
                  <a:pt x="121" y="74296"/>
                </a:cubicBezTo>
                <a:cubicBezTo>
                  <a:pt x="1200" y="65916"/>
                  <a:pt x="8756" y="60010"/>
                  <a:pt x="17136" y="61092"/>
                </a:cubicBezTo>
                <a:lnTo>
                  <a:pt x="22150" y="61726"/>
                </a:lnTo>
                <a:cubicBezTo>
                  <a:pt x="50087" y="65217"/>
                  <a:pt x="71100" y="88963"/>
                  <a:pt x="71100" y="117153"/>
                </a:cubicBezTo>
                <a:lnTo>
                  <a:pt x="71100" y="177150"/>
                </a:lnTo>
                <a:cubicBezTo>
                  <a:pt x="96495" y="143057"/>
                  <a:pt x="135668" y="119692"/>
                  <a:pt x="180938" y="115567"/>
                </a:cubicBezTo>
                <a:lnTo>
                  <a:pt x="180941" y="11555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46699" y="437152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755022" y="437152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Movement Activities for Word Building and Rhyming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movement activities for word building and rhyming.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Movement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2950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4994" y="35777"/>
                </a:moveTo>
                <a:cubicBezTo>
                  <a:pt x="202938" y="31262"/>
                  <a:pt x="223055" y="27432"/>
                  <a:pt x="237744" y="27432"/>
                </a:cubicBezTo>
                <a:cubicBezTo>
                  <a:pt x="261288" y="27432"/>
                  <a:pt x="289064" y="33489"/>
                  <a:pt x="310040" y="43950"/>
                </a:cubicBezTo>
                <a:cubicBezTo>
                  <a:pt x="332615" y="55265"/>
                  <a:pt x="338328" y="66466"/>
                  <a:pt x="338328" y="73152"/>
                </a:cubicBezTo>
                <a:cubicBezTo>
                  <a:pt x="338328" y="78524"/>
                  <a:pt x="335413" y="85439"/>
                  <a:pt x="317812" y="92069"/>
                </a:cubicBezTo>
                <a:cubicBezTo>
                  <a:pt x="301009" y="98413"/>
                  <a:pt x="279521" y="100584"/>
                  <a:pt x="265176" y="100584"/>
                </a:cubicBezTo>
                <a:cubicBezTo>
                  <a:pt x="245344" y="100584"/>
                  <a:pt x="234602" y="94641"/>
                  <a:pt x="219343" y="85895"/>
                </a:cubicBezTo>
                <a:lnTo>
                  <a:pt x="218944" y="85667"/>
                </a:lnTo>
                <a:cubicBezTo>
                  <a:pt x="207170" y="78922"/>
                  <a:pt x="193169" y="70922"/>
                  <a:pt x="173740" y="66808"/>
                </a:cubicBezTo>
                <a:lnTo>
                  <a:pt x="173740" y="38747"/>
                </a:lnTo>
                <a:cubicBezTo>
                  <a:pt x="177167" y="37776"/>
                  <a:pt x="180996" y="36804"/>
                  <a:pt x="184998" y="35774"/>
                </a:cubicBezTo>
                <a:lnTo>
                  <a:pt x="184994" y="35777"/>
                </a:lnTo>
                <a:moveTo>
                  <a:pt x="146304" y="91440"/>
                </a:moveTo>
                <a:cubicBezTo>
                  <a:pt x="173736" y="91440"/>
                  <a:pt x="189738" y="100584"/>
                  <a:pt x="205740" y="109728"/>
                </a:cubicBezTo>
                <a:cubicBezTo>
                  <a:pt x="221742" y="118872"/>
                  <a:pt x="237744" y="128016"/>
                  <a:pt x="265176" y="128016"/>
                </a:cubicBezTo>
                <a:cubicBezTo>
                  <a:pt x="297407" y="128016"/>
                  <a:pt x="365760" y="118872"/>
                  <a:pt x="365760" y="73152"/>
                </a:cubicBezTo>
                <a:cubicBezTo>
                  <a:pt x="365760" y="27432"/>
                  <a:pt x="292608" y="0"/>
                  <a:pt x="237744" y="0"/>
                </a:cubicBezTo>
                <a:cubicBezTo>
                  <a:pt x="201340" y="0"/>
                  <a:pt x="146304" y="18288"/>
                  <a:pt x="146304" y="18288"/>
                </a:cubicBezTo>
                <a:lnTo>
                  <a:pt x="146304" y="64008"/>
                </a:lnTo>
                <a:lnTo>
                  <a:pt x="146304" y="91440"/>
                </a:lnTo>
                <a:moveTo>
                  <a:pt x="73152" y="54864"/>
                </a:moveTo>
                <a:cubicBezTo>
                  <a:pt x="73152" y="75039"/>
                  <a:pt x="89553" y="91440"/>
                  <a:pt x="109728" y="91440"/>
                </a:cubicBezTo>
                <a:lnTo>
                  <a:pt x="128016" y="91440"/>
                </a:lnTo>
                <a:lnTo>
                  <a:pt x="128016" y="18288"/>
                </a:lnTo>
                <a:lnTo>
                  <a:pt x="109728" y="18288"/>
                </a:lnTo>
                <a:cubicBezTo>
                  <a:pt x="89553" y="18288"/>
                  <a:pt x="73152" y="34689"/>
                  <a:pt x="73152" y="54864"/>
                </a:cubicBezTo>
                <a:moveTo>
                  <a:pt x="111842" y="256831"/>
                </a:moveTo>
                <a:cubicBezTo>
                  <a:pt x="107841" y="255801"/>
                  <a:pt x="104011" y="254829"/>
                  <a:pt x="100584" y="253858"/>
                </a:cubicBezTo>
                <a:lnTo>
                  <a:pt x="100584" y="225797"/>
                </a:lnTo>
                <a:cubicBezTo>
                  <a:pt x="120013" y="221624"/>
                  <a:pt x="134018" y="213624"/>
                  <a:pt x="145788" y="206938"/>
                </a:cubicBezTo>
                <a:lnTo>
                  <a:pt x="146187" y="206710"/>
                </a:lnTo>
                <a:cubicBezTo>
                  <a:pt x="161447" y="197967"/>
                  <a:pt x="172189" y="192021"/>
                  <a:pt x="192020" y="192021"/>
                </a:cubicBezTo>
                <a:cubicBezTo>
                  <a:pt x="206420" y="192021"/>
                  <a:pt x="227854" y="194137"/>
                  <a:pt x="244657" y="200536"/>
                </a:cubicBezTo>
                <a:cubicBezTo>
                  <a:pt x="262257" y="207167"/>
                  <a:pt x="265172" y="214081"/>
                  <a:pt x="265172" y="219453"/>
                </a:cubicBezTo>
                <a:cubicBezTo>
                  <a:pt x="265172" y="226139"/>
                  <a:pt x="259459" y="237340"/>
                  <a:pt x="236884" y="248655"/>
                </a:cubicBezTo>
                <a:cubicBezTo>
                  <a:pt x="215912" y="259113"/>
                  <a:pt x="188136" y="265173"/>
                  <a:pt x="164588" y="265173"/>
                </a:cubicBezTo>
                <a:cubicBezTo>
                  <a:pt x="149899" y="265173"/>
                  <a:pt x="129783" y="261343"/>
                  <a:pt x="111838" y="256828"/>
                </a:cubicBezTo>
                <a:lnTo>
                  <a:pt x="111842" y="256831"/>
                </a:lnTo>
                <a:moveTo>
                  <a:pt x="73152" y="201168"/>
                </a:moveTo>
                <a:lnTo>
                  <a:pt x="73152" y="201168"/>
                </a:lnTo>
                <a:lnTo>
                  <a:pt x="73152" y="228600"/>
                </a:lnTo>
                <a:lnTo>
                  <a:pt x="73152" y="274320"/>
                </a:lnTo>
                <a:cubicBezTo>
                  <a:pt x="73152" y="274320"/>
                  <a:pt x="128188" y="292608"/>
                  <a:pt x="164592" y="292608"/>
                </a:cubicBezTo>
                <a:cubicBezTo>
                  <a:pt x="219456" y="292608"/>
                  <a:pt x="292608" y="265176"/>
                  <a:pt x="292608" y="219456"/>
                </a:cubicBezTo>
                <a:cubicBezTo>
                  <a:pt x="292608" y="173736"/>
                  <a:pt x="224258" y="164592"/>
                  <a:pt x="192024" y="164592"/>
                </a:cubicBezTo>
                <a:cubicBezTo>
                  <a:pt x="164592" y="164592"/>
                  <a:pt x="148590" y="173736"/>
                  <a:pt x="132588" y="182880"/>
                </a:cubicBezTo>
                <a:cubicBezTo>
                  <a:pt x="116586" y="192024"/>
                  <a:pt x="100584" y="201168"/>
                  <a:pt x="73152" y="201168"/>
                </a:cubicBezTo>
                <a:lnTo>
                  <a:pt x="73152" y="201168"/>
                </a:lnTo>
                <a:moveTo>
                  <a:pt x="0" y="237744"/>
                </a:moveTo>
                <a:cubicBezTo>
                  <a:pt x="0" y="257919"/>
                  <a:pt x="16401" y="274320"/>
                  <a:pt x="36576" y="274320"/>
                </a:cubicBezTo>
                <a:lnTo>
                  <a:pt x="54864" y="274320"/>
                </a:lnTo>
                <a:lnTo>
                  <a:pt x="54864" y="201168"/>
                </a:lnTo>
                <a:lnTo>
                  <a:pt x="36576" y="201168"/>
                </a:lnTo>
                <a:cubicBezTo>
                  <a:pt x="16401" y="201168"/>
                  <a:pt x="0" y="217569"/>
                  <a:pt x="0" y="23774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words while navigating an obstacle course.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Building Obstacle Course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91" y="10717"/>
                </a:moveTo>
                <a:cubicBezTo>
                  <a:pt x="158235" y="4287"/>
                  <a:pt x="164519" y="0"/>
                  <a:pt x="171450" y="0"/>
                </a:cubicBezTo>
                <a:lnTo>
                  <a:pt x="194310" y="0"/>
                </a:lnTo>
                <a:cubicBezTo>
                  <a:pt x="201311" y="0"/>
                  <a:pt x="207598" y="4214"/>
                  <a:pt x="210169" y="10717"/>
                </a:cubicBezTo>
                <a:lnTo>
                  <a:pt x="340687" y="331470"/>
                </a:lnTo>
                <a:lnTo>
                  <a:pt x="348617" y="331470"/>
                </a:lnTo>
                <a:cubicBezTo>
                  <a:pt x="358119" y="331470"/>
                  <a:pt x="365764" y="339114"/>
                  <a:pt x="365764" y="348617"/>
                </a:cubicBezTo>
                <a:cubicBezTo>
                  <a:pt x="365764" y="358119"/>
                  <a:pt x="358119" y="365764"/>
                  <a:pt x="348620" y="365764"/>
                </a:cubicBezTo>
                <a:lnTo>
                  <a:pt x="17150" y="365764"/>
                </a:lnTo>
                <a:cubicBezTo>
                  <a:pt x="7648" y="365764"/>
                  <a:pt x="7" y="358119"/>
                  <a:pt x="7" y="348620"/>
                </a:cubicBezTo>
                <a:cubicBezTo>
                  <a:pt x="7" y="339118"/>
                  <a:pt x="7652" y="331477"/>
                  <a:pt x="17154" y="331477"/>
                </a:cubicBezTo>
                <a:lnTo>
                  <a:pt x="25084" y="331477"/>
                </a:lnTo>
                <a:lnTo>
                  <a:pt x="155591" y="10717"/>
                </a:lnTo>
                <a:moveTo>
                  <a:pt x="275750" y="262890"/>
                </a:moveTo>
                <a:lnTo>
                  <a:pt x="90014" y="262890"/>
                </a:lnTo>
                <a:lnTo>
                  <a:pt x="62080" y="331470"/>
                </a:lnTo>
                <a:lnTo>
                  <a:pt x="303610" y="331470"/>
                </a:lnTo>
                <a:lnTo>
                  <a:pt x="275750" y="262890"/>
                </a:lnTo>
                <a:moveTo>
                  <a:pt x="261818" y="228600"/>
                </a:moveTo>
                <a:lnTo>
                  <a:pt x="229244" y="148590"/>
                </a:lnTo>
                <a:lnTo>
                  <a:pt x="136447" y="148590"/>
                </a:lnTo>
                <a:lnTo>
                  <a:pt x="103942" y="228600"/>
                </a:lnTo>
                <a:lnTo>
                  <a:pt x="261818" y="228600"/>
                </a:lnTo>
                <a:moveTo>
                  <a:pt x="150448" y="114300"/>
                </a:moveTo>
                <a:lnTo>
                  <a:pt x="215312" y="114300"/>
                </a:lnTo>
                <a:lnTo>
                  <a:pt x="182880" y="34575"/>
                </a:lnTo>
                <a:lnTo>
                  <a:pt x="150448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Finding objects that rhyme with given words while moving around the classroom.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Walk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6710"/>
            <a:ext cx="365760" cy="325088"/>
          </a:xfrm>
          <a:custGeom>
            <a:avLst/>
            <a:gdLst/>
            <a:ahLst/>
            <a:cxnLst/>
            <a:rect l="l" t="t" r="r" b="b"/>
            <a:pathLst>
              <a:path w="365760" h="325088">
                <a:moveTo>
                  <a:pt x="139256" y="2952"/>
                </a:moveTo>
                <a:cubicBezTo>
                  <a:pt x="135320" y="-985"/>
                  <a:pt x="128843" y="-985"/>
                  <a:pt x="124903" y="2952"/>
                </a:cubicBezTo>
                <a:cubicBezTo>
                  <a:pt x="120968" y="6889"/>
                  <a:pt x="120968" y="13364"/>
                  <a:pt x="124903" y="17301"/>
                </a:cubicBezTo>
                <a:lnTo>
                  <a:pt x="144907" y="37304"/>
                </a:lnTo>
                <a:cubicBezTo>
                  <a:pt x="136904" y="46322"/>
                  <a:pt x="132080" y="58132"/>
                  <a:pt x="132080" y="71087"/>
                </a:cubicBezTo>
                <a:cubicBezTo>
                  <a:pt x="132080" y="72992"/>
                  <a:pt x="132208" y="74897"/>
                  <a:pt x="132398" y="76737"/>
                </a:cubicBezTo>
                <a:cubicBezTo>
                  <a:pt x="117921" y="66640"/>
                  <a:pt x="99695" y="60925"/>
                  <a:pt x="81279" y="60925"/>
                </a:cubicBezTo>
                <a:cubicBezTo>
                  <a:pt x="40003" y="60925"/>
                  <a:pt x="0" y="89435"/>
                  <a:pt x="0" y="132044"/>
                </a:cubicBezTo>
                <a:cubicBezTo>
                  <a:pt x="0" y="171351"/>
                  <a:pt x="34038" y="198655"/>
                  <a:pt x="71693" y="202657"/>
                </a:cubicBezTo>
                <a:cubicBezTo>
                  <a:pt x="71312" y="199419"/>
                  <a:pt x="71122" y="196181"/>
                  <a:pt x="71122" y="193005"/>
                </a:cubicBezTo>
                <a:cubicBezTo>
                  <a:pt x="71122" y="185892"/>
                  <a:pt x="71758" y="178909"/>
                  <a:pt x="73090" y="172177"/>
                </a:cubicBezTo>
                <a:cubicBezTo>
                  <a:pt x="47307" y="168939"/>
                  <a:pt x="30482" y="150587"/>
                  <a:pt x="30482" y="132044"/>
                </a:cubicBezTo>
                <a:cubicBezTo>
                  <a:pt x="30482" y="111596"/>
                  <a:pt x="50994" y="91405"/>
                  <a:pt x="81283" y="91405"/>
                </a:cubicBezTo>
                <a:cubicBezTo>
                  <a:pt x="104969" y="91405"/>
                  <a:pt x="122683" y="103788"/>
                  <a:pt x="129289" y="118901"/>
                </a:cubicBezTo>
                <a:cubicBezTo>
                  <a:pt x="106367" y="135539"/>
                  <a:pt x="91444" y="162525"/>
                  <a:pt x="91444" y="193005"/>
                </a:cubicBezTo>
                <a:cubicBezTo>
                  <a:pt x="91444" y="246219"/>
                  <a:pt x="157229" y="307114"/>
                  <a:pt x="173930" y="321782"/>
                </a:cubicBezTo>
                <a:cubicBezTo>
                  <a:pt x="176406" y="323941"/>
                  <a:pt x="179581" y="325085"/>
                  <a:pt x="182884" y="325085"/>
                </a:cubicBezTo>
                <a:cubicBezTo>
                  <a:pt x="186186" y="325085"/>
                  <a:pt x="189361" y="323941"/>
                  <a:pt x="191837" y="321782"/>
                </a:cubicBezTo>
                <a:cubicBezTo>
                  <a:pt x="208538" y="307114"/>
                  <a:pt x="274324" y="246219"/>
                  <a:pt x="274324" y="193005"/>
                </a:cubicBezTo>
                <a:cubicBezTo>
                  <a:pt x="274324" y="162525"/>
                  <a:pt x="259401" y="135536"/>
                  <a:pt x="236478" y="118901"/>
                </a:cubicBezTo>
                <a:cubicBezTo>
                  <a:pt x="243084" y="103788"/>
                  <a:pt x="260798" y="91405"/>
                  <a:pt x="284484" y="91405"/>
                </a:cubicBezTo>
                <a:cubicBezTo>
                  <a:pt x="314773" y="91405"/>
                  <a:pt x="335285" y="111600"/>
                  <a:pt x="335285" y="132044"/>
                </a:cubicBezTo>
                <a:cubicBezTo>
                  <a:pt x="335285" y="150587"/>
                  <a:pt x="318456" y="168939"/>
                  <a:pt x="292677" y="172177"/>
                </a:cubicBezTo>
                <a:cubicBezTo>
                  <a:pt x="293947" y="178909"/>
                  <a:pt x="294645" y="185892"/>
                  <a:pt x="294645" y="193005"/>
                </a:cubicBezTo>
                <a:cubicBezTo>
                  <a:pt x="294645" y="196181"/>
                  <a:pt x="294455" y="199419"/>
                  <a:pt x="294075" y="202657"/>
                </a:cubicBezTo>
                <a:cubicBezTo>
                  <a:pt x="331730" y="198655"/>
                  <a:pt x="365767" y="171351"/>
                  <a:pt x="365767" y="132044"/>
                </a:cubicBezTo>
                <a:cubicBezTo>
                  <a:pt x="365767" y="89435"/>
                  <a:pt x="325764" y="60925"/>
                  <a:pt x="284488" y="60925"/>
                </a:cubicBezTo>
                <a:cubicBezTo>
                  <a:pt x="266072" y="60925"/>
                  <a:pt x="247850" y="66640"/>
                  <a:pt x="233369" y="76737"/>
                </a:cubicBezTo>
                <a:cubicBezTo>
                  <a:pt x="233560" y="74897"/>
                  <a:pt x="233688" y="72992"/>
                  <a:pt x="233688" y="71087"/>
                </a:cubicBezTo>
                <a:cubicBezTo>
                  <a:pt x="233688" y="58132"/>
                  <a:pt x="228863" y="46322"/>
                  <a:pt x="220860" y="37304"/>
                </a:cubicBezTo>
                <a:lnTo>
                  <a:pt x="240864" y="17301"/>
                </a:lnTo>
                <a:cubicBezTo>
                  <a:pt x="244799" y="13364"/>
                  <a:pt x="244799" y="6889"/>
                  <a:pt x="240864" y="2952"/>
                </a:cubicBezTo>
                <a:cubicBezTo>
                  <a:pt x="236928" y="-985"/>
                  <a:pt x="230451" y="-985"/>
                  <a:pt x="226511" y="2952"/>
                </a:cubicBezTo>
                <a:lnTo>
                  <a:pt x="204412" y="25051"/>
                </a:lnTo>
                <a:cubicBezTo>
                  <a:pt x="197872" y="22002"/>
                  <a:pt x="190568" y="20289"/>
                  <a:pt x="182887" y="20289"/>
                </a:cubicBezTo>
                <a:cubicBezTo>
                  <a:pt x="175203" y="20289"/>
                  <a:pt x="167902" y="22002"/>
                  <a:pt x="161362" y="25051"/>
                </a:cubicBezTo>
                <a:lnTo>
                  <a:pt x="139256" y="2952"/>
                </a:lnTo>
                <a:moveTo>
                  <a:pt x="150430" y="253078"/>
                </a:moveTo>
                <a:cubicBezTo>
                  <a:pt x="148016" y="249967"/>
                  <a:pt x="145668" y="246856"/>
                  <a:pt x="143510" y="243806"/>
                </a:cubicBezTo>
                <a:lnTo>
                  <a:pt x="222250" y="243806"/>
                </a:lnTo>
                <a:cubicBezTo>
                  <a:pt x="220092" y="246856"/>
                  <a:pt x="217806" y="249967"/>
                  <a:pt x="215330" y="253078"/>
                </a:cubicBezTo>
                <a:cubicBezTo>
                  <a:pt x="204153" y="267366"/>
                  <a:pt x="192024" y="279875"/>
                  <a:pt x="182880" y="288639"/>
                </a:cubicBezTo>
                <a:cubicBezTo>
                  <a:pt x="173736" y="279875"/>
                  <a:pt x="161607" y="267366"/>
                  <a:pt x="150430" y="253078"/>
                </a:cubicBezTo>
                <a:lnTo>
                  <a:pt x="150430" y="253078"/>
                </a:lnTo>
                <a:moveTo>
                  <a:pt x="239331" y="213329"/>
                </a:moveTo>
                <a:lnTo>
                  <a:pt x="126366" y="213329"/>
                </a:lnTo>
                <a:cubicBezTo>
                  <a:pt x="123444" y="205901"/>
                  <a:pt x="121857" y="199042"/>
                  <a:pt x="121857" y="193008"/>
                </a:cubicBezTo>
                <a:lnTo>
                  <a:pt x="243775" y="193008"/>
                </a:lnTo>
                <a:cubicBezTo>
                  <a:pt x="243775" y="199042"/>
                  <a:pt x="242188" y="205898"/>
                  <a:pt x="239266" y="213329"/>
                </a:cubicBezTo>
                <a:lnTo>
                  <a:pt x="239331" y="213329"/>
                </a:lnTo>
                <a:moveTo>
                  <a:pt x="235648" y="162528"/>
                </a:moveTo>
                <a:lnTo>
                  <a:pt x="130046" y="162528"/>
                </a:lnTo>
                <a:cubicBezTo>
                  <a:pt x="140587" y="144303"/>
                  <a:pt x="160272" y="132048"/>
                  <a:pt x="182876" y="132048"/>
                </a:cubicBezTo>
                <a:cubicBezTo>
                  <a:pt x="205484" y="132048"/>
                  <a:pt x="225166" y="144303"/>
                  <a:pt x="235707" y="162528"/>
                </a:cubicBezTo>
                <a:lnTo>
                  <a:pt x="235648" y="16252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technology integration for word building and rhyming.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Games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Playing online games that focus on word building and rhyming.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apps like "Rhyming Bingo" or "Word Families" to practice word building and rhyming.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39550" y="499967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57149" y="10717"/>
                </a:moveTo>
                <a:cubicBezTo>
                  <a:pt x="57149" y="4778"/>
                  <a:pt x="52373" y="2"/>
                  <a:pt x="46434" y="2"/>
                </a:cubicBezTo>
                <a:cubicBezTo>
                  <a:pt x="40495" y="2"/>
                  <a:pt x="35718" y="4780"/>
                  <a:pt x="35718" y="10719"/>
                </a:cubicBezTo>
                <a:lnTo>
                  <a:pt x="35718" y="50011"/>
                </a:lnTo>
                <a:lnTo>
                  <a:pt x="57149" y="50011"/>
                </a:lnTo>
                <a:lnTo>
                  <a:pt x="57149" y="10717"/>
                </a:lnTo>
                <a:moveTo>
                  <a:pt x="135732" y="10717"/>
                </a:moveTo>
                <a:cubicBezTo>
                  <a:pt x="135732" y="4778"/>
                  <a:pt x="130955" y="2"/>
                  <a:pt x="125016" y="2"/>
                </a:cubicBezTo>
                <a:cubicBezTo>
                  <a:pt x="119077" y="2"/>
                  <a:pt x="114301" y="4780"/>
                  <a:pt x="114301" y="10719"/>
                </a:cubicBezTo>
                <a:lnTo>
                  <a:pt x="114301" y="50011"/>
                </a:lnTo>
                <a:lnTo>
                  <a:pt x="135732" y="50011"/>
                </a:lnTo>
                <a:lnTo>
                  <a:pt x="135732" y="10717"/>
                </a:lnTo>
                <a:moveTo>
                  <a:pt x="10716" y="64294"/>
                </a:moveTo>
                <a:cubicBezTo>
                  <a:pt x="4777" y="64294"/>
                  <a:pt x="0" y="69071"/>
                  <a:pt x="0" y="75011"/>
                </a:cubicBezTo>
                <a:cubicBezTo>
                  <a:pt x="0" y="80950"/>
                  <a:pt x="4777" y="85727"/>
                  <a:pt x="10716" y="85727"/>
                </a:cubicBezTo>
                <a:lnTo>
                  <a:pt x="14287" y="85727"/>
                </a:lnTo>
                <a:lnTo>
                  <a:pt x="14287" y="114302"/>
                </a:lnTo>
                <a:cubicBezTo>
                  <a:pt x="14287" y="150110"/>
                  <a:pt x="40630" y="179757"/>
                  <a:pt x="75009" y="184935"/>
                </a:cubicBezTo>
                <a:lnTo>
                  <a:pt x="75009" y="217886"/>
                </a:lnTo>
                <a:cubicBezTo>
                  <a:pt x="75009" y="223825"/>
                  <a:pt x="79786" y="228602"/>
                  <a:pt x="85725" y="228602"/>
                </a:cubicBezTo>
                <a:cubicBezTo>
                  <a:pt x="91664" y="228602"/>
                  <a:pt x="96441" y="223825"/>
                  <a:pt x="96441" y="217888"/>
                </a:cubicBezTo>
                <a:lnTo>
                  <a:pt x="96441" y="184937"/>
                </a:lnTo>
                <a:cubicBezTo>
                  <a:pt x="130820" y="179757"/>
                  <a:pt x="157163" y="150112"/>
                  <a:pt x="157163" y="114305"/>
                </a:cubicBezTo>
                <a:lnTo>
                  <a:pt x="157163" y="85730"/>
                </a:lnTo>
                <a:lnTo>
                  <a:pt x="160734" y="85730"/>
                </a:lnTo>
                <a:cubicBezTo>
                  <a:pt x="166673" y="85730"/>
                  <a:pt x="171450" y="80952"/>
                  <a:pt x="171450" y="75015"/>
                </a:cubicBezTo>
                <a:cubicBezTo>
                  <a:pt x="171450" y="69076"/>
                  <a:pt x="166673" y="64301"/>
                  <a:pt x="160734" y="64301"/>
                </a:cubicBezTo>
                <a:lnTo>
                  <a:pt x="157163" y="64301"/>
                </a:lnTo>
                <a:lnTo>
                  <a:pt x="135732" y="64301"/>
                </a:lnTo>
                <a:lnTo>
                  <a:pt x="35720" y="64301"/>
                </a:lnTo>
                <a:lnTo>
                  <a:pt x="14289" y="64301"/>
                </a:lnTo>
                <a:lnTo>
                  <a:pt x="10716" y="64294"/>
                </a:lnTo>
                <a:moveTo>
                  <a:pt x="85725" y="164306"/>
                </a:moveTo>
                <a:cubicBezTo>
                  <a:pt x="58087" y="164306"/>
                  <a:pt x="35718" y="141938"/>
                  <a:pt x="35718" y="114300"/>
                </a:cubicBezTo>
                <a:lnTo>
                  <a:pt x="35718" y="85725"/>
                </a:lnTo>
                <a:lnTo>
                  <a:pt x="135730" y="85725"/>
                </a:lnTo>
                <a:lnTo>
                  <a:pt x="135730" y="114300"/>
                </a:lnTo>
                <a:cubicBezTo>
                  <a:pt x="135730" y="141938"/>
                  <a:pt x="113361" y="164306"/>
                  <a:pt x="85723" y="164306"/>
                </a:cubicBezTo>
                <a:lnTo>
                  <a:pt x="85725" y="1643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73321"/>
            <a:ext cx="228600" cy="137160"/>
          </a:xfrm>
          <a:custGeom>
            <a:avLst/>
            <a:gdLst/>
            <a:ahLst/>
            <a:cxnLst/>
            <a:rect l="l" t="t" r="r" b="b"/>
            <a:pathLst>
              <a:path w="228600" h="137160">
                <a:moveTo>
                  <a:pt x="68580" y="17145"/>
                </a:moveTo>
                <a:cubicBezTo>
                  <a:pt x="40183" y="17145"/>
                  <a:pt x="17145" y="40184"/>
                  <a:pt x="17145" y="68580"/>
                </a:cubicBezTo>
                <a:cubicBezTo>
                  <a:pt x="17145" y="96976"/>
                  <a:pt x="40183" y="120015"/>
                  <a:pt x="68580" y="120015"/>
                </a:cubicBezTo>
                <a:lnTo>
                  <a:pt x="160020" y="120015"/>
                </a:lnTo>
                <a:cubicBezTo>
                  <a:pt x="188417" y="120015"/>
                  <a:pt x="211455" y="96976"/>
                  <a:pt x="211455" y="68580"/>
                </a:cubicBezTo>
                <a:cubicBezTo>
                  <a:pt x="211455" y="40184"/>
                  <a:pt x="188417" y="17145"/>
                  <a:pt x="160020" y="17145"/>
                </a:cubicBezTo>
                <a:lnTo>
                  <a:pt x="68580" y="17145"/>
                </a:lnTo>
                <a:moveTo>
                  <a:pt x="0" y="68580"/>
                </a:moveTo>
                <a:cubicBezTo>
                  <a:pt x="0" y="30718"/>
                  <a:pt x="30719" y="0"/>
                  <a:pt x="68580" y="0"/>
                </a:cubicBezTo>
                <a:lnTo>
                  <a:pt x="160020" y="0"/>
                </a:lnTo>
                <a:cubicBezTo>
                  <a:pt x="197883" y="0"/>
                  <a:pt x="228600" y="30718"/>
                  <a:pt x="228600" y="68580"/>
                </a:cubicBezTo>
                <a:cubicBezTo>
                  <a:pt x="228600" y="106442"/>
                  <a:pt x="197883" y="137160"/>
                  <a:pt x="160020" y="137160"/>
                </a:cubicBezTo>
                <a:lnTo>
                  <a:pt x="68580" y="137160"/>
                </a:lnTo>
                <a:cubicBezTo>
                  <a:pt x="30717" y="137160"/>
                  <a:pt x="0" y="106442"/>
                  <a:pt x="0" y="68580"/>
                </a:cubicBezTo>
                <a:lnTo>
                  <a:pt x="0" y="68580"/>
                </a:lnTo>
                <a:moveTo>
                  <a:pt x="82868" y="48578"/>
                </a:moveTo>
                <a:lnTo>
                  <a:pt x="82868" y="60008"/>
                </a:lnTo>
                <a:lnTo>
                  <a:pt x="94297" y="60008"/>
                </a:lnTo>
                <a:cubicBezTo>
                  <a:pt x="99048" y="60008"/>
                  <a:pt x="102870" y="63829"/>
                  <a:pt x="102870" y="68580"/>
                </a:cubicBezTo>
                <a:cubicBezTo>
                  <a:pt x="102870" y="73331"/>
                  <a:pt x="99048" y="77153"/>
                  <a:pt x="94297" y="77153"/>
                </a:cubicBezTo>
                <a:lnTo>
                  <a:pt x="82868" y="77153"/>
                </a:lnTo>
                <a:lnTo>
                  <a:pt x="82868" y="88582"/>
                </a:lnTo>
                <a:cubicBezTo>
                  <a:pt x="82868" y="93333"/>
                  <a:pt x="79045" y="97155"/>
                  <a:pt x="74295" y="97155"/>
                </a:cubicBezTo>
                <a:cubicBezTo>
                  <a:pt x="69545" y="97155"/>
                  <a:pt x="65722" y="93333"/>
                  <a:pt x="65722" y="88582"/>
                </a:cubicBezTo>
                <a:lnTo>
                  <a:pt x="65722" y="77153"/>
                </a:lnTo>
                <a:lnTo>
                  <a:pt x="54292" y="77153"/>
                </a:lnTo>
                <a:cubicBezTo>
                  <a:pt x="49542" y="77153"/>
                  <a:pt x="45720" y="73331"/>
                  <a:pt x="45720" y="68580"/>
                </a:cubicBezTo>
                <a:cubicBezTo>
                  <a:pt x="45720" y="63829"/>
                  <a:pt x="49542" y="60008"/>
                  <a:pt x="54292" y="60008"/>
                </a:cubicBezTo>
                <a:lnTo>
                  <a:pt x="65722" y="60008"/>
                </a:lnTo>
                <a:lnTo>
                  <a:pt x="65722" y="48578"/>
                </a:lnTo>
                <a:cubicBezTo>
                  <a:pt x="65722" y="43827"/>
                  <a:pt x="69545" y="40005"/>
                  <a:pt x="74295" y="40005"/>
                </a:cubicBezTo>
                <a:cubicBezTo>
                  <a:pt x="79045" y="40005"/>
                  <a:pt x="82868" y="43827"/>
                  <a:pt x="82868" y="48578"/>
                </a:cubicBezTo>
                <a:moveTo>
                  <a:pt x="142875" y="74295"/>
                </a:moveTo>
                <a:cubicBezTo>
                  <a:pt x="149187" y="74295"/>
                  <a:pt x="154305" y="79413"/>
                  <a:pt x="154305" y="85725"/>
                </a:cubicBezTo>
                <a:cubicBezTo>
                  <a:pt x="154305" y="92037"/>
                  <a:pt x="149187" y="97155"/>
                  <a:pt x="142875" y="97155"/>
                </a:cubicBezTo>
                <a:cubicBezTo>
                  <a:pt x="136563" y="97155"/>
                  <a:pt x="131445" y="92037"/>
                  <a:pt x="131445" y="85725"/>
                </a:cubicBezTo>
                <a:cubicBezTo>
                  <a:pt x="131445" y="79413"/>
                  <a:pt x="136563" y="74295"/>
                  <a:pt x="142875" y="74295"/>
                </a:cubicBezTo>
                <a:moveTo>
                  <a:pt x="154305" y="51435"/>
                </a:moveTo>
                <a:cubicBezTo>
                  <a:pt x="154305" y="45123"/>
                  <a:pt x="159423" y="40005"/>
                  <a:pt x="165735" y="40005"/>
                </a:cubicBezTo>
                <a:cubicBezTo>
                  <a:pt x="172047" y="40005"/>
                  <a:pt x="177165" y="45123"/>
                  <a:pt x="177165" y="51435"/>
                </a:cubicBezTo>
                <a:cubicBezTo>
                  <a:pt x="177165" y="57747"/>
                  <a:pt x="172047" y="62865"/>
                  <a:pt x="165735" y="62865"/>
                </a:cubicBezTo>
                <a:cubicBezTo>
                  <a:pt x="159423" y="62865"/>
                  <a:pt x="154305" y="57747"/>
                  <a:pt x="154305" y="5143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25263" y="1844682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6" y="21431"/>
                </a:moveTo>
                <a:cubicBezTo>
                  <a:pt x="24647" y="21431"/>
                  <a:pt x="21433" y="24645"/>
                  <a:pt x="21433" y="28575"/>
                </a:cubicBezTo>
                <a:lnTo>
                  <a:pt x="21433" y="200025"/>
                </a:lnTo>
                <a:cubicBezTo>
                  <a:pt x="21433" y="203955"/>
                  <a:pt x="24647" y="207169"/>
                  <a:pt x="28576" y="207169"/>
                </a:cubicBezTo>
                <a:lnTo>
                  <a:pt x="171451" y="207169"/>
                </a:lnTo>
                <a:cubicBezTo>
                  <a:pt x="175380" y="207169"/>
                  <a:pt x="178594" y="203955"/>
                  <a:pt x="178594" y="200025"/>
                </a:cubicBezTo>
                <a:lnTo>
                  <a:pt x="178594" y="28575"/>
                </a:lnTo>
                <a:cubicBezTo>
                  <a:pt x="178594" y="24645"/>
                  <a:pt x="175380" y="21431"/>
                  <a:pt x="171451" y="21431"/>
                </a:cubicBezTo>
                <a:lnTo>
                  <a:pt x="28576" y="21431"/>
                </a:lnTo>
                <a:moveTo>
                  <a:pt x="0" y="28575"/>
                </a:moveTo>
                <a:cubicBezTo>
                  <a:pt x="0" y="12813"/>
                  <a:pt x="12814" y="0"/>
                  <a:pt x="28576" y="0"/>
                </a:cubicBezTo>
                <a:lnTo>
                  <a:pt x="171451" y="0"/>
                </a:lnTo>
                <a:cubicBezTo>
                  <a:pt x="187211" y="0"/>
                  <a:pt x="200027" y="12813"/>
                  <a:pt x="200027" y="28575"/>
                </a:cubicBezTo>
                <a:lnTo>
                  <a:pt x="200027" y="200025"/>
                </a:lnTo>
                <a:cubicBezTo>
                  <a:pt x="200027" y="215787"/>
                  <a:pt x="187213" y="228600"/>
                  <a:pt x="171451" y="228600"/>
                </a:cubicBezTo>
                <a:lnTo>
                  <a:pt x="28576" y="228600"/>
                </a:lnTo>
                <a:cubicBezTo>
                  <a:pt x="12816" y="228600"/>
                  <a:pt x="0" y="215787"/>
                  <a:pt x="0" y="200025"/>
                </a:cubicBezTo>
                <a:lnTo>
                  <a:pt x="0" y="28575"/>
                </a:lnTo>
                <a:moveTo>
                  <a:pt x="85725" y="178594"/>
                </a:moveTo>
                <a:lnTo>
                  <a:pt x="114300" y="178594"/>
                </a:lnTo>
                <a:cubicBezTo>
                  <a:pt x="118229" y="178594"/>
                  <a:pt x="121443" y="181808"/>
                  <a:pt x="121443" y="185738"/>
                </a:cubicBezTo>
                <a:cubicBezTo>
                  <a:pt x="121443" y="189667"/>
                  <a:pt x="118229" y="192881"/>
                  <a:pt x="114300" y="192881"/>
                </a:cubicBezTo>
                <a:lnTo>
                  <a:pt x="85725" y="192881"/>
                </a:lnTo>
                <a:cubicBezTo>
                  <a:pt x="81796" y="192881"/>
                  <a:pt x="78582" y="189667"/>
                  <a:pt x="78582" y="185738"/>
                </a:cubicBezTo>
                <a:cubicBezTo>
                  <a:pt x="78582" y="181808"/>
                  <a:pt x="81796" y="178594"/>
                  <a:pt x="85725" y="17859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assessment data to inform future instruction.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Assessment Data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Methods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assessment and evaluation methods for word building and rhyming.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student understanding through quizzes and games.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Observing students during activities and providing feedback.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086158" y="1829752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763002" y="1832399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051878" y="4194841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763002" y="4194878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and technology integration can support student learning and engagement.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Through Innovation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7913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and rhyming are essential skills for emerging readers.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Foundational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Rhyming Stories and Poetry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rhyming stories and poetry to further develop phonological awareness and vocabulary.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Word Families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Introducing students to different word patterns and having them read and write words using these patterns.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Blending Sounds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students to blend individual sounds together to form simple words.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42128" y="4949960"/>
            <a:ext cx="160020" cy="182880"/>
          </a:xfrm>
          <a:custGeom>
            <a:avLst/>
            <a:gdLst/>
            <a:ahLst/>
            <a:cxnLst/>
            <a:rect l="l" t="t" r="r" b="b"/>
            <a:pathLst>
              <a:path w="160020" h="182880">
                <a:moveTo>
                  <a:pt x="0" y="31433"/>
                </a:moveTo>
                <a:cubicBezTo>
                  <a:pt x="0" y="14075"/>
                  <a:pt x="14074" y="2"/>
                  <a:pt x="31433" y="2"/>
                </a:cubicBezTo>
                <a:lnTo>
                  <a:pt x="140017" y="2"/>
                </a:lnTo>
                <a:cubicBezTo>
                  <a:pt x="151054" y="2"/>
                  <a:pt x="160020" y="8967"/>
                  <a:pt x="160020" y="20005"/>
                </a:cubicBezTo>
                <a:lnTo>
                  <a:pt x="160020" y="122875"/>
                </a:lnTo>
                <a:cubicBezTo>
                  <a:pt x="160020" y="130840"/>
                  <a:pt x="155341" y="137734"/>
                  <a:pt x="148590" y="140949"/>
                </a:cubicBezTo>
                <a:lnTo>
                  <a:pt x="148590" y="165739"/>
                </a:lnTo>
                <a:lnTo>
                  <a:pt x="151448" y="165739"/>
                </a:lnTo>
                <a:cubicBezTo>
                  <a:pt x="156199" y="165739"/>
                  <a:pt x="160020" y="169561"/>
                  <a:pt x="160020" y="174312"/>
                </a:cubicBezTo>
                <a:cubicBezTo>
                  <a:pt x="160020" y="179064"/>
                  <a:pt x="156199" y="182886"/>
                  <a:pt x="151448" y="182886"/>
                </a:cubicBezTo>
                <a:lnTo>
                  <a:pt x="28575" y="182886"/>
                </a:lnTo>
                <a:cubicBezTo>
                  <a:pt x="12787" y="182886"/>
                  <a:pt x="0" y="170099"/>
                  <a:pt x="0" y="154311"/>
                </a:cubicBezTo>
                <a:cubicBezTo>
                  <a:pt x="0" y="153347"/>
                  <a:pt x="35" y="152381"/>
                  <a:pt x="142" y="151454"/>
                </a:cubicBezTo>
                <a:lnTo>
                  <a:pt x="0" y="151454"/>
                </a:lnTo>
                <a:lnTo>
                  <a:pt x="0" y="31433"/>
                </a:lnTo>
                <a:moveTo>
                  <a:pt x="28575" y="142875"/>
                </a:moveTo>
                <a:cubicBezTo>
                  <a:pt x="22252" y="142875"/>
                  <a:pt x="17145" y="147983"/>
                  <a:pt x="17145" y="154305"/>
                </a:cubicBezTo>
                <a:cubicBezTo>
                  <a:pt x="17145" y="160627"/>
                  <a:pt x="22252" y="165735"/>
                  <a:pt x="28575" y="165735"/>
                </a:cubicBezTo>
                <a:lnTo>
                  <a:pt x="131445" y="165735"/>
                </a:lnTo>
                <a:lnTo>
                  <a:pt x="131445" y="142875"/>
                </a:lnTo>
                <a:lnTo>
                  <a:pt x="28575" y="142875"/>
                </a:lnTo>
                <a:moveTo>
                  <a:pt x="17145" y="128124"/>
                </a:moveTo>
                <a:cubicBezTo>
                  <a:pt x="20644" y="126588"/>
                  <a:pt x="24502" y="125730"/>
                  <a:pt x="28575" y="125730"/>
                </a:cubicBezTo>
                <a:lnTo>
                  <a:pt x="140017" y="125730"/>
                </a:lnTo>
                <a:cubicBezTo>
                  <a:pt x="141589" y="125730"/>
                  <a:pt x="142875" y="124444"/>
                  <a:pt x="142875" y="122873"/>
                </a:cubicBezTo>
                <a:lnTo>
                  <a:pt x="142875" y="20003"/>
                </a:lnTo>
                <a:cubicBezTo>
                  <a:pt x="142875" y="18432"/>
                  <a:pt x="141589" y="17147"/>
                  <a:pt x="140017" y="17147"/>
                </a:cubicBezTo>
                <a:lnTo>
                  <a:pt x="31433" y="17147"/>
                </a:lnTo>
                <a:cubicBezTo>
                  <a:pt x="23539" y="17147"/>
                  <a:pt x="17144" y="23540"/>
                  <a:pt x="17144" y="31435"/>
                </a:cubicBezTo>
                <a:lnTo>
                  <a:pt x="17145" y="128124"/>
                </a:lnTo>
                <a:moveTo>
                  <a:pt x="54293" y="40005"/>
                </a:moveTo>
                <a:lnTo>
                  <a:pt x="117159" y="40005"/>
                </a:lnTo>
                <a:cubicBezTo>
                  <a:pt x="121910" y="40005"/>
                  <a:pt x="125731" y="43827"/>
                  <a:pt x="125731" y="48578"/>
                </a:cubicBezTo>
                <a:cubicBezTo>
                  <a:pt x="125731" y="53330"/>
                  <a:pt x="121910" y="57152"/>
                  <a:pt x="117159" y="57152"/>
                </a:cubicBezTo>
                <a:lnTo>
                  <a:pt x="54293" y="57152"/>
                </a:lnTo>
                <a:cubicBezTo>
                  <a:pt x="49542" y="57152"/>
                  <a:pt x="45721" y="53330"/>
                  <a:pt x="45721" y="48580"/>
                </a:cubicBezTo>
                <a:cubicBezTo>
                  <a:pt x="45721" y="43829"/>
                  <a:pt x="49542" y="40009"/>
                  <a:pt x="54293" y="40009"/>
                </a:cubicBezTo>
                <a:lnTo>
                  <a:pt x="54293" y="40005"/>
                </a:lnTo>
                <a:moveTo>
                  <a:pt x="54293" y="68580"/>
                </a:moveTo>
                <a:lnTo>
                  <a:pt x="117159" y="68580"/>
                </a:lnTo>
                <a:cubicBezTo>
                  <a:pt x="121910" y="68580"/>
                  <a:pt x="125731" y="72402"/>
                  <a:pt x="125731" y="77153"/>
                </a:cubicBezTo>
                <a:cubicBezTo>
                  <a:pt x="125731" y="81905"/>
                  <a:pt x="121910" y="85727"/>
                  <a:pt x="117159" y="85727"/>
                </a:cubicBezTo>
                <a:lnTo>
                  <a:pt x="54293" y="85727"/>
                </a:lnTo>
                <a:cubicBezTo>
                  <a:pt x="49542" y="85727"/>
                  <a:pt x="45721" y="81905"/>
                  <a:pt x="45721" y="77155"/>
                </a:cubicBezTo>
                <a:cubicBezTo>
                  <a:pt x="45721" y="72404"/>
                  <a:pt x="49542" y="68584"/>
                  <a:pt x="54293" y="68584"/>
                </a:cubicBezTo>
                <a:lnTo>
                  <a:pt x="54293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6413" y="3377891"/>
            <a:ext cx="171450" cy="182880"/>
          </a:xfrm>
          <a:custGeom>
            <a:avLst/>
            <a:gdLst/>
            <a:ahLst/>
            <a:cxnLst/>
            <a:rect l="l" t="t" r="r" b="b"/>
            <a:pathLst>
              <a:path w="171450" h="182880">
                <a:moveTo>
                  <a:pt x="85725" y="17145"/>
                </a:moveTo>
                <a:lnTo>
                  <a:pt x="148591" y="17145"/>
                </a:lnTo>
                <a:cubicBezTo>
                  <a:pt x="151733" y="17145"/>
                  <a:pt x="154305" y="19716"/>
                  <a:pt x="154305" y="22860"/>
                </a:cubicBezTo>
                <a:lnTo>
                  <a:pt x="154305" y="160020"/>
                </a:lnTo>
                <a:cubicBezTo>
                  <a:pt x="154305" y="163164"/>
                  <a:pt x="151733" y="165735"/>
                  <a:pt x="148591" y="165735"/>
                </a:cubicBezTo>
                <a:lnTo>
                  <a:pt x="85725" y="165735"/>
                </a:lnTo>
                <a:lnTo>
                  <a:pt x="85725" y="17145"/>
                </a:lnTo>
                <a:moveTo>
                  <a:pt x="68580" y="17145"/>
                </a:moveTo>
                <a:lnTo>
                  <a:pt x="68580" y="165735"/>
                </a:lnTo>
                <a:lnTo>
                  <a:pt x="45721" y="165735"/>
                </a:lnTo>
                <a:cubicBezTo>
                  <a:pt x="42578" y="165735"/>
                  <a:pt x="40006" y="163164"/>
                  <a:pt x="40006" y="160020"/>
                </a:cubicBezTo>
                <a:lnTo>
                  <a:pt x="40006" y="148590"/>
                </a:lnTo>
                <a:lnTo>
                  <a:pt x="48579" y="148590"/>
                </a:lnTo>
                <a:cubicBezTo>
                  <a:pt x="53330" y="148590"/>
                  <a:pt x="57151" y="144768"/>
                  <a:pt x="57151" y="140018"/>
                </a:cubicBezTo>
                <a:cubicBezTo>
                  <a:pt x="57151" y="135267"/>
                  <a:pt x="53330" y="131447"/>
                  <a:pt x="48579" y="131447"/>
                </a:cubicBezTo>
                <a:lnTo>
                  <a:pt x="40006" y="131447"/>
                </a:lnTo>
                <a:lnTo>
                  <a:pt x="40006" y="100015"/>
                </a:lnTo>
                <a:lnTo>
                  <a:pt x="48579" y="100015"/>
                </a:lnTo>
                <a:cubicBezTo>
                  <a:pt x="53330" y="100015"/>
                  <a:pt x="57151" y="96193"/>
                  <a:pt x="57151" y="91444"/>
                </a:cubicBezTo>
                <a:cubicBezTo>
                  <a:pt x="57151" y="86693"/>
                  <a:pt x="53330" y="82872"/>
                  <a:pt x="48579" y="82872"/>
                </a:cubicBezTo>
                <a:lnTo>
                  <a:pt x="40006" y="82872"/>
                </a:lnTo>
                <a:lnTo>
                  <a:pt x="40006" y="51441"/>
                </a:lnTo>
                <a:lnTo>
                  <a:pt x="48579" y="51441"/>
                </a:lnTo>
                <a:cubicBezTo>
                  <a:pt x="53330" y="51441"/>
                  <a:pt x="57151" y="47619"/>
                  <a:pt x="57151" y="42869"/>
                </a:cubicBezTo>
                <a:cubicBezTo>
                  <a:pt x="57151" y="38118"/>
                  <a:pt x="53330" y="34298"/>
                  <a:pt x="48579" y="34298"/>
                </a:cubicBezTo>
                <a:lnTo>
                  <a:pt x="40006" y="34298"/>
                </a:lnTo>
                <a:lnTo>
                  <a:pt x="40006" y="22868"/>
                </a:lnTo>
                <a:cubicBezTo>
                  <a:pt x="40006" y="19724"/>
                  <a:pt x="42578" y="17153"/>
                  <a:pt x="45721" y="17153"/>
                </a:cubicBezTo>
                <a:lnTo>
                  <a:pt x="68580" y="17145"/>
                </a:lnTo>
                <a:moveTo>
                  <a:pt x="22859" y="148590"/>
                </a:moveTo>
                <a:lnTo>
                  <a:pt x="22859" y="160020"/>
                </a:lnTo>
                <a:cubicBezTo>
                  <a:pt x="22859" y="172630"/>
                  <a:pt x="33110" y="182880"/>
                  <a:pt x="45719" y="182880"/>
                </a:cubicBezTo>
                <a:lnTo>
                  <a:pt x="148589" y="182880"/>
                </a:lnTo>
                <a:cubicBezTo>
                  <a:pt x="161197" y="182880"/>
                  <a:pt x="171448" y="172630"/>
                  <a:pt x="171448" y="160020"/>
                </a:cubicBezTo>
                <a:lnTo>
                  <a:pt x="171448" y="22860"/>
                </a:lnTo>
                <a:cubicBezTo>
                  <a:pt x="171448" y="10250"/>
                  <a:pt x="161197" y="0"/>
                  <a:pt x="148589" y="0"/>
                </a:cubicBezTo>
                <a:lnTo>
                  <a:pt x="45719" y="0"/>
                </a:lnTo>
                <a:cubicBezTo>
                  <a:pt x="33110" y="0"/>
                  <a:pt x="22859" y="10250"/>
                  <a:pt x="22859" y="22860"/>
                </a:cubicBezTo>
                <a:lnTo>
                  <a:pt x="22859" y="34290"/>
                </a:lnTo>
                <a:lnTo>
                  <a:pt x="8572" y="34290"/>
                </a:lnTo>
                <a:cubicBezTo>
                  <a:pt x="3822" y="34290"/>
                  <a:pt x="0" y="38112"/>
                  <a:pt x="0" y="42863"/>
                </a:cubicBezTo>
                <a:cubicBezTo>
                  <a:pt x="0" y="47615"/>
                  <a:pt x="3822" y="51437"/>
                  <a:pt x="8572" y="51437"/>
                </a:cubicBezTo>
                <a:lnTo>
                  <a:pt x="22859" y="51437"/>
                </a:lnTo>
                <a:lnTo>
                  <a:pt x="22859" y="82870"/>
                </a:lnTo>
                <a:lnTo>
                  <a:pt x="8572" y="82870"/>
                </a:lnTo>
                <a:cubicBezTo>
                  <a:pt x="3822" y="82870"/>
                  <a:pt x="0" y="86693"/>
                  <a:pt x="0" y="91444"/>
                </a:cubicBezTo>
                <a:cubicBezTo>
                  <a:pt x="0" y="96195"/>
                  <a:pt x="3822" y="100017"/>
                  <a:pt x="8572" y="100017"/>
                </a:cubicBezTo>
                <a:lnTo>
                  <a:pt x="22859" y="100017"/>
                </a:lnTo>
                <a:lnTo>
                  <a:pt x="22859" y="131451"/>
                </a:lnTo>
                <a:lnTo>
                  <a:pt x="8572" y="131451"/>
                </a:lnTo>
                <a:cubicBezTo>
                  <a:pt x="3822" y="131451"/>
                  <a:pt x="0" y="135273"/>
                  <a:pt x="0" y="140024"/>
                </a:cubicBezTo>
                <a:cubicBezTo>
                  <a:pt x="0" y="144775"/>
                  <a:pt x="3822" y="148598"/>
                  <a:pt x="8572" y="148598"/>
                </a:cubicBezTo>
                <a:lnTo>
                  <a:pt x="22859" y="14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53558" y="1794972"/>
            <a:ext cx="137160" cy="182880"/>
          </a:xfrm>
          <a:custGeom>
            <a:avLst/>
            <a:gdLst/>
            <a:ahLst/>
            <a:cxnLst/>
            <a:rect l="l" t="t" r="r" b="b"/>
            <a:pathLst>
              <a:path w="137160" h="182880">
                <a:moveTo>
                  <a:pt x="120015" y="68580"/>
                </a:moveTo>
                <a:cubicBezTo>
                  <a:pt x="120015" y="40184"/>
                  <a:pt x="96976" y="17145"/>
                  <a:pt x="68580" y="17145"/>
                </a:cubicBezTo>
                <a:cubicBezTo>
                  <a:pt x="40184" y="17145"/>
                  <a:pt x="17145" y="40184"/>
                  <a:pt x="17145" y="68580"/>
                </a:cubicBezTo>
                <a:lnTo>
                  <a:pt x="17145" y="131445"/>
                </a:lnTo>
                <a:cubicBezTo>
                  <a:pt x="17145" y="150377"/>
                  <a:pt x="32504" y="165735"/>
                  <a:pt x="51435" y="165735"/>
                </a:cubicBezTo>
                <a:cubicBezTo>
                  <a:pt x="70366" y="165735"/>
                  <a:pt x="85725" y="150377"/>
                  <a:pt x="85725" y="131445"/>
                </a:cubicBezTo>
                <a:cubicBezTo>
                  <a:pt x="85725" y="123695"/>
                  <a:pt x="89619" y="116229"/>
                  <a:pt x="96369" y="111871"/>
                </a:cubicBezTo>
                <a:cubicBezTo>
                  <a:pt x="110621" y="102691"/>
                  <a:pt x="120015" y="86725"/>
                  <a:pt x="120015" y="68580"/>
                </a:cubicBezTo>
                <a:lnTo>
                  <a:pt x="120015" y="68580"/>
                </a:lnTo>
                <a:moveTo>
                  <a:pt x="137160" y="68580"/>
                </a:moveTo>
                <a:cubicBezTo>
                  <a:pt x="137160" y="92797"/>
                  <a:pt x="124622" y="114086"/>
                  <a:pt x="105656" y="126266"/>
                </a:cubicBezTo>
                <a:cubicBezTo>
                  <a:pt x="103906" y="127409"/>
                  <a:pt x="102870" y="129338"/>
                  <a:pt x="102870" y="131445"/>
                </a:cubicBezTo>
                <a:cubicBezTo>
                  <a:pt x="102870" y="159841"/>
                  <a:pt x="79831" y="182880"/>
                  <a:pt x="51435" y="182880"/>
                </a:cubicBezTo>
                <a:cubicBezTo>
                  <a:pt x="23039" y="182880"/>
                  <a:pt x="0" y="159841"/>
                  <a:pt x="0" y="131445"/>
                </a:cubicBezTo>
                <a:lnTo>
                  <a:pt x="0" y="68580"/>
                </a:lnTo>
                <a:cubicBezTo>
                  <a:pt x="0" y="30718"/>
                  <a:pt x="30718" y="0"/>
                  <a:pt x="68580" y="0"/>
                </a:cubicBezTo>
                <a:cubicBezTo>
                  <a:pt x="106442" y="0"/>
                  <a:pt x="137160" y="30718"/>
                  <a:pt x="137160" y="68580"/>
                </a:cubicBezTo>
                <a:lnTo>
                  <a:pt x="137160" y="68580"/>
                </a:lnTo>
                <a:moveTo>
                  <a:pt x="45720" y="68580"/>
                </a:moveTo>
                <a:lnTo>
                  <a:pt x="45720" y="75795"/>
                </a:lnTo>
                <a:cubicBezTo>
                  <a:pt x="45720" y="76866"/>
                  <a:pt x="46327" y="77867"/>
                  <a:pt x="47291" y="78366"/>
                </a:cubicBezTo>
                <a:lnTo>
                  <a:pt x="52292" y="80866"/>
                </a:lnTo>
                <a:cubicBezTo>
                  <a:pt x="58758" y="84116"/>
                  <a:pt x="62829" y="90725"/>
                  <a:pt x="62829" y="97939"/>
                </a:cubicBezTo>
                <a:cubicBezTo>
                  <a:pt x="62829" y="103618"/>
                  <a:pt x="60328" y="108976"/>
                  <a:pt x="55971" y="112619"/>
                </a:cubicBezTo>
                <a:lnTo>
                  <a:pt x="42611" y="123764"/>
                </a:lnTo>
                <a:cubicBezTo>
                  <a:pt x="38968" y="126800"/>
                  <a:pt x="33574" y="126300"/>
                  <a:pt x="30539" y="122658"/>
                </a:cubicBezTo>
                <a:cubicBezTo>
                  <a:pt x="27502" y="119015"/>
                  <a:pt x="28002" y="113621"/>
                  <a:pt x="31645" y="110584"/>
                </a:cubicBezTo>
                <a:lnTo>
                  <a:pt x="45005" y="99439"/>
                </a:lnTo>
                <a:cubicBezTo>
                  <a:pt x="45433" y="99082"/>
                  <a:pt x="45719" y="98510"/>
                  <a:pt x="45719" y="97939"/>
                </a:cubicBezTo>
                <a:cubicBezTo>
                  <a:pt x="45719" y="97190"/>
                  <a:pt x="45291" y="96511"/>
                  <a:pt x="44648" y="96189"/>
                </a:cubicBezTo>
                <a:lnTo>
                  <a:pt x="39647" y="93689"/>
                </a:lnTo>
                <a:cubicBezTo>
                  <a:pt x="32861" y="90297"/>
                  <a:pt x="28575" y="83366"/>
                  <a:pt x="28575" y="75795"/>
                </a:cubicBezTo>
                <a:lnTo>
                  <a:pt x="28575" y="68580"/>
                </a:lnTo>
                <a:cubicBezTo>
                  <a:pt x="28575" y="46470"/>
                  <a:pt x="46470" y="28575"/>
                  <a:pt x="68580" y="28575"/>
                </a:cubicBezTo>
                <a:cubicBezTo>
                  <a:pt x="90690" y="28575"/>
                  <a:pt x="108585" y="46470"/>
                  <a:pt x="108585" y="68580"/>
                </a:cubicBezTo>
                <a:lnTo>
                  <a:pt x="108585" y="71438"/>
                </a:lnTo>
                <a:cubicBezTo>
                  <a:pt x="108585" y="76190"/>
                  <a:pt x="104764" y="80012"/>
                  <a:pt x="100013" y="80012"/>
                </a:cubicBezTo>
                <a:cubicBezTo>
                  <a:pt x="95262" y="80012"/>
                  <a:pt x="91440" y="76190"/>
                  <a:pt x="91440" y="71440"/>
                </a:cubicBezTo>
                <a:lnTo>
                  <a:pt x="91440" y="68584"/>
                </a:lnTo>
                <a:cubicBezTo>
                  <a:pt x="91440" y="55974"/>
                  <a:pt x="81189" y="45724"/>
                  <a:pt x="68580" y="45724"/>
                </a:cubicBezTo>
                <a:cubicBezTo>
                  <a:pt x="55971" y="45724"/>
                  <a:pt x="45720" y="55974"/>
                  <a:pt x="45720" y="68584"/>
                </a:cubicBezTo>
                <a:lnTo>
                  <a:pt x="45720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there for formative assessment during the lesson, and how can the data collected be used to inform future instruction?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 Opportunities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535288" y="2035567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600078" y="137160"/>
                </a:moveTo>
                <a:lnTo>
                  <a:pt x="685806" y="137160"/>
                </a:lnTo>
                <a:cubicBezTo>
                  <a:pt x="761460" y="137160"/>
                  <a:pt x="822968" y="198663"/>
                  <a:pt x="822968" y="274320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274320"/>
                </a:lnTo>
                <a:cubicBezTo>
                  <a:pt x="0" y="198663"/>
                  <a:pt x="61508" y="137160"/>
                  <a:pt x="137163" y="137160"/>
                </a:cubicBezTo>
                <a:lnTo>
                  <a:pt x="222891" y="137160"/>
                </a:lnTo>
                <a:lnTo>
                  <a:pt x="243465" y="137160"/>
                </a:lnTo>
                <a:cubicBezTo>
                  <a:pt x="259323" y="58935"/>
                  <a:pt x="328550" y="0"/>
                  <a:pt x="411488" y="0"/>
                </a:cubicBezTo>
                <a:cubicBezTo>
                  <a:pt x="494426" y="0"/>
                  <a:pt x="563654" y="58935"/>
                  <a:pt x="579512" y="137160"/>
                </a:cubicBezTo>
                <a:lnTo>
                  <a:pt x="600078" y="137160"/>
                </a:lnTo>
                <a:moveTo>
                  <a:pt x="137163" y="240030"/>
                </a:moveTo>
                <a:cubicBezTo>
                  <a:pt x="118300" y="240030"/>
                  <a:pt x="102870" y="255458"/>
                  <a:pt x="102870" y="274320"/>
                </a:cubicBezTo>
                <a:lnTo>
                  <a:pt x="102870" y="960120"/>
                </a:lnTo>
                <a:cubicBezTo>
                  <a:pt x="102870" y="978982"/>
                  <a:pt x="118301" y="994410"/>
                  <a:pt x="137163" y="994410"/>
                </a:cubicBezTo>
                <a:lnTo>
                  <a:pt x="685806" y="994410"/>
                </a:lnTo>
                <a:cubicBezTo>
                  <a:pt x="704668" y="994410"/>
                  <a:pt x="720098" y="978982"/>
                  <a:pt x="720098" y="960120"/>
                </a:cubicBezTo>
                <a:lnTo>
                  <a:pt x="720098" y="274320"/>
                </a:lnTo>
                <a:cubicBezTo>
                  <a:pt x="720098" y="255458"/>
                  <a:pt x="704668" y="240030"/>
                  <a:pt x="685806" y="240030"/>
                </a:cubicBezTo>
                <a:lnTo>
                  <a:pt x="651513" y="240030"/>
                </a:lnTo>
                <a:lnTo>
                  <a:pt x="651513" y="291471"/>
                </a:lnTo>
                <a:cubicBezTo>
                  <a:pt x="651513" y="319978"/>
                  <a:pt x="628585" y="342911"/>
                  <a:pt x="600078" y="342911"/>
                </a:cubicBezTo>
                <a:lnTo>
                  <a:pt x="411480" y="342911"/>
                </a:lnTo>
                <a:lnTo>
                  <a:pt x="222882" y="342911"/>
                </a:lnTo>
                <a:cubicBezTo>
                  <a:pt x="194375" y="342911"/>
                  <a:pt x="171447" y="319978"/>
                  <a:pt x="171447" y="291482"/>
                </a:cubicBezTo>
                <a:lnTo>
                  <a:pt x="171447" y="240052"/>
                </a:lnTo>
                <a:lnTo>
                  <a:pt x="137163" y="240030"/>
                </a:lnTo>
                <a:moveTo>
                  <a:pt x="411480" y="222891"/>
                </a:moveTo>
                <a:cubicBezTo>
                  <a:pt x="439889" y="222891"/>
                  <a:pt x="462915" y="199859"/>
                  <a:pt x="462915" y="171461"/>
                </a:cubicBezTo>
                <a:cubicBezTo>
                  <a:pt x="462915" y="143052"/>
                  <a:pt x="439889" y="120032"/>
                  <a:pt x="411480" y="120032"/>
                </a:cubicBezTo>
                <a:cubicBezTo>
                  <a:pt x="383071" y="120032"/>
                  <a:pt x="360045" y="143063"/>
                  <a:pt x="360045" y="171472"/>
                </a:cubicBezTo>
                <a:cubicBezTo>
                  <a:pt x="360045" y="199881"/>
                  <a:pt x="383071" y="222913"/>
                  <a:pt x="411480" y="222913"/>
                </a:cubicBezTo>
                <a:lnTo>
                  <a:pt x="411480" y="2228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differentiated activities support the learning of students with varying abilities?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Diverse Abilities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and promoting their understanding of word building and rhyming concepts?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Student Engagement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2054464" y="2035567"/>
            <a:ext cx="705307" cy="1097280"/>
          </a:xfrm>
          <a:custGeom>
            <a:avLst/>
            <a:gdLst/>
            <a:ahLst/>
            <a:cxnLst/>
            <a:rect l="l" t="t" r="r" b="b"/>
            <a:pathLst>
              <a:path w="705307" h="1097280">
                <a:moveTo>
                  <a:pt x="117589" y="313339"/>
                </a:moveTo>
                <a:cubicBezTo>
                  <a:pt x="117589" y="205060"/>
                  <a:pt x="205294" y="117354"/>
                  <a:pt x="313572" y="117354"/>
                </a:cubicBezTo>
                <a:lnTo>
                  <a:pt x="391967" y="117354"/>
                </a:lnTo>
                <a:cubicBezTo>
                  <a:pt x="500253" y="117354"/>
                  <a:pt x="587951" y="205060"/>
                  <a:pt x="587951" y="313339"/>
                </a:cubicBezTo>
                <a:lnTo>
                  <a:pt x="587951" y="324608"/>
                </a:lnTo>
                <a:cubicBezTo>
                  <a:pt x="587951" y="383653"/>
                  <a:pt x="558553" y="438769"/>
                  <a:pt x="509309" y="471359"/>
                </a:cubicBezTo>
                <a:lnTo>
                  <a:pt x="381183" y="556859"/>
                </a:lnTo>
                <a:cubicBezTo>
                  <a:pt x="326797" y="593113"/>
                  <a:pt x="293972" y="654363"/>
                  <a:pt x="293972" y="720013"/>
                </a:cubicBezTo>
                <a:lnTo>
                  <a:pt x="293972" y="724918"/>
                </a:lnTo>
                <a:cubicBezTo>
                  <a:pt x="293972" y="757496"/>
                  <a:pt x="320188" y="783710"/>
                  <a:pt x="352766" y="783710"/>
                </a:cubicBezTo>
                <a:cubicBezTo>
                  <a:pt x="385351" y="783710"/>
                  <a:pt x="411561" y="757496"/>
                  <a:pt x="411561" y="724918"/>
                </a:cubicBezTo>
                <a:lnTo>
                  <a:pt x="411561" y="720013"/>
                </a:lnTo>
                <a:cubicBezTo>
                  <a:pt x="411561" y="693799"/>
                  <a:pt x="424545" y="669297"/>
                  <a:pt x="446346" y="654846"/>
                </a:cubicBezTo>
                <a:lnTo>
                  <a:pt x="574472" y="569346"/>
                </a:lnTo>
                <a:cubicBezTo>
                  <a:pt x="656295" y="514712"/>
                  <a:pt x="705293" y="423089"/>
                  <a:pt x="705293" y="324850"/>
                </a:cubicBezTo>
                <a:lnTo>
                  <a:pt x="705293" y="313581"/>
                </a:lnTo>
                <a:cubicBezTo>
                  <a:pt x="705293" y="140375"/>
                  <a:pt x="564915" y="0"/>
                  <a:pt x="391713" y="0"/>
                </a:cubicBezTo>
                <a:lnTo>
                  <a:pt x="313318" y="0"/>
                </a:lnTo>
                <a:cubicBezTo>
                  <a:pt x="140363" y="-241"/>
                  <a:pt x="-14" y="140134"/>
                  <a:pt x="-14" y="313328"/>
                </a:cubicBezTo>
                <a:cubicBezTo>
                  <a:pt x="-14" y="345907"/>
                  <a:pt x="26202" y="372121"/>
                  <a:pt x="58780" y="372121"/>
                </a:cubicBezTo>
                <a:cubicBezTo>
                  <a:pt x="91365" y="372121"/>
                  <a:pt x="117575" y="345907"/>
                  <a:pt x="117575" y="313328"/>
                </a:cubicBezTo>
                <a:lnTo>
                  <a:pt x="117589" y="313339"/>
                </a:lnTo>
                <a:moveTo>
                  <a:pt x="352773" y="1097280"/>
                </a:moveTo>
                <a:cubicBezTo>
                  <a:pt x="396072" y="1097280"/>
                  <a:pt x="431168" y="1062178"/>
                  <a:pt x="431168" y="1018890"/>
                </a:cubicBezTo>
                <a:cubicBezTo>
                  <a:pt x="431168" y="975592"/>
                  <a:pt x="396072" y="940501"/>
                  <a:pt x="352773" y="940501"/>
                </a:cubicBezTo>
                <a:cubicBezTo>
                  <a:pt x="309474" y="940501"/>
                  <a:pt x="274378" y="975603"/>
                  <a:pt x="274378" y="1018890"/>
                </a:cubicBezTo>
                <a:cubicBezTo>
                  <a:pt x="274378" y="1062189"/>
                  <a:pt x="309474" y="1097280"/>
                  <a:pt x="352773" y="109728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61923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differentiation and adaptation.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961923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and Adaptation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5882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music and rhyme to develop phonological awareness.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5882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Music and Rhyme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55732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movement and action into the lesson.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55732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Movement and Action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manipulatives to support student learning.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263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Manipulatives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93443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800100" y="0"/>
                </a:moveTo>
                <a:cubicBezTo>
                  <a:pt x="863148" y="0"/>
                  <a:pt x="914400" y="51252"/>
                  <a:pt x="914400" y="114300"/>
                </a:cubicBezTo>
                <a:lnTo>
                  <a:pt x="914400" y="342900"/>
                </a:lnTo>
                <a:cubicBezTo>
                  <a:pt x="914400" y="358619"/>
                  <a:pt x="901544" y="371475"/>
                  <a:pt x="885825" y="371475"/>
                </a:cubicBezTo>
                <a:lnTo>
                  <a:pt x="792959" y="371475"/>
                </a:lnTo>
                <a:cubicBezTo>
                  <a:pt x="781172" y="371475"/>
                  <a:pt x="771525" y="381122"/>
                  <a:pt x="771525" y="392909"/>
                </a:cubicBezTo>
                <a:lnTo>
                  <a:pt x="771525" y="400050"/>
                </a:lnTo>
                <a:cubicBezTo>
                  <a:pt x="771525" y="431661"/>
                  <a:pt x="745986" y="457200"/>
                  <a:pt x="714375" y="457200"/>
                </a:cubicBezTo>
                <a:cubicBezTo>
                  <a:pt x="682764" y="457200"/>
                  <a:pt x="657225" y="431661"/>
                  <a:pt x="657225" y="400050"/>
                </a:cubicBezTo>
                <a:lnTo>
                  <a:pt x="657225" y="392909"/>
                </a:lnTo>
                <a:cubicBezTo>
                  <a:pt x="657225" y="381122"/>
                  <a:pt x="647578" y="371475"/>
                  <a:pt x="635791" y="371475"/>
                </a:cubicBezTo>
                <a:lnTo>
                  <a:pt x="571500" y="371475"/>
                </a:lnTo>
                <a:cubicBezTo>
                  <a:pt x="555781" y="371475"/>
                  <a:pt x="542925" y="358619"/>
                  <a:pt x="542925" y="342900"/>
                </a:cubicBezTo>
                <a:lnTo>
                  <a:pt x="542925" y="285750"/>
                </a:lnTo>
                <a:cubicBezTo>
                  <a:pt x="542925" y="270031"/>
                  <a:pt x="555781" y="257175"/>
                  <a:pt x="571500" y="257175"/>
                </a:cubicBezTo>
                <a:lnTo>
                  <a:pt x="600075" y="257175"/>
                </a:lnTo>
                <a:cubicBezTo>
                  <a:pt x="631686" y="257175"/>
                  <a:pt x="657225" y="231636"/>
                  <a:pt x="657225" y="200025"/>
                </a:cubicBezTo>
                <a:cubicBezTo>
                  <a:pt x="657225" y="168414"/>
                  <a:pt x="631686" y="142875"/>
                  <a:pt x="600075" y="142875"/>
                </a:cubicBezTo>
                <a:lnTo>
                  <a:pt x="571500" y="142875"/>
                </a:lnTo>
                <a:cubicBezTo>
                  <a:pt x="555781" y="142875"/>
                  <a:pt x="542925" y="130019"/>
                  <a:pt x="542925" y="114300"/>
                </a:cubicBezTo>
                <a:lnTo>
                  <a:pt x="542925" y="28575"/>
                </a:lnTo>
                <a:cubicBezTo>
                  <a:pt x="542925" y="12856"/>
                  <a:pt x="555781" y="0"/>
                  <a:pt x="571500" y="0"/>
                </a:cubicBezTo>
                <a:lnTo>
                  <a:pt x="800100" y="0"/>
                </a:lnTo>
              </a:path>
              <a:path w="914400" h="914400">
                <a:moveTo>
                  <a:pt x="0" y="428625"/>
                </a:moveTo>
                <a:lnTo>
                  <a:pt x="0" y="228600"/>
                </a:lnTo>
                <a:cubicBezTo>
                  <a:pt x="0" y="165552"/>
                  <a:pt x="51252" y="114300"/>
                  <a:pt x="114300" y="114300"/>
                </a:cubicBezTo>
                <a:lnTo>
                  <a:pt x="371475" y="114300"/>
                </a:lnTo>
                <a:cubicBezTo>
                  <a:pt x="387194" y="114300"/>
                  <a:pt x="400050" y="127156"/>
                  <a:pt x="400050" y="142875"/>
                </a:cubicBezTo>
                <a:lnTo>
                  <a:pt x="400050" y="235741"/>
                </a:lnTo>
                <a:cubicBezTo>
                  <a:pt x="400050" y="247528"/>
                  <a:pt x="409697" y="257175"/>
                  <a:pt x="421484" y="257175"/>
                </a:cubicBezTo>
                <a:lnTo>
                  <a:pt x="428625" y="257175"/>
                </a:lnTo>
                <a:cubicBezTo>
                  <a:pt x="460236" y="257175"/>
                  <a:pt x="485775" y="282714"/>
                  <a:pt x="485775" y="314325"/>
                </a:cubicBezTo>
                <a:cubicBezTo>
                  <a:pt x="485775" y="345936"/>
                  <a:pt x="460236" y="371475"/>
                  <a:pt x="428625" y="371475"/>
                </a:cubicBezTo>
                <a:lnTo>
                  <a:pt x="421484" y="371475"/>
                </a:lnTo>
                <a:cubicBezTo>
                  <a:pt x="409697" y="371475"/>
                  <a:pt x="400050" y="381122"/>
                  <a:pt x="400050" y="392909"/>
                </a:cubicBezTo>
                <a:lnTo>
                  <a:pt x="400050" y="485775"/>
                </a:lnTo>
                <a:cubicBezTo>
                  <a:pt x="400050" y="501494"/>
                  <a:pt x="387194" y="514350"/>
                  <a:pt x="371475" y="514350"/>
                </a:cubicBezTo>
                <a:lnTo>
                  <a:pt x="314325" y="514350"/>
                </a:lnTo>
                <a:cubicBezTo>
                  <a:pt x="298606" y="514350"/>
                  <a:pt x="285750" y="501494"/>
                  <a:pt x="285750" y="485775"/>
                </a:cubicBezTo>
                <a:lnTo>
                  <a:pt x="285750" y="457200"/>
                </a:lnTo>
                <a:cubicBezTo>
                  <a:pt x="285750" y="425589"/>
                  <a:pt x="260211" y="400050"/>
                  <a:pt x="228600" y="400050"/>
                </a:cubicBezTo>
                <a:cubicBezTo>
                  <a:pt x="196989" y="400050"/>
                  <a:pt x="171450" y="425589"/>
                  <a:pt x="171450" y="457200"/>
                </a:cubicBezTo>
                <a:lnTo>
                  <a:pt x="171450" y="485775"/>
                </a:lnTo>
                <a:cubicBezTo>
                  <a:pt x="171450" y="501494"/>
                  <a:pt x="158594" y="514350"/>
                  <a:pt x="142875" y="514350"/>
                </a:cubicBezTo>
                <a:lnTo>
                  <a:pt x="85725" y="514350"/>
                </a:lnTo>
                <a:lnTo>
                  <a:pt x="85725" y="785817"/>
                </a:lnTo>
                <a:cubicBezTo>
                  <a:pt x="85725" y="809573"/>
                  <a:pt x="104836" y="828684"/>
                  <a:pt x="128592" y="828684"/>
                </a:cubicBezTo>
                <a:lnTo>
                  <a:pt x="400059" y="828684"/>
                </a:lnTo>
                <a:lnTo>
                  <a:pt x="400059" y="764393"/>
                </a:lnTo>
                <a:cubicBezTo>
                  <a:pt x="400059" y="752606"/>
                  <a:pt x="390412" y="742959"/>
                  <a:pt x="378626" y="742959"/>
                </a:cubicBezTo>
                <a:lnTo>
                  <a:pt x="371484" y="742959"/>
                </a:lnTo>
                <a:cubicBezTo>
                  <a:pt x="339873" y="742959"/>
                  <a:pt x="314334" y="717420"/>
                  <a:pt x="314334" y="685809"/>
                </a:cubicBezTo>
                <a:cubicBezTo>
                  <a:pt x="314334" y="654198"/>
                  <a:pt x="339873" y="628659"/>
                  <a:pt x="371484" y="628659"/>
                </a:cubicBezTo>
                <a:lnTo>
                  <a:pt x="378626" y="628659"/>
                </a:lnTo>
                <a:cubicBezTo>
                  <a:pt x="390412" y="628659"/>
                  <a:pt x="400059" y="619012"/>
                  <a:pt x="400059" y="607226"/>
                </a:cubicBezTo>
                <a:lnTo>
                  <a:pt x="400059" y="542934"/>
                </a:lnTo>
                <a:cubicBezTo>
                  <a:pt x="400059" y="527216"/>
                  <a:pt x="412916" y="514359"/>
                  <a:pt x="428634" y="514359"/>
                </a:cubicBezTo>
                <a:lnTo>
                  <a:pt x="514359" y="514359"/>
                </a:lnTo>
                <a:cubicBezTo>
                  <a:pt x="530078" y="514359"/>
                  <a:pt x="542934" y="527216"/>
                  <a:pt x="542934" y="542934"/>
                </a:cubicBezTo>
                <a:lnTo>
                  <a:pt x="542934" y="571509"/>
                </a:lnTo>
                <a:cubicBezTo>
                  <a:pt x="542934" y="603120"/>
                  <a:pt x="568473" y="628659"/>
                  <a:pt x="600084" y="628659"/>
                </a:cubicBezTo>
                <a:cubicBezTo>
                  <a:pt x="631695" y="628659"/>
                  <a:pt x="657234" y="603120"/>
                  <a:pt x="657234" y="571509"/>
                </a:cubicBezTo>
                <a:lnTo>
                  <a:pt x="657234" y="542934"/>
                </a:lnTo>
                <a:cubicBezTo>
                  <a:pt x="657234" y="527216"/>
                  <a:pt x="670091" y="514359"/>
                  <a:pt x="685809" y="514359"/>
                </a:cubicBezTo>
                <a:lnTo>
                  <a:pt x="771534" y="514359"/>
                </a:lnTo>
                <a:cubicBezTo>
                  <a:pt x="787253" y="514359"/>
                  <a:pt x="800109" y="527216"/>
                  <a:pt x="800109" y="542934"/>
                </a:cubicBezTo>
                <a:lnTo>
                  <a:pt x="800109" y="800109"/>
                </a:lnTo>
                <a:cubicBezTo>
                  <a:pt x="800109" y="863157"/>
                  <a:pt x="748857" y="914409"/>
                  <a:pt x="685809" y="914409"/>
                </a:cubicBezTo>
                <a:lnTo>
                  <a:pt x="457209" y="914409"/>
                </a:lnTo>
                <a:lnTo>
                  <a:pt x="428634" y="914409"/>
                </a:lnTo>
                <a:lnTo>
                  <a:pt x="128601" y="914409"/>
                </a:lnTo>
                <a:cubicBezTo>
                  <a:pt x="57525" y="914409"/>
                  <a:pt x="18" y="856903"/>
                  <a:pt x="18" y="785826"/>
                </a:cubicBezTo>
                <a:lnTo>
                  <a:pt x="18" y="485793"/>
                </a:lnTo>
                <a:lnTo>
                  <a:pt x="0" y="4286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133222" y="1955857"/>
            <a:ext cx="628650" cy="914400"/>
          </a:xfrm>
          <a:custGeom>
            <a:avLst/>
            <a:gdLst/>
            <a:ahLst/>
            <a:cxnLst/>
            <a:rect l="l" t="t" r="r" b="b"/>
            <a:pathLst>
              <a:path w="628650" h="914400">
                <a:moveTo>
                  <a:pt x="400048" y="171450"/>
                </a:moveTo>
                <a:lnTo>
                  <a:pt x="400048" y="457200"/>
                </a:lnTo>
                <a:cubicBezTo>
                  <a:pt x="400048" y="504529"/>
                  <a:pt x="361650" y="542925"/>
                  <a:pt x="314325" y="542925"/>
                </a:cubicBezTo>
                <a:cubicBezTo>
                  <a:pt x="267000" y="542925"/>
                  <a:pt x="228602" y="504529"/>
                  <a:pt x="228602" y="457200"/>
                </a:cubicBezTo>
                <a:lnTo>
                  <a:pt x="228602" y="171450"/>
                </a:lnTo>
                <a:cubicBezTo>
                  <a:pt x="228602" y="124121"/>
                  <a:pt x="267000" y="85725"/>
                  <a:pt x="314325" y="85725"/>
                </a:cubicBezTo>
                <a:cubicBezTo>
                  <a:pt x="361650" y="85725"/>
                  <a:pt x="400048" y="124121"/>
                  <a:pt x="400048" y="171450"/>
                </a:cubicBezTo>
                <a:moveTo>
                  <a:pt x="142873" y="171450"/>
                </a:moveTo>
                <a:lnTo>
                  <a:pt x="142873" y="457200"/>
                </a:lnTo>
                <a:cubicBezTo>
                  <a:pt x="142873" y="551859"/>
                  <a:pt x="219669" y="628650"/>
                  <a:pt x="314325" y="628650"/>
                </a:cubicBezTo>
                <a:cubicBezTo>
                  <a:pt x="408981" y="628650"/>
                  <a:pt x="485777" y="551859"/>
                  <a:pt x="485777" y="457200"/>
                </a:cubicBezTo>
                <a:lnTo>
                  <a:pt x="485777" y="171450"/>
                </a:lnTo>
                <a:cubicBezTo>
                  <a:pt x="485777" y="76791"/>
                  <a:pt x="408981" y="0"/>
                  <a:pt x="314325" y="0"/>
                </a:cubicBezTo>
                <a:cubicBezTo>
                  <a:pt x="219669" y="0"/>
                  <a:pt x="142873" y="76791"/>
                  <a:pt x="142873" y="171450"/>
                </a:cubicBezTo>
                <a:moveTo>
                  <a:pt x="85723" y="385767"/>
                </a:moveTo>
                <a:cubicBezTo>
                  <a:pt x="85723" y="362011"/>
                  <a:pt x="66612" y="342909"/>
                  <a:pt x="42861" y="342909"/>
                </a:cubicBezTo>
                <a:cubicBezTo>
                  <a:pt x="19111" y="342909"/>
                  <a:pt x="0" y="362020"/>
                  <a:pt x="0" y="385776"/>
                </a:cubicBezTo>
                <a:lnTo>
                  <a:pt x="0" y="457218"/>
                </a:lnTo>
                <a:cubicBezTo>
                  <a:pt x="0" y="616342"/>
                  <a:pt x="118230" y="747787"/>
                  <a:pt x="271464" y="768681"/>
                </a:cubicBezTo>
                <a:lnTo>
                  <a:pt x="271464" y="828693"/>
                </a:lnTo>
                <a:lnTo>
                  <a:pt x="185741" y="828693"/>
                </a:lnTo>
                <a:cubicBezTo>
                  <a:pt x="161991" y="828693"/>
                  <a:pt x="142880" y="847804"/>
                  <a:pt x="142880" y="871560"/>
                </a:cubicBezTo>
                <a:cubicBezTo>
                  <a:pt x="142880" y="895316"/>
                  <a:pt x="161991" y="914427"/>
                  <a:pt x="185741" y="914427"/>
                </a:cubicBezTo>
                <a:lnTo>
                  <a:pt x="314331" y="914427"/>
                </a:lnTo>
                <a:lnTo>
                  <a:pt x="442922" y="914427"/>
                </a:lnTo>
                <a:cubicBezTo>
                  <a:pt x="466672" y="914427"/>
                  <a:pt x="485783" y="895316"/>
                  <a:pt x="485783" y="871570"/>
                </a:cubicBezTo>
                <a:cubicBezTo>
                  <a:pt x="485783" y="847813"/>
                  <a:pt x="466672" y="828712"/>
                  <a:pt x="442922" y="828712"/>
                </a:cubicBezTo>
                <a:lnTo>
                  <a:pt x="357199" y="828712"/>
                </a:lnTo>
                <a:lnTo>
                  <a:pt x="357199" y="768700"/>
                </a:lnTo>
                <a:cubicBezTo>
                  <a:pt x="510432" y="747805"/>
                  <a:pt x="628663" y="616360"/>
                  <a:pt x="628663" y="457237"/>
                </a:cubicBezTo>
                <a:lnTo>
                  <a:pt x="628663" y="385804"/>
                </a:lnTo>
                <a:cubicBezTo>
                  <a:pt x="628663" y="362048"/>
                  <a:pt x="609552" y="342946"/>
                  <a:pt x="585801" y="342946"/>
                </a:cubicBezTo>
                <a:cubicBezTo>
                  <a:pt x="562051" y="342946"/>
                  <a:pt x="542940" y="362057"/>
                  <a:pt x="542940" y="385813"/>
                </a:cubicBezTo>
                <a:lnTo>
                  <a:pt x="542940" y="457255"/>
                </a:lnTo>
                <a:cubicBezTo>
                  <a:pt x="542940" y="583524"/>
                  <a:pt x="440608" y="685855"/>
                  <a:pt x="314338" y="685855"/>
                </a:cubicBezTo>
                <a:cubicBezTo>
                  <a:pt x="188073" y="685855"/>
                  <a:pt x="85735" y="583524"/>
                  <a:pt x="85735" y="457255"/>
                </a:cubicBezTo>
                <a:lnTo>
                  <a:pt x="85723" y="38576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372904" y="1955857"/>
            <a:ext cx="743095" cy="914400"/>
          </a:xfrm>
          <a:custGeom>
            <a:avLst/>
            <a:gdLst/>
            <a:ahLst/>
            <a:cxnLst/>
            <a:rect l="l" t="t" r="r" b="b"/>
            <a:pathLst>
              <a:path w="743095" h="914400">
                <a:moveTo>
                  <a:pt x="228643" y="42867"/>
                </a:moveTo>
                <a:cubicBezTo>
                  <a:pt x="228643" y="19111"/>
                  <a:pt x="247755" y="0"/>
                  <a:pt x="271512" y="0"/>
                </a:cubicBezTo>
                <a:lnTo>
                  <a:pt x="471576" y="0"/>
                </a:lnTo>
                <a:cubicBezTo>
                  <a:pt x="495332" y="0"/>
                  <a:pt x="514445" y="19111"/>
                  <a:pt x="514445" y="42867"/>
                </a:cubicBezTo>
                <a:cubicBezTo>
                  <a:pt x="514445" y="66623"/>
                  <a:pt x="495332" y="85734"/>
                  <a:pt x="471576" y="85734"/>
                </a:cubicBezTo>
                <a:lnTo>
                  <a:pt x="414417" y="85734"/>
                </a:lnTo>
                <a:lnTo>
                  <a:pt x="414417" y="173974"/>
                </a:lnTo>
                <a:cubicBezTo>
                  <a:pt x="491944" y="182907"/>
                  <a:pt x="562322" y="215597"/>
                  <a:pt x="617698" y="264893"/>
                </a:cubicBezTo>
                <a:lnTo>
                  <a:pt x="669856" y="212552"/>
                </a:lnTo>
                <a:cubicBezTo>
                  <a:pt x="686650" y="195764"/>
                  <a:pt x="713795" y="195764"/>
                  <a:pt x="730411" y="212552"/>
                </a:cubicBezTo>
                <a:cubicBezTo>
                  <a:pt x="747026" y="229341"/>
                  <a:pt x="747204" y="256498"/>
                  <a:pt x="730411" y="273104"/>
                </a:cubicBezTo>
                <a:lnTo>
                  <a:pt x="675035" y="328480"/>
                </a:lnTo>
                <a:cubicBezTo>
                  <a:pt x="717904" y="389031"/>
                  <a:pt x="743095" y="462988"/>
                  <a:pt x="743095" y="542834"/>
                </a:cubicBezTo>
                <a:cubicBezTo>
                  <a:pt x="743095" y="748080"/>
                  <a:pt x="576790" y="914382"/>
                  <a:pt x="371548" y="914382"/>
                </a:cubicBezTo>
                <a:cubicBezTo>
                  <a:pt x="166305" y="914382"/>
                  <a:pt x="0" y="748254"/>
                  <a:pt x="0" y="543016"/>
                </a:cubicBezTo>
                <a:cubicBezTo>
                  <a:pt x="0" y="352245"/>
                  <a:pt x="143618" y="195224"/>
                  <a:pt x="328678" y="173974"/>
                </a:cubicBezTo>
                <a:lnTo>
                  <a:pt x="328678" y="85734"/>
                </a:lnTo>
                <a:lnTo>
                  <a:pt x="271520" y="85734"/>
                </a:lnTo>
                <a:cubicBezTo>
                  <a:pt x="247763" y="85734"/>
                  <a:pt x="228650" y="66623"/>
                  <a:pt x="228650" y="42867"/>
                </a:cubicBezTo>
                <a:lnTo>
                  <a:pt x="228643" y="42867"/>
                </a:lnTo>
                <a:moveTo>
                  <a:pt x="371548" y="828840"/>
                </a:moveTo>
                <a:cubicBezTo>
                  <a:pt x="529396" y="828840"/>
                  <a:pt x="657357" y="700878"/>
                  <a:pt x="657357" y="543035"/>
                </a:cubicBezTo>
                <a:cubicBezTo>
                  <a:pt x="657357" y="385191"/>
                  <a:pt x="529396" y="257230"/>
                  <a:pt x="371548" y="257230"/>
                </a:cubicBezTo>
                <a:cubicBezTo>
                  <a:pt x="213699" y="257230"/>
                  <a:pt x="85738" y="385191"/>
                  <a:pt x="85738" y="543035"/>
                </a:cubicBezTo>
                <a:cubicBezTo>
                  <a:pt x="85738" y="700878"/>
                  <a:pt x="213699" y="828840"/>
                  <a:pt x="371548" y="828840"/>
                </a:cubicBezTo>
                <a:moveTo>
                  <a:pt x="414417" y="385840"/>
                </a:moveTo>
                <a:lnTo>
                  <a:pt x="414417" y="571610"/>
                </a:lnTo>
                <a:cubicBezTo>
                  <a:pt x="414417" y="595366"/>
                  <a:pt x="395304" y="614477"/>
                  <a:pt x="371548" y="614477"/>
                </a:cubicBezTo>
                <a:cubicBezTo>
                  <a:pt x="347791" y="614477"/>
                  <a:pt x="328678" y="595366"/>
                  <a:pt x="328678" y="571610"/>
                </a:cubicBezTo>
                <a:lnTo>
                  <a:pt x="328678" y="385840"/>
                </a:lnTo>
                <a:cubicBezTo>
                  <a:pt x="328678" y="362084"/>
                  <a:pt x="347791" y="342973"/>
                  <a:pt x="371548" y="342973"/>
                </a:cubicBezTo>
                <a:cubicBezTo>
                  <a:pt x="395304" y="342973"/>
                  <a:pt x="414417" y="362084"/>
                  <a:pt x="414417" y="385840"/>
                </a:cubicBezTo>
                <a:lnTo>
                  <a:pt x="414417" y="3858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584157" y="2057457"/>
            <a:ext cx="914400" cy="711200"/>
          </a:xfrm>
          <a:custGeom>
            <a:avLst/>
            <a:gdLst/>
            <a:ahLst/>
            <a:cxnLst/>
            <a:rect l="l" t="t" r="r" b="b"/>
            <a:pathLst>
              <a:path w="914400" h="711200">
                <a:moveTo>
                  <a:pt x="127001" y="88900"/>
                </a:moveTo>
                <a:cubicBezTo>
                  <a:pt x="127001" y="81916"/>
                  <a:pt x="132716" y="76198"/>
                  <a:pt x="139702" y="76198"/>
                </a:cubicBezTo>
                <a:lnTo>
                  <a:pt x="774698" y="76198"/>
                </a:lnTo>
                <a:cubicBezTo>
                  <a:pt x="781684" y="76198"/>
                  <a:pt x="787399" y="81916"/>
                  <a:pt x="787399" y="88900"/>
                </a:cubicBezTo>
                <a:lnTo>
                  <a:pt x="787399" y="584201"/>
                </a:lnTo>
                <a:lnTo>
                  <a:pt x="863596" y="584201"/>
                </a:lnTo>
                <a:lnTo>
                  <a:pt x="863596" y="88900"/>
                </a:lnTo>
                <a:cubicBezTo>
                  <a:pt x="863596" y="39849"/>
                  <a:pt x="823746" y="0"/>
                  <a:pt x="774698" y="0"/>
                </a:cubicBezTo>
                <a:lnTo>
                  <a:pt x="139702" y="0"/>
                </a:lnTo>
                <a:cubicBezTo>
                  <a:pt x="90644" y="0"/>
                  <a:pt x="50804" y="39849"/>
                  <a:pt x="50804" y="88900"/>
                </a:cubicBezTo>
                <a:lnTo>
                  <a:pt x="50804" y="584201"/>
                </a:lnTo>
                <a:lnTo>
                  <a:pt x="127001" y="584201"/>
                </a:lnTo>
                <a:lnTo>
                  <a:pt x="127001" y="88900"/>
                </a:lnTo>
                <a:moveTo>
                  <a:pt x="355601" y="596903"/>
                </a:moveTo>
                <a:lnTo>
                  <a:pt x="355601" y="635002"/>
                </a:lnTo>
                <a:lnTo>
                  <a:pt x="38103" y="635002"/>
                </a:lnTo>
                <a:cubicBezTo>
                  <a:pt x="16990" y="635002"/>
                  <a:pt x="0" y="651985"/>
                  <a:pt x="0" y="673101"/>
                </a:cubicBezTo>
                <a:cubicBezTo>
                  <a:pt x="0" y="694216"/>
                  <a:pt x="16990" y="711200"/>
                  <a:pt x="38103" y="711200"/>
                </a:cubicBezTo>
                <a:lnTo>
                  <a:pt x="355601" y="711200"/>
                </a:lnTo>
                <a:lnTo>
                  <a:pt x="393704" y="711200"/>
                </a:lnTo>
                <a:lnTo>
                  <a:pt x="622304" y="711200"/>
                </a:lnTo>
                <a:lnTo>
                  <a:pt x="660407" y="711200"/>
                </a:lnTo>
                <a:lnTo>
                  <a:pt x="876306" y="711200"/>
                </a:lnTo>
                <a:cubicBezTo>
                  <a:pt x="897420" y="711200"/>
                  <a:pt x="914409" y="694216"/>
                  <a:pt x="914409" y="673101"/>
                </a:cubicBezTo>
                <a:cubicBezTo>
                  <a:pt x="914409" y="651985"/>
                  <a:pt x="897420" y="635002"/>
                  <a:pt x="876306" y="635002"/>
                </a:cubicBezTo>
                <a:lnTo>
                  <a:pt x="660407" y="635002"/>
                </a:lnTo>
                <a:lnTo>
                  <a:pt x="660407" y="596903"/>
                </a:lnTo>
                <a:cubicBezTo>
                  <a:pt x="660407" y="547852"/>
                  <a:pt x="620558" y="508003"/>
                  <a:pt x="571509" y="508003"/>
                </a:cubicBezTo>
                <a:lnTo>
                  <a:pt x="444508" y="508003"/>
                </a:lnTo>
                <a:cubicBezTo>
                  <a:pt x="395451" y="508003"/>
                  <a:pt x="355610" y="547852"/>
                  <a:pt x="355610" y="596903"/>
                </a:cubicBezTo>
                <a:lnTo>
                  <a:pt x="355601" y="596903"/>
                </a:lnTo>
                <a:moveTo>
                  <a:pt x="584201" y="596903"/>
                </a:moveTo>
                <a:lnTo>
                  <a:pt x="584201" y="635002"/>
                </a:lnTo>
                <a:lnTo>
                  <a:pt x="431798" y="635002"/>
                </a:lnTo>
                <a:lnTo>
                  <a:pt x="431798" y="596903"/>
                </a:lnTo>
                <a:cubicBezTo>
                  <a:pt x="431798" y="589919"/>
                  <a:pt x="437513" y="584201"/>
                  <a:pt x="444499" y="584201"/>
                </a:cubicBezTo>
                <a:lnTo>
                  <a:pt x="571500" y="584201"/>
                </a:lnTo>
                <a:cubicBezTo>
                  <a:pt x="578486" y="584201"/>
                  <a:pt x="584201" y="589919"/>
                  <a:pt x="584201" y="596903"/>
                </a:cubicBezTo>
                <a:lnTo>
                  <a:pt x="584201" y="5969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should reflect on their practice and adjust instruction to meet the needs of all learners.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Teaching Practices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and technology integration can support student learning and engagement.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Student Learning and Engagement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building and rhyming are fundamental skills for emerging readers.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Skills for Emerging Readers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communicate with teachers about their child's progress and needs.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Teacher-Parent Communication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86365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activities and resources to support their child's learning at home.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Activities and Resources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Inform parents about the importance of word building and rhyming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Word Building and Rhyming Skills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Preparedness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aware of students' medical conditions and allergies, and have a plan in place for emergencies.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Supervision and Guidance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Supervise students during activities and provide guidance on safe behavior.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Classroom Environment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environment is safe and free from hazards.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8915"/>
            <a:ext cx="228600" cy="195943"/>
          </a:xfrm>
          <a:custGeom>
            <a:avLst/>
            <a:gdLst/>
            <a:ahLst/>
            <a:cxnLst/>
            <a:rect l="l" t="t" r="r" b="b"/>
            <a:pathLst>
              <a:path w="228600" h="195943">
                <a:moveTo>
                  <a:pt x="176349" y="106136"/>
                </a:moveTo>
                <a:lnTo>
                  <a:pt x="201047" y="106136"/>
                </a:lnTo>
                <a:lnTo>
                  <a:pt x="191352" y="28627"/>
                </a:lnTo>
                <a:cubicBezTo>
                  <a:pt x="189311" y="12248"/>
                  <a:pt x="175432" y="2"/>
                  <a:pt x="158950" y="2"/>
                </a:cubicBezTo>
                <a:lnTo>
                  <a:pt x="69654" y="2"/>
                </a:lnTo>
                <a:cubicBezTo>
                  <a:pt x="53172" y="2"/>
                  <a:pt x="39294" y="12248"/>
                  <a:pt x="37253" y="28627"/>
                </a:cubicBezTo>
                <a:lnTo>
                  <a:pt x="27558" y="106136"/>
                </a:lnTo>
                <a:lnTo>
                  <a:pt x="52256" y="106136"/>
                </a:lnTo>
                <a:lnTo>
                  <a:pt x="61541" y="31637"/>
                </a:lnTo>
                <a:cubicBezTo>
                  <a:pt x="62051" y="27556"/>
                  <a:pt x="65521" y="24493"/>
                  <a:pt x="69654" y="24493"/>
                </a:cubicBezTo>
                <a:lnTo>
                  <a:pt x="158952" y="24493"/>
                </a:lnTo>
                <a:cubicBezTo>
                  <a:pt x="163086" y="24493"/>
                  <a:pt x="166556" y="27556"/>
                  <a:pt x="167065" y="31637"/>
                </a:cubicBezTo>
                <a:lnTo>
                  <a:pt x="176349" y="106136"/>
                </a:lnTo>
                <a:moveTo>
                  <a:pt x="91899" y="106136"/>
                </a:moveTo>
                <a:lnTo>
                  <a:pt x="97921" y="58172"/>
                </a:lnTo>
                <a:cubicBezTo>
                  <a:pt x="98483" y="53681"/>
                  <a:pt x="95319" y="49599"/>
                  <a:pt x="90827" y="49039"/>
                </a:cubicBezTo>
                <a:cubicBezTo>
                  <a:pt x="86338" y="48478"/>
                  <a:pt x="82255" y="51641"/>
                  <a:pt x="81692" y="56132"/>
                </a:cubicBezTo>
                <a:lnTo>
                  <a:pt x="75468" y="106138"/>
                </a:lnTo>
                <a:lnTo>
                  <a:pt x="91899" y="106136"/>
                </a:lnTo>
                <a:moveTo>
                  <a:pt x="24492" y="146957"/>
                </a:moveTo>
                <a:lnTo>
                  <a:pt x="204106" y="146957"/>
                </a:lnTo>
                <a:lnTo>
                  <a:pt x="204106" y="171450"/>
                </a:lnTo>
                <a:lnTo>
                  <a:pt x="24492" y="171450"/>
                </a:lnTo>
                <a:lnTo>
                  <a:pt x="24492" y="146957"/>
                </a:lnTo>
                <a:moveTo>
                  <a:pt x="0" y="146957"/>
                </a:moveTo>
                <a:lnTo>
                  <a:pt x="0" y="171450"/>
                </a:lnTo>
                <a:cubicBezTo>
                  <a:pt x="0" y="184972"/>
                  <a:pt x="10971" y="195943"/>
                  <a:pt x="24492" y="195943"/>
                </a:cubicBezTo>
                <a:lnTo>
                  <a:pt x="204106" y="195943"/>
                </a:lnTo>
                <a:cubicBezTo>
                  <a:pt x="217627" y="195943"/>
                  <a:pt x="228598" y="184972"/>
                  <a:pt x="228598" y="171450"/>
                </a:cubicBezTo>
                <a:lnTo>
                  <a:pt x="228598" y="146957"/>
                </a:lnTo>
                <a:cubicBezTo>
                  <a:pt x="228598" y="133435"/>
                  <a:pt x="217627" y="122464"/>
                  <a:pt x="204106" y="122464"/>
                </a:cubicBezTo>
                <a:lnTo>
                  <a:pt x="24492" y="122464"/>
                </a:lnTo>
                <a:cubicBezTo>
                  <a:pt x="10971" y="122464"/>
                  <a:pt x="0" y="133435"/>
                  <a:pt x="0" y="146957"/>
                </a:cubicBezTo>
                <a:lnTo>
                  <a:pt x="0" y="1469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86237"/>
            <a:ext cx="228600" cy="137160"/>
          </a:xfrm>
          <a:custGeom>
            <a:avLst/>
            <a:gdLst/>
            <a:ahLst/>
            <a:cxnLst/>
            <a:rect l="l" t="t" r="r" b="b"/>
            <a:pathLst>
              <a:path w="228600" h="137160">
                <a:moveTo>
                  <a:pt x="42506" y="11144"/>
                </a:moveTo>
                <a:cubicBezTo>
                  <a:pt x="38505" y="4465"/>
                  <a:pt x="31220" y="0"/>
                  <a:pt x="22860" y="0"/>
                </a:cubicBezTo>
                <a:cubicBezTo>
                  <a:pt x="10250" y="0"/>
                  <a:pt x="0" y="10251"/>
                  <a:pt x="0" y="22860"/>
                </a:cubicBezTo>
                <a:cubicBezTo>
                  <a:pt x="0" y="33005"/>
                  <a:pt x="6609" y="41613"/>
                  <a:pt x="15753" y="44577"/>
                </a:cubicBezTo>
                <a:cubicBezTo>
                  <a:pt x="12966" y="52043"/>
                  <a:pt x="11430" y="60150"/>
                  <a:pt x="11430" y="68580"/>
                </a:cubicBezTo>
                <a:cubicBezTo>
                  <a:pt x="11430" y="106442"/>
                  <a:pt x="42149" y="137160"/>
                  <a:pt x="80010" y="137160"/>
                </a:cubicBezTo>
                <a:cubicBezTo>
                  <a:pt x="103119" y="137160"/>
                  <a:pt x="123551" y="125730"/>
                  <a:pt x="135980" y="108227"/>
                </a:cubicBezTo>
                <a:lnTo>
                  <a:pt x="188952" y="135873"/>
                </a:lnTo>
                <a:cubicBezTo>
                  <a:pt x="190595" y="136731"/>
                  <a:pt x="192381" y="137160"/>
                  <a:pt x="194237" y="137160"/>
                </a:cubicBezTo>
                <a:lnTo>
                  <a:pt x="194952" y="137160"/>
                </a:lnTo>
                <a:cubicBezTo>
                  <a:pt x="198166" y="137160"/>
                  <a:pt x="201239" y="135802"/>
                  <a:pt x="203417" y="133410"/>
                </a:cubicBezTo>
                <a:lnTo>
                  <a:pt x="226028" y="108550"/>
                </a:lnTo>
                <a:cubicBezTo>
                  <a:pt x="227672" y="106728"/>
                  <a:pt x="228600" y="104370"/>
                  <a:pt x="228600" y="101941"/>
                </a:cubicBezTo>
                <a:cubicBezTo>
                  <a:pt x="228600" y="98942"/>
                  <a:pt x="227208" y="96083"/>
                  <a:pt x="224849" y="94226"/>
                </a:cubicBezTo>
                <a:lnTo>
                  <a:pt x="125908" y="15967"/>
                </a:lnTo>
                <a:cubicBezTo>
                  <a:pt x="112835" y="5608"/>
                  <a:pt x="96654" y="0"/>
                  <a:pt x="80010" y="0"/>
                </a:cubicBezTo>
                <a:cubicBezTo>
                  <a:pt x="66150" y="0"/>
                  <a:pt x="53291" y="4108"/>
                  <a:pt x="42506" y="11144"/>
                </a:cubicBezTo>
                <a:lnTo>
                  <a:pt x="42506" y="11144"/>
                </a:lnTo>
                <a:moveTo>
                  <a:pt x="24467" y="28361"/>
                </a:moveTo>
                <a:cubicBezTo>
                  <a:pt x="23966" y="28503"/>
                  <a:pt x="23432" y="28575"/>
                  <a:pt x="22860" y="28575"/>
                </a:cubicBezTo>
                <a:cubicBezTo>
                  <a:pt x="19717" y="28575"/>
                  <a:pt x="17145" y="26003"/>
                  <a:pt x="17145" y="22859"/>
                </a:cubicBezTo>
                <a:cubicBezTo>
                  <a:pt x="17145" y="19715"/>
                  <a:pt x="19717" y="17144"/>
                  <a:pt x="22860" y="17144"/>
                </a:cubicBezTo>
                <a:cubicBezTo>
                  <a:pt x="26003" y="17144"/>
                  <a:pt x="28575" y="19715"/>
                  <a:pt x="28575" y="22859"/>
                </a:cubicBezTo>
                <a:cubicBezTo>
                  <a:pt x="28575" y="22966"/>
                  <a:pt x="28575" y="23109"/>
                  <a:pt x="28575" y="23216"/>
                </a:cubicBezTo>
                <a:cubicBezTo>
                  <a:pt x="27146" y="24859"/>
                  <a:pt x="25754" y="26573"/>
                  <a:pt x="24467" y="28324"/>
                </a:cubicBezTo>
                <a:lnTo>
                  <a:pt x="24467" y="28361"/>
                </a:lnTo>
                <a:moveTo>
                  <a:pt x="143911" y="93011"/>
                </a:moveTo>
                <a:cubicBezTo>
                  <a:pt x="136303" y="89046"/>
                  <a:pt x="126944" y="91296"/>
                  <a:pt x="121979" y="98297"/>
                </a:cubicBezTo>
                <a:cubicBezTo>
                  <a:pt x="112656" y="111477"/>
                  <a:pt x="97333" y="120014"/>
                  <a:pt x="80010" y="120014"/>
                </a:cubicBezTo>
                <a:cubicBezTo>
                  <a:pt x="51613" y="120014"/>
                  <a:pt x="28575" y="96975"/>
                  <a:pt x="28575" y="68579"/>
                </a:cubicBezTo>
                <a:cubicBezTo>
                  <a:pt x="28575" y="40182"/>
                  <a:pt x="51613" y="17144"/>
                  <a:pt x="80010" y="17144"/>
                </a:cubicBezTo>
                <a:cubicBezTo>
                  <a:pt x="92798" y="17144"/>
                  <a:pt x="105227" y="21466"/>
                  <a:pt x="115265" y="29395"/>
                </a:cubicBezTo>
                <a:lnTo>
                  <a:pt x="140269" y="49183"/>
                </a:lnTo>
                <a:lnTo>
                  <a:pt x="136019" y="54863"/>
                </a:lnTo>
                <a:cubicBezTo>
                  <a:pt x="133162" y="58648"/>
                  <a:pt x="133948" y="64007"/>
                  <a:pt x="137734" y="66864"/>
                </a:cubicBezTo>
                <a:cubicBezTo>
                  <a:pt x="141519" y="69721"/>
                  <a:pt x="146878" y="68935"/>
                  <a:pt x="149735" y="65150"/>
                </a:cubicBezTo>
                <a:lnTo>
                  <a:pt x="153736" y="59828"/>
                </a:lnTo>
                <a:lnTo>
                  <a:pt x="208099" y="102797"/>
                </a:lnTo>
                <a:lnTo>
                  <a:pt x="193489" y="118871"/>
                </a:lnTo>
                <a:lnTo>
                  <a:pt x="143911" y="93011"/>
                </a:lnTo>
                <a:moveTo>
                  <a:pt x="80010" y="85725"/>
                </a:moveTo>
                <a:cubicBezTo>
                  <a:pt x="89479" y="85725"/>
                  <a:pt x="97155" y="78050"/>
                  <a:pt x="97155" y="68580"/>
                </a:cubicBezTo>
                <a:cubicBezTo>
                  <a:pt x="97155" y="59110"/>
                  <a:pt x="89479" y="51435"/>
                  <a:pt x="80010" y="51435"/>
                </a:cubicBezTo>
                <a:cubicBezTo>
                  <a:pt x="70541" y="51435"/>
                  <a:pt x="62865" y="59110"/>
                  <a:pt x="62865" y="68580"/>
                </a:cubicBezTo>
                <a:cubicBezTo>
                  <a:pt x="62865" y="78050"/>
                  <a:pt x="70541" y="85725"/>
                  <a:pt x="80010" y="857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94" y="1757598"/>
            <a:ext cx="228552" cy="228600"/>
          </a:xfrm>
          <a:custGeom>
            <a:avLst/>
            <a:gdLst/>
            <a:ahLst/>
            <a:cxnLst/>
            <a:rect l="l" t="t" r="r" b="b"/>
            <a:pathLst>
              <a:path w="228552" h="228600">
                <a:moveTo>
                  <a:pt x="223328" y="3271"/>
                </a:moveTo>
                <a:cubicBezTo>
                  <a:pt x="226632" y="5950"/>
                  <a:pt x="228552" y="10013"/>
                  <a:pt x="228552" y="14299"/>
                </a:cubicBezTo>
                <a:lnTo>
                  <a:pt x="228552" y="57159"/>
                </a:lnTo>
                <a:cubicBezTo>
                  <a:pt x="228552" y="61445"/>
                  <a:pt x="226632" y="65508"/>
                  <a:pt x="223328" y="68187"/>
                </a:cubicBezTo>
                <a:cubicBezTo>
                  <a:pt x="220023" y="70866"/>
                  <a:pt x="215648" y="71982"/>
                  <a:pt x="211452" y="71133"/>
                </a:cubicBezTo>
                <a:lnTo>
                  <a:pt x="140018" y="56846"/>
                </a:lnTo>
                <a:cubicBezTo>
                  <a:pt x="134572" y="55774"/>
                  <a:pt x="130330" y="51666"/>
                  <a:pt x="128990" y="46442"/>
                </a:cubicBezTo>
                <a:lnTo>
                  <a:pt x="89254" y="46442"/>
                </a:lnTo>
                <a:lnTo>
                  <a:pt x="89254" y="58318"/>
                </a:lnTo>
                <a:cubicBezTo>
                  <a:pt x="111712" y="63228"/>
                  <a:pt x="128542" y="83231"/>
                  <a:pt x="128542" y="107161"/>
                </a:cubicBezTo>
                <a:lnTo>
                  <a:pt x="128542" y="200025"/>
                </a:lnTo>
                <a:cubicBezTo>
                  <a:pt x="128542" y="215785"/>
                  <a:pt x="115730" y="228598"/>
                  <a:pt x="99969" y="228598"/>
                </a:cubicBezTo>
                <a:lnTo>
                  <a:pt x="57108" y="228598"/>
                </a:lnTo>
                <a:cubicBezTo>
                  <a:pt x="41347" y="228598"/>
                  <a:pt x="28535" y="215785"/>
                  <a:pt x="28535" y="200025"/>
                </a:cubicBezTo>
                <a:lnTo>
                  <a:pt x="28535" y="107161"/>
                </a:lnTo>
                <a:cubicBezTo>
                  <a:pt x="28535" y="83231"/>
                  <a:pt x="45365" y="63228"/>
                  <a:pt x="67823" y="58318"/>
                </a:cubicBezTo>
                <a:lnTo>
                  <a:pt x="67823" y="46888"/>
                </a:lnTo>
                <a:cubicBezTo>
                  <a:pt x="46883" y="49343"/>
                  <a:pt x="29205" y="62426"/>
                  <a:pt x="20364" y="80641"/>
                </a:cubicBezTo>
                <a:cubicBezTo>
                  <a:pt x="17775" y="85954"/>
                  <a:pt x="11345" y="88187"/>
                  <a:pt x="6032" y="85597"/>
                </a:cubicBezTo>
                <a:cubicBezTo>
                  <a:pt x="718" y="83007"/>
                  <a:pt x="-1513" y="76533"/>
                  <a:pt x="1077" y="71220"/>
                </a:cubicBezTo>
                <a:cubicBezTo>
                  <a:pt x="13398" y="45905"/>
                  <a:pt x="38401" y="27869"/>
                  <a:pt x="67823" y="25324"/>
                </a:cubicBezTo>
                <a:lnTo>
                  <a:pt x="67823" y="10726"/>
                </a:lnTo>
                <a:cubicBezTo>
                  <a:pt x="67823" y="4787"/>
                  <a:pt x="72600" y="11"/>
                  <a:pt x="78537" y="11"/>
                </a:cubicBezTo>
                <a:cubicBezTo>
                  <a:pt x="84475" y="11"/>
                  <a:pt x="89252" y="4789"/>
                  <a:pt x="89252" y="10726"/>
                </a:cubicBezTo>
                <a:lnTo>
                  <a:pt x="89252" y="25013"/>
                </a:lnTo>
                <a:lnTo>
                  <a:pt x="128988" y="25013"/>
                </a:lnTo>
                <a:cubicBezTo>
                  <a:pt x="130327" y="19790"/>
                  <a:pt x="134569" y="15682"/>
                  <a:pt x="140016" y="14566"/>
                </a:cubicBezTo>
                <a:lnTo>
                  <a:pt x="211450" y="279"/>
                </a:lnTo>
                <a:cubicBezTo>
                  <a:pt x="215646" y="-569"/>
                  <a:pt x="219977" y="546"/>
                  <a:pt x="223325" y="3226"/>
                </a:cubicBezTo>
                <a:lnTo>
                  <a:pt x="223328" y="3271"/>
                </a:lnTo>
                <a:moveTo>
                  <a:pt x="49966" y="185740"/>
                </a:moveTo>
                <a:lnTo>
                  <a:pt x="49966" y="200027"/>
                </a:lnTo>
                <a:cubicBezTo>
                  <a:pt x="49966" y="203957"/>
                  <a:pt x="53180" y="207171"/>
                  <a:pt x="57111" y="207171"/>
                </a:cubicBezTo>
                <a:lnTo>
                  <a:pt x="99971" y="207171"/>
                </a:lnTo>
                <a:cubicBezTo>
                  <a:pt x="103900" y="207171"/>
                  <a:pt x="107115" y="203957"/>
                  <a:pt x="107115" y="200027"/>
                </a:cubicBezTo>
                <a:lnTo>
                  <a:pt x="107115" y="185740"/>
                </a:lnTo>
                <a:lnTo>
                  <a:pt x="49966" y="185740"/>
                </a:lnTo>
                <a:moveTo>
                  <a:pt x="49966" y="164309"/>
                </a:moveTo>
                <a:lnTo>
                  <a:pt x="107113" y="164309"/>
                </a:lnTo>
                <a:lnTo>
                  <a:pt x="107113" y="107161"/>
                </a:lnTo>
                <a:cubicBezTo>
                  <a:pt x="107113" y="91401"/>
                  <a:pt x="94301" y="78588"/>
                  <a:pt x="78540" y="78588"/>
                </a:cubicBezTo>
                <a:cubicBezTo>
                  <a:pt x="62779" y="78588"/>
                  <a:pt x="49966" y="91401"/>
                  <a:pt x="49966" y="107161"/>
                </a:cubicBezTo>
                <a:lnTo>
                  <a:pt x="49966" y="1643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and 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Literacy Foundations: Word Building and Rhyming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share their work and provide feedback and guidance.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and Feedback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extension activities for advanced learners, such as creating rhyming stories or word building challenges.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Learner Challenges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homework activities that reinforce word building and rhyming skills, such as rhyming bingo or word building with magnetic letters.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Reinforcing Word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8467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00450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391" y="137160"/>
                </a:moveTo>
                <a:cubicBezTo>
                  <a:pt x="29391" y="196676"/>
                  <a:pt x="77641" y="244929"/>
                  <a:pt x="137160" y="244929"/>
                </a:cubicBezTo>
                <a:cubicBezTo>
                  <a:pt x="196676" y="244929"/>
                  <a:pt x="244929" y="196679"/>
                  <a:pt x="244929" y="137160"/>
                </a:cubicBezTo>
                <a:lnTo>
                  <a:pt x="244929" y="97971"/>
                </a:lnTo>
                <a:lnTo>
                  <a:pt x="205740" y="97971"/>
                </a:lnTo>
                <a:lnTo>
                  <a:pt x="205740" y="137160"/>
                </a:lnTo>
                <a:cubicBezTo>
                  <a:pt x="205740" y="175063"/>
                  <a:pt x="175063" y="205740"/>
                  <a:pt x="137160" y="205740"/>
                </a:cubicBezTo>
                <a:cubicBezTo>
                  <a:pt x="99257" y="205740"/>
                  <a:pt x="68580" y="175063"/>
                  <a:pt x="68580" y="137160"/>
                </a:cubicBezTo>
                <a:lnTo>
                  <a:pt x="68580" y="97971"/>
                </a:lnTo>
                <a:lnTo>
                  <a:pt x="29391" y="97971"/>
                </a:lnTo>
                <a:lnTo>
                  <a:pt x="29391" y="137160"/>
                </a:lnTo>
                <a:moveTo>
                  <a:pt x="0" y="34290"/>
                </a:moveTo>
                <a:cubicBezTo>
                  <a:pt x="0" y="15370"/>
                  <a:pt x="15370" y="0"/>
                  <a:pt x="34290" y="0"/>
                </a:cubicBezTo>
                <a:lnTo>
                  <a:pt x="63681" y="0"/>
                </a:lnTo>
                <a:cubicBezTo>
                  <a:pt x="82601" y="0"/>
                  <a:pt x="97971" y="15370"/>
                  <a:pt x="97971" y="34290"/>
                </a:cubicBezTo>
                <a:lnTo>
                  <a:pt x="97971" y="137160"/>
                </a:lnTo>
                <a:cubicBezTo>
                  <a:pt x="97971" y="158774"/>
                  <a:pt x="115544" y="176349"/>
                  <a:pt x="137160" y="176349"/>
                </a:cubicBezTo>
                <a:cubicBezTo>
                  <a:pt x="158774" y="176349"/>
                  <a:pt x="176349" y="158776"/>
                  <a:pt x="176349" y="137160"/>
                </a:cubicBezTo>
                <a:lnTo>
                  <a:pt x="176349" y="34290"/>
                </a:lnTo>
                <a:cubicBezTo>
                  <a:pt x="176349" y="15370"/>
                  <a:pt x="191719" y="0"/>
                  <a:pt x="210639" y="0"/>
                </a:cubicBezTo>
                <a:lnTo>
                  <a:pt x="240030" y="0"/>
                </a:lnTo>
                <a:cubicBezTo>
                  <a:pt x="258950" y="0"/>
                  <a:pt x="274320" y="15370"/>
                  <a:pt x="274320" y="34290"/>
                </a:cubicBezTo>
                <a:lnTo>
                  <a:pt x="274320" y="137160"/>
                </a:lnTo>
                <a:cubicBezTo>
                  <a:pt x="274320" y="212905"/>
                  <a:pt x="212905" y="274320"/>
                  <a:pt x="137160" y="274320"/>
                </a:cubicBezTo>
                <a:cubicBezTo>
                  <a:pt x="61415" y="274320"/>
                  <a:pt x="0" y="212905"/>
                  <a:pt x="0" y="137160"/>
                </a:cubicBezTo>
                <a:lnTo>
                  <a:pt x="0" y="3429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2025-10-07T07:54:51Z</dcterms:created>
  <dcterms:modified xsi:type="dcterms:W3CDTF">2025-10-07T07:54:51Z</dcterms:modified>
</cp:coreProperties>
</file>