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f8b9371668cbf79bfeb03d4a859c80ea6c8c9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1a9add17137d1ac1234aad51f6cad000b463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95654c194dc04d374c3a5209d79ae8e198d5c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95645cefc26ff7a9ad93e14159c5136f7bc7d9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de96b82cb92904a8b714289f8491fa8790066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643241935b390b6db1ddfa3062c5e6dd18030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Concepts, Applications, and Teaching Strategies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Inverse Operations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Inverse Operations!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Inverse Operations?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Inverse Operations to Solve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 of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 for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Games and Puzzles for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Learning for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 for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Assessing Understanding of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Misconceptions about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for 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Inverse Operations!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apply inverse operations to solve addition and subtraction problems.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essential for developing problem-solving strategies and mathematical reasoning.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Outcomes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how to use inverse operations to solve simple math problems and puzzles.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allows us to verify solutions and understand relationships between operations.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Applications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a fundamental concept in mathematics that helps us solve problems and check our work.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involve using one operation to reverse the effect of another, such as addition and subtraction.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Inverse Operations?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the inverse operation of 2 + 3 = 5 is 5 - 3 = 2.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how one operation can reverse the effect of another, maintaining balance in equations.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Inverse Operations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two operations that "undo" each other, such as addition and subtraction.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operations are fundamental in mathematics for solving equations and understanding relationships between numbers.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Inverse Operations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9942" r="-1199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Inverse Operations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 and subtraction are inverse operations.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Multiplication and division are also inverse operations.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Inverse Operations in Arithmetic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can be used to solve equations.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also useful for checking our work in calculations.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Inverse Operations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essential for building a strong foundation in mathematics.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them helps in mastering basic and advanced mathematical concepts.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Mathematics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demonstrate the relationship between different arithmetic operations.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method to reverse or undo a mathematical process.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Conceptual Understanding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Inverse Operations to Solve Problems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can be used to solve a range of math problems, from simple addition and subtraction to more complex equations.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versatility makes them a valuable tool in mathematical problem-solving.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Inverse Operations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if the problem is 2 + 3 = ?, use the inverse operation of subtraction to check the answer.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how inverse operations can validate results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Using Inverse Operations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solve a problem using inverse operations, identify the operation and use its inverse to check the answer.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the solution is verified and accurate.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Inverse Operations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Mathematical Understanding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inverse operations, you will be able to apply mathematical concepts to real-world situations.</a:t>
            </a:r>
            <a:endParaRPr lang="en-US" sz="1144" dirty="0"/>
          </a:p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bridges theoretical knowledge with practical applications.</a:t>
            </a:r>
            <a:endParaRPr lang="en-US" sz="1144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and Professional Uses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0"/>
              </a:spcBef>
              <a:buNone/>
            </a:pPr>
            <a:r>
              <a:rPr lang="en-US" sz="11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also used in science, engineering, and finance to solve problems and make predictions.</a:t>
            </a:r>
            <a:endParaRPr lang="en-US" sz="1105" dirty="0"/>
          </a:p>
          <a:p>
            <a:pPr algn="l" marL="0" indent="0">
              <a:lnSpc>
                <a:spcPct val="90000"/>
              </a:lnSpc>
              <a:spcBef>
                <a:spcPts val="790"/>
              </a:spcBef>
              <a:buNone/>
            </a:pPr>
            <a:r>
              <a:rPr lang="en-US" sz="11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tools for professionals in these fields to achieve precise results.</a:t>
            </a:r>
            <a:endParaRPr lang="en-US" sz="1105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Life Applications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2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used in everyday life, such as measuring ingredients for a recipe or calculating the cost of items at a store.</a:t>
            </a:r>
            <a:endParaRPr lang="en-US" sz="941" dirty="0"/>
          </a:p>
          <a:p>
            <a:pPr algn="l" marL="0" indent="0">
              <a:lnSpc>
                <a:spcPct val="90000"/>
              </a:lnSpc>
              <a:spcBef>
                <a:spcPts val="672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operations simplify tasks and ensure accuracy in daily activities.</a:t>
            </a:r>
            <a:endParaRPr lang="en-US" sz="9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Inverse Operations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Hundreds charts can also be used to help students understand the relationship between addition and subtraction.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charts offer a structured way to observe numerical patterns and relationships.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Addition and Subtraction with Hundreds Charts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lines can be used to visualize the concept of inverse operations.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clear representation of how numbers relate to each other in addition and subtraction.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Number Lines for Inverse Operations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2724" r="-1227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Games and Puzzles for Inverse Operations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can be made fun and engaging through games and puzzles.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combines entertainment with educational value, fostering a positive learning experience.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Learning Fun with Games and Puzzles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Puzzles like Sudoku and KenKen can also be used to develop problem-solving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challenge players to think critically and apply logical reasoning.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Puzzles for Enhancing Problem-Solving Skills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Games like 'Math War' and '24 Game' can be used to practice inverse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provide a fun and interactive way to reinforce mathematical concepts.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Games for Practicing Inverse Operations</a:t>
            </a:r>
            <a:endParaRPr lang="en-US" sz="1198" dirty="0"/>
          </a:p>
        </p:txBody>
      </p:sp>
      <p:sp>
        <p:nvSpPr>
          <p:cNvPr id="20" name="Text 18"/>
          <p:cNvSpPr/>
          <p:nvPr/>
        </p:nvSpPr>
        <p:spPr>
          <a:xfrm>
            <a:off x="702269" y="1692931"/>
            <a:ext cx="365760" cy="292646"/>
          </a:xfrm>
          <a:custGeom>
            <a:avLst/>
            <a:gdLst/>
            <a:ahLst/>
            <a:cxnLst/>
            <a:rect l="l" t="t" r="r" b="b"/>
            <a:pathLst>
              <a:path w="365760" h="292646">
                <a:moveTo>
                  <a:pt x="139845" y="28000"/>
                </a:moveTo>
                <a:cubicBezTo>
                  <a:pt x="141959" y="26800"/>
                  <a:pt x="144647" y="27485"/>
                  <a:pt x="145847" y="29601"/>
                </a:cubicBezTo>
                <a:lnTo>
                  <a:pt x="241288" y="194937"/>
                </a:lnTo>
                <a:cubicBezTo>
                  <a:pt x="242488" y="197053"/>
                  <a:pt x="241804" y="199737"/>
                  <a:pt x="239686" y="200940"/>
                </a:cubicBezTo>
                <a:lnTo>
                  <a:pt x="129443" y="264605"/>
                </a:lnTo>
                <a:cubicBezTo>
                  <a:pt x="127328" y="265805"/>
                  <a:pt x="124640" y="265120"/>
                  <a:pt x="123440" y="263004"/>
                </a:cubicBezTo>
                <a:lnTo>
                  <a:pt x="27999" y="97668"/>
                </a:lnTo>
                <a:cubicBezTo>
                  <a:pt x="26799" y="95552"/>
                  <a:pt x="27483" y="92868"/>
                  <a:pt x="29601" y="91666"/>
                </a:cubicBezTo>
                <a:lnTo>
                  <a:pt x="139845" y="28000"/>
                </a:lnTo>
                <a:moveTo>
                  <a:pt x="15885" y="67891"/>
                </a:moveTo>
                <a:cubicBezTo>
                  <a:pt x="684" y="76691"/>
                  <a:pt x="-4517" y="96122"/>
                  <a:pt x="4283" y="111381"/>
                </a:cubicBezTo>
                <a:lnTo>
                  <a:pt x="99724" y="276717"/>
                </a:lnTo>
                <a:cubicBezTo>
                  <a:pt x="108525" y="291920"/>
                  <a:pt x="127958" y="297176"/>
                  <a:pt x="143217" y="288376"/>
                </a:cubicBezTo>
                <a:lnTo>
                  <a:pt x="253402" y="224711"/>
                </a:lnTo>
                <a:cubicBezTo>
                  <a:pt x="268603" y="215911"/>
                  <a:pt x="273863" y="196480"/>
                  <a:pt x="265063" y="181221"/>
                </a:cubicBezTo>
                <a:lnTo>
                  <a:pt x="169621" y="15885"/>
                </a:lnTo>
                <a:cubicBezTo>
                  <a:pt x="160821" y="682"/>
                  <a:pt x="141333" y="-4519"/>
                  <a:pt x="126129" y="4284"/>
                </a:cubicBezTo>
                <a:lnTo>
                  <a:pt x="15885" y="67891"/>
                </a:lnTo>
                <a:moveTo>
                  <a:pt x="185221" y="285178"/>
                </a:moveTo>
                <a:cubicBezTo>
                  <a:pt x="190766" y="289807"/>
                  <a:pt x="197909" y="292608"/>
                  <a:pt x="205736" y="292608"/>
                </a:cubicBezTo>
                <a:lnTo>
                  <a:pt x="333752" y="292608"/>
                </a:lnTo>
                <a:cubicBezTo>
                  <a:pt x="351411" y="292608"/>
                  <a:pt x="365756" y="278263"/>
                  <a:pt x="365756" y="260604"/>
                </a:cubicBezTo>
                <a:lnTo>
                  <a:pt x="365756" y="68579"/>
                </a:lnTo>
                <a:cubicBezTo>
                  <a:pt x="365756" y="50920"/>
                  <a:pt x="351411" y="36575"/>
                  <a:pt x="333752" y="36575"/>
                </a:cubicBezTo>
                <a:lnTo>
                  <a:pt x="205736" y="36575"/>
                </a:lnTo>
                <a:cubicBezTo>
                  <a:pt x="204709" y="36575"/>
                  <a:pt x="203736" y="36633"/>
                  <a:pt x="202708" y="36689"/>
                </a:cubicBezTo>
                <a:lnTo>
                  <a:pt x="280889" y="172079"/>
                </a:lnTo>
                <a:cubicBezTo>
                  <a:pt x="294718" y="196026"/>
                  <a:pt x="286489" y="226716"/>
                  <a:pt x="262543" y="240546"/>
                </a:cubicBezTo>
                <a:lnTo>
                  <a:pt x="185221" y="285178"/>
                </a:lnTo>
                <a:moveTo>
                  <a:pt x="332611" y="107211"/>
                </a:moveTo>
                <a:lnTo>
                  <a:pt x="305066" y="135729"/>
                </a:lnTo>
                <a:cubicBezTo>
                  <a:pt x="303237" y="137558"/>
                  <a:pt x="300209" y="137558"/>
                  <a:pt x="298493" y="135729"/>
                </a:cubicBezTo>
                <a:lnTo>
                  <a:pt x="270831" y="107211"/>
                </a:lnTo>
                <a:cubicBezTo>
                  <a:pt x="262828" y="98923"/>
                  <a:pt x="263285" y="85207"/>
                  <a:pt x="272261" y="77548"/>
                </a:cubicBezTo>
                <a:cubicBezTo>
                  <a:pt x="279975" y="70861"/>
                  <a:pt x="291807" y="72120"/>
                  <a:pt x="298950" y="79377"/>
                </a:cubicBezTo>
                <a:lnTo>
                  <a:pt x="301807" y="82351"/>
                </a:lnTo>
                <a:lnTo>
                  <a:pt x="304492" y="79377"/>
                </a:lnTo>
                <a:cubicBezTo>
                  <a:pt x="311635" y="72120"/>
                  <a:pt x="323350" y="70806"/>
                  <a:pt x="331294" y="77548"/>
                </a:cubicBezTo>
                <a:cubicBezTo>
                  <a:pt x="340153" y="85262"/>
                  <a:pt x="340552" y="98979"/>
                  <a:pt x="332553" y="107211"/>
                </a:cubicBezTo>
                <a:lnTo>
                  <a:pt x="332611" y="107211"/>
                </a:lnTo>
                <a:moveTo>
                  <a:pt x="97951" y="99611"/>
                </a:moveTo>
                <a:lnTo>
                  <a:pt x="93836" y="114984"/>
                </a:lnTo>
                <a:lnTo>
                  <a:pt x="82175" y="158474"/>
                </a:lnTo>
                <a:cubicBezTo>
                  <a:pt x="78174" y="173334"/>
                  <a:pt x="87033" y="188593"/>
                  <a:pt x="101835" y="192593"/>
                </a:cubicBezTo>
                <a:cubicBezTo>
                  <a:pt x="116637" y="196594"/>
                  <a:pt x="131952" y="187735"/>
                  <a:pt x="135953" y="172933"/>
                </a:cubicBezTo>
                <a:lnTo>
                  <a:pt x="137325" y="167903"/>
                </a:lnTo>
                <a:cubicBezTo>
                  <a:pt x="137383" y="167674"/>
                  <a:pt x="137438" y="167446"/>
                  <a:pt x="137497" y="167273"/>
                </a:cubicBezTo>
                <a:lnTo>
                  <a:pt x="147613" y="184818"/>
                </a:lnTo>
                <a:lnTo>
                  <a:pt x="140697" y="188818"/>
                </a:lnTo>
                <a:cubicBezTo>
                  <a:pt x="136867" y="190989"/>
                  <a:pt x="135609" y="195906"/>
                  <a:pt x="137782" y="199675"/>
                </a:cubicBezTo>
                <a:cubicBezTo>
                  <a:pt x="139954" y="203447"/>
                  <a:pt x="144870" y="204761"/>
                  <a:pt x="148641" y="202590"/>
                </a:cubicBezTo>
                <a:lnTo>
                  <a:pt x="176187" y="186702"/>
                </a:lnTo>
                <a:cubicBezTo>
                  <a:pt x="180016" y="184531"/>
                  <a:pt x="181274" y="179614"/>
                  <a:pt x="179102" y="175845"/>
                </a:cubicBezTo>
                <a:cubicBezTo>
                  <a:pt x="176929" y="172073"/>
                  <a:pt x="172013" y="170759"/>
                  <a:pt x="168242" y="172930"/>
                </a:cubicBezTo>
                <a:lnTo>
                  <a:pt x="161326" y="176931"/>
                </a:lnTo>
                <a:lnTo>
                  <a:pt x="151209" y="159387"/>
                </a:lnTo>
                <a:cubicBezTo>
                  <a:pt x="151439" y="159445"/>
                  <a:pt x="151666" y="159501"/>
                  <a:pt x="151838" y="159559"/>
                </a:cubicBezTo>
                <a:lnTo>
                  <a:pt x="156867" y="160932"/>
                </a:lnTo>
                <a:cubicBezTo>
                  <a:pt x="171728" y="164932"/>
                  <a:pt x="186984" y="156074"/>
                  <a:pt x="190985" y="141272"/>
                </a:cubicBezTo>
                <a:cubicBezTo>
                  <a:pt x="194987" y="126470"/>
                  <a:pt x="186128" y="111153"/>
                  <a:pt x="171326" y="107152"/>
                </a:cubicBezTo>
                <a:lnTo>
                  <a:pt x="127833" y="95493"/>
                </a:lnTo>
                <a:lnTo>
                  <a:pt x="112574" y="91206"/>
                </a:lnTo>
                <a:cubicBezTo>
                  <a:pt x="106231" y="89491"/>
                  <a:pt x="99659" y="93263"/>
                  <a:pt x="97943" y="99664"/>
                </a:cubicBezTo>
                <a:lnTo>
                  <a:pt x="97951" y="9961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Pairing students up to work on math problems and puzzles can help build confidence and fluency.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activities encourage teamwork and enhance problem-solving abilities.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Pairing Students for Math Activities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learning can help students learn from each other and develop communication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a supportive environment where students can share knowledge and insights.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Collaborative Learning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 for Inverse Operations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 apps and websites can provide interactive and engaging activities for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tools make learning more accessible and enjoyable, fostering better educational outcomes.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Math Applications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 and tools can be used to support learning and practice inverse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diverse methods to enhance understanding and application of mathematical concepts.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Online Resources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for Inverse Operations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922" r="-1209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and support can be provided to students who need extra help.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students have the opportunity to improve their understanding.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Feedback and Support</a:t>
            </a:r>
            <a:endParaRPr lang="en-US" sz="1263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Observations and class discussions can also be used to evaluate students'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allow for real-time assessment and engagement with students.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Observations and Discussions</a:t>
            </a:r>
            <a:endParaRPr lang="en-US" sz="1381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 and tests can be used to assess students' understanding of inverse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measurable insights into students' grasp of the concept.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Quizzes and Tests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Assessing Understanding of Inverse Operations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Others may struggle with the concept of inverse operations in the context of fractions or decimals.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difficulties often arise due to the complexity of operations involving non-whole numbers.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with Fractions and Decimals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Some students may confuse the inverse operation of addition with the inverse operation of multiplication.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misunderstanding can lead to errors in solving equations and understanding mathematical relationships.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Confusion Between Addition and Multiplication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Misconceptions about Inverse Operations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67662" r="-676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for Inverse Operations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Engagement through Collaboration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collaborative learning and technology integration to make learning fun and engaging.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promotes teamwork and leverages modern tools for effective education.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Learning with Visual Aids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visual aids and hands-on activities to support learning.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abstract concepts more tangible and easier to understand.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Illustrating with Real-Life Examples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to illustrate the concept of inverse operations.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relate mathematical concepts to everyday situations.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inverse operations, you will be able to build a strong foundation in mathematics.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also aids in developing critical thinking abilities essential for problem-solving.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Mastering Inverse Operations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a fundamental concept in mathematics that helps us solve problems and check our work.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us to reverse calculations and verify the accuracy of our solutions.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60180" y="157761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will also cover introduction to multiplication and division as inverse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topics will expand on the concept of inverse operations in mathematics.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7713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Topics Preview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730480" y="157761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lesson will cover using inverse operations to solve multi-digit math problems.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provide foundational skills for understanding mathematical relationships.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Upcoming Lesson Focus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53" y="157761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085862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85862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64531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64531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99467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9467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182586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Engagement through Real-Life Examples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182586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incorporate more real-life examples and puzzles into the lesson to make it more engaging and interactive?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Integrate scenarios and challenges that relate to students' everyday experiences to foster interest and participation.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147650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Students with Inverse Operations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147650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can you use to support students who struggle with understanding the concept of inverse operations?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methods such as step-by-step demonstrations, visual aids, and interactive activities to enhance comprehension.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3460" r="-11346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 builds a strong foundation in mathematics.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enhances critical thinking skills essential for problem-solving.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Mastering Inverse Operations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can be applied to solve simple math problems.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also useful in tackling various puzzles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Inverse Operations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used to 'undo' an operation.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in solving mathematical problems and puzzles.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203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Inverse Operations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Inverse operations are a powerful tool for solving math problems and checking our work.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 practice and patience, you can master inverse operations and become a proficient problem-solver.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19662" y="1682223"/>
            <a:ext cx="308610" cy="411480"/>
          </a:xfrm>
          <a:custGeom>
            <a:avLst/>
            <a:gdLst/>
            <a:ahLst/>
            <a:cxnLst/>
            <a:rect l="l" t="t" r="r" b="b"/>
            <a:pathLst>
              <a:path w="308610" h="411480">
                <a:moveTo>
                  <a:pt x="270034" y="141446"/>
                </a:moveTo>
                <a:lnTo>
                  <a:pt x="270034" y="360045"/>
                </a:lnTo>
                <a:cubicBezTo>
                  <a:pt x="270034" y="367118"/>
                  <a:pt x="264247" y="372904"/>
                  <a:pt x="257174" y="372904"/>
                </a:cubicBezTo>
                <a:lnTo>
                  <a:pt x="51433" y="372904"/>
                </a:lnTo>
                <a:cubicBezTo>
                  <a:pt x="44360" y="372904"/>
                  <a:pt x="38573" y="367118"/>
                  <a:pt x="38573" y="360045"/>
                </a:cubicBezTo>
                <a:lnTo>
                  <a:pt x="38573" y="141446"/>
                </a:lnTo>
                <a:lnTo>
                  <a:pt x="270034" y="141446"/>
                </a:lnTo>
                <a:moveTo>
                  <a:pt x="270034" y="102870"/>
                </a:moveTo>
                <a:lnTo>
                  <a:pt x="38576" y="102870"/>
                </a:lnTo>
                <a:lnTo>
                  <a:pt x="38576" y="51435"/>
                </a:lnTo>
                <a:cubicBezTo>
                  <a:pt x="38576" y="44362"/>
                  <a:pt x="44363" y="38576"/>
                  <a:pt x="51436" y="38576"/>
                </a:cubicBezTo>
                <a:lnTo>
                  <a:pt x="257177" y="38576"/>
                </a:lnTo>
                <a:cubicBezTo>
                  <a:pt x="264250" y="38576"/>
                  <a:pt x="270037" y="44362"/>
                  <a:pt x="270037" y="51435"/>
                </a:cubicBezTo>
                <a:lnTo>
                  <a:pt x="270034" y="102870"/>
                </a:lnTo>
                <a:moveTo>
                  <a:pt x="308610" y="102870"/>
                </a:moveTo>
                <a:lnTo>
                  <a:pt x="308610" y="51435"/>
                </a:lnTo>
                <a:cubicBezTo>
                  <a:pt x="308610" y="23063"/>
                  <a:pt x="285544" y="0"/>
                  <a:pt x="257174" y="0"/>
                </a:cubicBezTo>
                <a:lnTo>
                  <a:pt x="51433" y="0"/>
                </a:lnTo>
                <a:cubicBezTo>
                  <a:pt x="23062" y="0"/>
                  <a:pt x="-3" y="23063"/>
                  <a:pt x="-3" y="51435"/>
                </a:cubicBezTo>
                <a:lnTo>
                  <a:pt x="-3" y="102870"/>
                </a:lnTo>
                <a:lnTo>
                  <a:pt x="-3" y="122160"/>
                </a:lnTo>
                <a:lnTo>
                  <a:pt x="-3" y="141450"/>
                </a:lnTo>
                <a:lnTo>
                  <a:pt x="-3" y="360049"/>
                </a:lnTo>
                <a:cubicBezTo>
                  <a:pt x="-3" y="388421"/>
                  <a:pt x="23062" y="411484"/>
                  <a:pt x="51433" y="411484"/>
                </a:cubicBezTo>
                <a:lnTo>
                  <a:pt x="257174" y="411484"/>
                </a:lnTo>
                <a:cubicBezTo>
                  <a:pt x="285544" y="411484"/>
                  <a:pt x="308610" y="388421"/>
                  <a:pt x="308610" y="360049"/>
                </a:cubicBezTo>
                <a:lnTo>
                  <a:pt x="308610" y="141450"/>
                </a:lnTo>
                <a:lnTo>
                  <a:pt x="308610" y="122164"/>
                </a:lnTo>
                <a:lnTo>
                  <a:pt x="308610" y="102870"/>
                </a:lnTo>
                <a:moveTo>
                  <a:pt x="64293" y="186454"/>
                </a:moveTo>
                <a:cubicBezTo>
                  <a:pt x="64293" y="197107"/>
                  <a:pt x="72928" y="205744"/>
                  <a:pt x="83581" y="205744"/>
                </a:cubicBezTo>
                <a:cubicBezTo>
                  <a:pt x="94234" y="205744"/>
                  <a:pt x="102869" y="197107"/>
                  <a:pt x="102869" y="186458"/>
                </a:cubicBezTo>
                <a:cubicBezTo>
                  <a:pt x="102869" y="175805"/>
                  <a:pt x="94234" y="167172"/>
                  <a:pt x="83581" y="167172"/>
                </a:cubicBezTo>
                <a:cubicBezTo>
                  <a:pt x="72928" y="167172"/>
                  <a:pt x="64293" y="175809"/>
                  <a:pt x="64293" y="186462"/>
                </a:cubicBezTo>
                <a:lnTo>
                  <a:pt x="64293" y="186454"/>
                </a:lnTo>
                <a:moveTo>
                  <a:pt x="83581" y="237889"/>
                </a:moveTo>
                <a:cubicBezTo>
                  <a:pt x="72928" y="237889"/>
                  <a:pt x="64293" y="246526"/>
                  <a:pt x="64293" y="257179"/>
                </a:cubicBezTo>
                <a:cubicBezTo>
                  <a:pt x="64293" y="267832"/>
                  <a:pt x="72928" y="276469"/>
                  <a:pt x="83581" y="276469"/>
                </a:cubicBezTo>
                <a:cubicBezTo>
                  <a:pt x="94234" y="276469"/>
                  <a:pt x="102869" y="267832"/>
                  <a:pt x="102869" y="257183"/>
                </a:cubicBezTo>
                <a:cubicBezTo>
                  <a:pt x="102869" y="246530"/>
                  <a:pt x="94234" y="237897"/>
                  <a:pt x="83581" y="237897"/>
                </a:cubicBezTo>
                <a:lnTo>
                  <a:pt x="83581" y="237889"/>
                </a:lnTo>
                <a:moveTo>
                  <a:pt x="64293" y="327900"/>
                </a:moveTo>
                <a:cubicBezTo>
                  <a:pt x="64293" y="338591"/>
                  <a:pt x="72891" y="347190"/>
                  <a:pt x="83581" y="347190"/>
                </a:cubicBezTo>
                <a:lnTo>
                  <a:pt x="154305" y="347190"/>
                </a:lnTo>
                <a:cubicBezTo>
                  <a:pt x="164995" y="347190"/>
                  <a:pt x="173593" y="338591"/>
                  <a:pt x="173593" y="327904"/>
                </a:cubicBezTo>
                <a:cubicBezTo>
                  <a:pt x="173593" y="317214"/>
                  <a:pt x="164995" y="308618"/>
                  <a:pt x="154305" y="308618"/>
                </a:cubicBezTo>
                <a:lnTo>
                  <a:pt x="83581" y="308618"/>
                </a:lnTo>
                <a:cubicBezTo>
                  <a:pt x="72891" y="308618"/>
                  <a:pt x="64293" y="317218"/>
                  <a:pt x="64293" y="327909"/>
                </a:cubicBezTo>
                <a:lnTo>
                  <a:pt x="64293" y="327900"/>
                </a:lnTo>
                <a:moveTo>
                  <a:pt x="154305" y="167164"/>
                </a:moveTo>
                <a:cubicBezTo>
                  <a:pt x="143652" y="167164"/>
                  <a:pt x="135017" y="175801"/>
                  <a:pt x="135017" y="186454"/>
                </a:cubicBezTo>
                <a:cubicBezTo>
                  <a:pt x="135017" y="197107"/>
                  <a:pt x="143652" y="205744"/>
                  <a:pt x="154305" y="205744"/>
                </a:cubicBezTo>
                <a:cubicBezTo>
                  <a:pt x="164958" y="205744"/>
                  <a:pt x="173593" y="197107"/>
                  <a:pt x="173593" y="186458"/>
                </a:cubicBezTo>
                <a:cubicBezTo>
                  <a:pt x="173593" y="175805"/>
                  <a:pt x="164958" y="167172"/>
                  <a:pt x="154305" y="167172"/>
                </a:cubicBezTo>
                <a:lnTo>
                  <a:pt x="154305" y="167164"/>
                </a:lnTo>
                <a:moveTo>
                  <a:pt x="135017" y="257175"/>
                </a:moveTo>
                <a:cubicBezTo>
                  <a:pt x="135017" y="267828"/>
                  <a:pt x="143652" y="276465"/>
                  <a:pt x="154305" y="276465"/>
                </a:cubicBezTo>
                <a:cubicBezTo>
                  <a:pt x="164958" y="276465"/>
                  <a:pt x="173593" y="267828"/>
                  <a:pt x="173593" y="257179"/>
                </a:cubicBezTo>
                <a:cubicBezTo>
                  <a:pt x="173593" y="246526"/>
                  <a:pt x="164958" y="237893"/>
                  <a:pt x="154305" y="237893"/>
                </a:cubicBezTo>
                <a:cubicBezTo>
                  <a:pt x="143652" y="237893"/>
                  <a:pt x="135017" y="246530"/>
                  <a:pt x="135017" y="257183"/>
                </a:cubicBezTo>
                <a:lnTo>
                  <a:pt x="135017" y="257175"/>
                </a:lnTo>
                <a:moveTo>
                  <a:pt x="225029" y="167164"/>
                </a:moveTo>
                <a:cubicBezTo>
                  <a:pt x="214376" y="167164"/>
                  <a:pt x="205741" y="175801"/>
                  <a:pt x="205741" y="186454"/>
                </a:cubicBezTo>
                <a:cubicBezTo>
                  <a:pt x="205741" y="197107"/>
                  <a:pt x="214376" y="205744"/>
                  <a:pt x="225029" y="205744"/>
                </a:cubicBezTo>
                <a:cubicBezTo>
                  <a:pt x="235682" y="205744"/>
                  <a:pt x="244317" y="197107"/>
                  <a:pt x="244317" y="186458"/>
                </a:cubicBezTo>
                <a:cubicBezTo>
                  <a:pt x="244317" y="175805"/>
                  <a:pt x="235682" y="167172"/>
                  <a:pt x="225029" y="167172"/>
                </a:cubicBezTo>
                <a:lnTo>
                  <a:pt x="225029" y="167164"/>
                </a:lnTo>
                <a:moveTo>
                  <a:pt x="205741" y="257175"/>
                </a:moveTo>
                <a:cubicBezTo>
                  <a:pt x="205741" y="267828"/>
                  <a:pt x="214376" y="276465"/>
                  <a:pt x="225029" y="276465"/>
                </a:cubicBezTo>
                <a:cubicBezTo>
                  <a:pt x="235682" y="276465"/>
                  <a:pt x="244317" y="267828"/>
                  <a:pt x="244317" y="257179"/>
                </a:cubicBezTo>
                <a:cubicBezTo>
                  <a:pt x="244317" y="246526"/>
                  <a:pt x="235682" y="237893"/>
                  <a:pt x="225029" y="237893"/>
                </a:cubicBezTo>
                <a:cubicBezTo>
                  <a:pt x="214376" y="237893"/>
                  <a:pt x="205741" y="246530"/>
                  <a:pt x="205741" y="257183"/>
                </a:cubicBezTo>
                <a:lnTo>
                  <a:pt x="205741" y="257175"/>
                </a:lnTo>
                <a:moveTo>
                  <a:pt x="225029" y="308610"/>
                </a:moveTo>
                <a:cubicBezTo>
                  <a:pt x="214376" y="308610"/>
                  <a:pt x="205741" y="317247"/>
                  <a:pt x="205741" y="327900"/>
                </a:cubicBezTo>
                <a:cubicBezTo>
                  <a:pt x="205741" y="338553"/>
                  <a:pt x="214376" y="347190"/>
                  <a:pt x="225029" y="347190"/>
                </a:cubicBezTo>
                <a:cubicBezTo>
                  <a:pt x="235682" y="347190"/>
                  <a:pt x="244317" y="338553"/>
                  <a:pt x="244317" y="327904"/>
                </a:cubicBezTo>
                <a:cubicBezTo>
                  <a:pt x="244317" y="317251"/>
                  <a:pt x="235682" y="308618"/>
                  <a:pt x="225029" y="308618"/>
                </a:cubicBezTo>
                <a:lnTo>
                  <a:pt x="225029" y="3086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Inverse Operations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2025-06-21T04:54:36Z</dcterms:created>
  <dcterms:modified xsi:type="dcterms:W3CDTF">2025-06-21T04:54:36Z</dcterms:modified>
</cp:coreProperties>
</file>