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dad733389a0997a3e56aec288b51d5f0bb8ab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fc5eaf86c98a0de77411e8f888d9af5ad788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a9c01252b5eab30e24f08760131e92e2496499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c42e1d8e3bf473472bbfdfde4b4c6aa5b17007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12703b38ee21fa597b7fcfb765efcc96f007f8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eeb7a75d0c29854a97227a13a7d2885d2add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2fa79be6808c7f3084210d2a80a4c3c77d4c34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18cd42bf66151a13be27206f80e623c1edd6e4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dc9a4eab71789d336aab162f085c484728c25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fa38afadafdca7de312b4d17f378cc2a3d589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bdc5c0c38ea53bc86ca991ce519286a5d4d3c1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bdf3f60ce09f7d7d812204fea9e7e855abf839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78" r="300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Language Learning and Cultural Understanding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Language and Communication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Adverbs of Frequency?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Placement Rules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Challenge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Errors to Avoid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Approach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Closing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1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2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3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4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Slide 5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Communication Strategies for Teenage English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261" r="302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placement of frequency adverbs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communication skills using frequency expressions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personal and cultural routines through language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confidence in English communication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101" r="3210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Words that describe how often an action occurs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Adverbs: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Always (100%)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Usually (70-90%)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Often (50-70%)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Adverbs of Frequency?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Adverbs of Frequency?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49" r="308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always study before exams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She usually arrives on time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sometimes play football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Placement Rules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 before main verb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After auxiliary verbs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Placement Rules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physical positioning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Formulate sentences using frequency adverbs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peer feedback and correction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Challenge: Frequency Ladder Game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Communication Challenge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cross-cultural communication skills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societal norms impact communication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cultural influences on language usage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variations in daily routines</a:t>
            </a:r>
            <a:endParaRPr lang="en-US" sz="1345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7"/>
              </a:spcBef>
              <a:buNone/>
            </a:pPr>
            <a:r>
              <a:rPr lang="en-US" sz="12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frequency habits across cultures</a:t>
            </a:r>
            <a:endParaRPr lang="en-US" sz="1214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Exploration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"They are always late" without specifying when or where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context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"I never eat vegetables" could be softened to "I rarely eat vegetables"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Overusing absolute terms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"He always goes to the gym" should be "He goes to the gym always"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Misplacing adverbs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Incorrect verb conjugation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"She don't like coffee" should be "She doesn't like coffee"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Errors to Avoid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interviews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tracking of habits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storytelling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Reflective journaling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Strategies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apps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frequency mapping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online tools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Integration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521" r="295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Portfolio development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presentations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communication tests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Self-reflection activities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Approach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Approach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parental involvement in language learning journey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support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student work and progress online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portfolios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parents in language activities at home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language newsletters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Updates on lesson topics and student progress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communication challenges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Engagement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4856" r="348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frequency workshops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Cross-cultural communication projects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Integrated skills development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language exploration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50" r="314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precision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Confident communication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understanding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Autonomous learning skills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did frequency adverbs improve your communication?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new strategies did you learn?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you continue improving?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surprised you about language learning?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Questions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558" r="305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curious and keep expanding your language skills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active listening in daily interactions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Embrace cultural diversity in communication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your language journey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Closing Slide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75" r="327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Non-verbal cues in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language on relationships</a:t>
            </a:r>
            <a:endParaRPr lang="en-US" sz="138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clear communication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1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812" r="318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 for diverse perspectives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Avoids misunderstandings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nuances in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Conveys precise meaning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Demonstrates language proficiency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Effective use of language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clear communication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Builds strong relationships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2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9344" r="3934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Words that describe how often an action occurs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Adverbs: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Always (100%)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Usually (70-90%)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Often (50-70%)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Adverbs of Frequency?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3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 before main verb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After auxiliary verbs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always study before exams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She usually arrives on time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Placement Rules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4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91" r="310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Ladder Game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positioning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sentences using frequency adverbs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feedback and correction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Activity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Slide 5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2024-12-05T21:28:31Z</dcterms:created>
  <dcterms:modified xsi:type="dcterms:W3CDTF">2024-12-05T21:28:31Z</dcterms:modified>
</cp:coreProperties>
</file>