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111378452b595b9eb11ccdbc76d8101fd0a012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070b4f614a69b7fff8a9d718c8f8200df31d66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fdf140d1491e27557c435a178594801b0bfb4d7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b8e954f64821aad97471d01da6f06ffee4f603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494263266d2aba46a7a421f2b494aff9e66183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76a699550e943697fa6c4d22de50d95e49cc1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6a3435287ed58413729639543ada2a7343bf448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17d1ef1bec841b1a9827e1803f3316f402ab99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f861dd256e1b10f437eca1b787cd3ec48b1c03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faafb74937346c5a4de903c85179ae1fd1a8d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0b9d7cd56fb58579682e2e8a618b829a3a0356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d127937d4baf0cc08b416e1f82213cbd795667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c5a8771c125af099b265e1f2f4da24601bc154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9d880927eed2045437e3df04cd710d679551859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b12faa20ee13b2f41ad83f0ae09b4b4183fd93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Mindsets for Resilience and Growth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Harnessing the Power of Positive Self-Talk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Positive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Positive Self-Talk?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Importance of Positive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Negative Self-Talk and Its Effects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and Challenging Negative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Positive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of Positive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Applying Positive Self-Talk in Daily Life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Overcoming Challenges and Setbacks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Building Resilience and Perseverance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198" r="351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Positive Self-Talk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can transform daily experiences and interactions.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contributes to overall mental well-being and resilience.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Impact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positive self-talk can significantly enhance self-esteem.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empowers individuals to face challenges with a positive mindset.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Boosting Confidence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fosters a supportive inner dialogue.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individuals to challenge negative thoughts.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Dialogue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Positive Self-Talk?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Phrases like 'I can do this' motivate and inspire action.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Saying 'I'll try my best' reinforces a positive attitude towards challenges.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Phrases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3486" y="18587"/>
                </a:moveTo>
                <a:cubicBezTo>
                  <a:pt x="153019" y="12747"/>
                  <a:pt x="131642" y="24587"/>
                  <a:pt x="125801" y="45054"/>
                </a:cubicBezTo>
                <a:lnTo>
                  <a:pt x="122747" y="55770"/>
                </a:lnTo>
                <a:cubicBezTo>
                  <a:pt x="120765" y="62735"/>
                  <a:pt x="117175" y="69164"/>
                  <a:pt x="112300" y="74522"/>
                </a:cubicBezTo>
                <a:lnTo>
                  <a:pt x="84814" y="104740"/>
                </a:lnTo>
                <a:cubicBezTo>
                  <a:pt x="80046" y="109991"/>
                  <a:pt x="80421" y="118135"/>
                  <a:pt x="85671" y="122903"/>
                </a:cubicBezTo>
                <a:cubicBezTo>
                  <a:pt x="90922" y="127672"/>
                  <a:pt x="99066" y="127297"/>
                  <a:pt x="103834" y="122046"/>
                </a:cubicBezTo>
                <a:lnTo>
                  <a:pt x="131320" y="91828"/>
                </a:lnTo>
                <a:cubicBezTo>
                  <a:pt x="138875" y="83523"/>
                  <a:pt x="144393" y="73611"/>
                  <a:pt x="147447" y="62842"/>
                </a:cubicBezTo>
                <a:lnTo>
                  <a:pt x="150501" y="52127"/>
                </a:lnTo>
                <a:cubicBezTo>
                  <a:pt x="152430" y="45322"/>
                  <a:pt x="159556" y="41357"/>
                  <a:pt x="166414" y="43286"/>
                </a:cubicBezTo>
                <a:cubicBezTo>
                  <a:pt x="173272" y="45215"/>
                  <a:pt x="177183" y="52341"/>
                  <a:pt x="175254" y="59199"/>
                </a:cubicBezTo>
                <a:lnTo>
                  <a:pt x="172200" y="69915"/>
                </a:lnTo>
                <a:cubicBezTo>
                  <a:pt x="169146" y="80577"/>
                  <a:pt x="164324" y="90649"/>
                  <a:pt x="157948" y="99651"/>
                </a:cubicBezTo>
                <a:cubicBezTo>
                  <a:pt x="155162" y="103562"/>
                  <a:pt x="154841" y="108705"/>
                  <a:pt x="157037" y="112991"/>
                </a:cubicBezTo>
                <a:cubicBezTo>
                  <a:pt x="159234" y="117278"/>
                  <a:pt x="163627" y="119957"/>
                  <a:pt x="168450" y="119957"/>
                </a:cubicBezTo>
                <a:lnTo>
                  <a:pt x="240030" y="119957"/>
                </a:lnTo>
                <a:cubicBezTo>
                  <a:pt x="244745" y="119957"/>
                  <a:pt x="248602" y="123814"/>
                  <a:pt x="248602" y="128529"/>
                </a:cubicBezTo>
                <a:cubicBezTo>
                  <a:pt x="248602" y="132172"/>
                  <a:pt x="246299" y="135333"/>
                  <a:pt x="243030" y="136566"/>
                </a:cubicBezTo>
                <a:cubicBezTo>
                  <a:pt x="239065" y="138066"/>
                  <a:pt x="236065" y="141388"/>
                  <a:pt x="235047" y="145513"/>
                </a:cubicBezTo>
                <a:cubicBezTo>
                  <a:pt x="234029" y="149639"/>
                  <a:pt x="235101" y="153979"/>
                  <a:pt x="237887" y="157140"/>
                </a:cubicBezTo>
                <a:cubicBezTo>
                  <a:pt x="239226" y="158640"/>
                  <a:pt x="240030" y="160622"/>
                  <a:pt x="240030" y="162819"/>
                </a:cubicBezTo>
                <a:cubicBezTo>
                  <a:pt x="240030" y="166998"/>
                  <a:pt x="237030" y="170481"/>
                  <a:pt x="233065" y="171231"/>
                </a:cubicBezTo>
                <a:cubicBezTo>
                  <a:pt x="228671" y="172088"/>
                  <a:pt x="224974" y="175142"/>
                  <a:pt x="223421" y="179375"/>
                </a:cubicBezTo>
                <a:cubicBezTo>
                  <a:pt x="221867" y="183607"/>
                  <a:pt x="222563" y="188322"/>
                  <a:pt x="225349" y="191858"/>
                </a:cubicBezTo>
                <a:cubicBezTo>
                  <a:pt x="226475" y="193305"/>
                  <a:pt x="227171" y="195127"/>
                  <a:pt x="227171" y="197163"/>
                </a:cubicBezTo>
                <a:cubicBezTo>
                  <a:pt x="227171" y="200752"/>
                  <a:pt x="224921" y="203913"/>
                  <a:pt x="221706" y="205146"/>
                </a:cubicBezTo>
                <a:cubicBezTo>
                  <a:pt x="215545" y="207557"/>
                  <a:pt x="212223" y="214200"/>
                  <a:pt x="213991" y="220576"/>
                </a:cubicBezTo>
                <a:cubicBezTo>
                  <a:pt x="214205" y="221273"/>
                  <a:pt x="214312" y="222076"/>
                  <a:pt x="214312" y="222880"/>
                </a:cubicBezTo>
                <a:cubicBezTo>
                  <a:pt x="214312" y="227595"/>
                  <a:pt x="210455" y="231453"/>
                  <a:pt x="205740" y="231453"/>
                </a:cubicBezTo>
                <a:lnTo>
                  <a:pt x="153501" y="231453"/>
                </a:lnTo>
                <a:cubicBezTo>
                  <a:pt x="146750" y="231453"/>
                  <a:pt x="140107" y="229470"/>
                  <a:pt x="134481" y="225720"/>
                </a:cubicBezTo>
                <a:lnTo>
                  <a:pt x="101423" y="203699"/>
                </a:lnTo>
                <a:cubicBezTo>
                  <a:pt x="95530" y="199734"/>
                  <a:pt x="87547" y="201342"/>
                  <a:pt x="83582" y="207289"/>
                </a:cubicBezTo>
                <a:cubicBezTo>
                  <a:pt x="79617" y="213236"/>
                  <a:pt x="81224" y="221165"/>
                  <a:pt x="87172" y="225130"/>
                </a:cubicBezTo>
                <a:lnTo>
                  <a:pt x="120229" y="247151"/>
                </a:lnTo>
                <a:cubicBezTo>
                  <a:pt x="130088" y="253741"/>
                  <a:pt x="141661" y="257224"/>
                  <a:pt x="153501" y="257224"/>
                </a:cubicBezTo>
                <a:lnTo>
                  <a:pt x="205740" y="257224"/>
                </a:lnTo>
                <a:cubicBezTo>
                  <a:pt x="224332" y="257224"/>
                  <a:pt x="239441" y="242436"/>
                  <a:pt x="240030" y="224005"/>
                </a:cubicBezTo>
                <a:cubicBezTo>
                  <a:pt x="247852" y="217737"/>
                  <a:pt x="252889" y="208092"/>
                  <a:pt x="252889" y="197216"/>
                </a:cubicBezTo>
                <a:cubicBezTo>
                  <a:pt x="252889" y="194805"/>
                  <a:pt x="252621" y="192501"/>
                  <a:pt x="252192" y="190251"/>
                </a:cubicBezTo>
                <a:cubicBezTo>
                  <a:pt x="260443" y="183982"/>
                  <a:pt x="265748" y="174070"/>
                  <a:pt x="265748" y="162926"/>
                </a:cubicBezTo>
                <a:cubicBezTo>
                  <a:pt x="265748" y="159444"/>
                  <a:pt x="265212" y="156068"/>
                  <a:pt x="264247" y="152907"/>
                </a:cubicBezTo>
                <a:cubicBezTo>
                  <a:pt x="270462" y="146585"/>
                  <a:pt x="274320" y="138012"/>
                  <a:pt x="274320" y="128529"/>
                </a:cubicBezTo>
                <a:cubicBezTo>
                  <a:pt x="274320" y="109616"/>
                  <a:pt x="258997" y="94239"/>
                  <a:pt x="240030" y="94239"/>
                </a:cubicBezTo>
                <a:lnTo>
                  <a:pt x="190577" y="94239"/>
                </a:lnTo>
                <a:cubicBezTo>
                  <a:pt x="193096" y="88667"/>
                  <a:pt x="195239" y="82880"/>
                  <a:pt x="196900" y="76987"/>
                </a:cubicBezTo>
                <a:lnTo>
                  <a:pt x="199953" y="66271"/>
                </a:lnTo>
                <a:cubicBezTo>
                  <a:pt x="205794" y="45804"/>
                  <a:pt x="193953" y="24427"/>
                  <a:pt x="173486" y="18587"/>
                </a:cubicBezTo>
                <a:lnTo>
                  <a:pt x="173486" y="18587"/>
                </a:lnTo>
                <a:moveTo>
                  <a:pt x="17145" y="102812"/>
                </a:moveTo>
                <a:cubicBezTo>
                  <a:pt x="7662" y="102812"/>
                  <a:pt x="0" y="110473"/>
                  <a:pt x="0" y="119957"/>
                </a:cubicBezTo>
                <a:lnTo>
                  <a:pt x="0" y="239972"/>
                </a:lnTo>
                <a:cubicBezTo>
                  <a:pt x="0" y="249455"/>
                  <a:pt x="7662" y="257117"/>
                  <a:pt x="17145" y="257117"/>
                </a:cubicBezTo>
                <a:lnTo>
                  <a:pt x="51435" y="257117"/>
                </a:lnTo>
                <a:cubicBezTo>
                  <a:pt x="60918" y="257117"/>
                  <a:pt x="68580" y="249455"/>
                  <a:pt x="68580" y="239972"/>
                </a:cubicBezTo>
                <a:lnTo>
                  <a:pt x="68580" y="119957"/>
                </a:lnTo>
                <a:cubicBezTo>
                  <a:pt x="68580" y="110473"/>
                  <a:pt x="60918" y="102812"/>
                  <a:pt x="51435" y="102812"/>
                </a:cubicBezTo>
                <a:lnTo>
                  <a:pt x="17145" y="1028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Embracing challenges as opportunities for growth is essential.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growth mindset encourages resilience and perseverance.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your strengths helps build confidence.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Celebrate your accomplishments, no matter how small.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on Strengths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kind and encouraging words can uplift your spirit.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Supportive language fosters a positive mindset.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Supportive Language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Positive Self-Talk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fosters a more compassionate attitude towards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lead to healthier and more supportive interactions.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Improves Relationships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positive self-talk can lead to better focus and motivation.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individuals achieve their goals more effectively.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Enhances Performance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can significantly improve self-esteem.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a more optimistic view of oneself.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Boosts Confidence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Negative Self-Talk and Its Effects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phrases associated with negative self-talk include: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- 'I'm not good enough.'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- 'I'll never be able to do this.'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- 'I'm a failure.'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phrases can reinforce negative beliefs and hinder personal growth.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Phrases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9520" y="328926"/>
                </a:moveTo>
                <a:lnTo>
                  <a:pt x="161306" y="330569"/>
                </a:lnTo>
                <a:cubicBezTo>
                  <a:pt x="167164" y="335999"/>
                  <a:pt x="174879" y="339070"/>
                  <a:pt x="182880" y="339070"/>
                </a:cubicBezTo>
                <a:cubicBezTo>
                  <a:pt x="190881" y="339070"/>
                  <a:pt x="198596" y="336070"/>
                  <a:pt x="204454" y="330569"/>
                </a:cubicBezTo>
                <a:lnTo>
                  <a:pt x="206240" y="328926"/>
                </a:lnTo>
                <a:lnTo>
                  <a:pt x="331399" y="212697"/>
                </a:lnTo>
                <a:cubicBezTo>
                  <a:pt x="353330" y="192338"/>
                  <a:pt x="365760" y="163763"/>
                  <a:pt x="365760" y="133830"/>
                </a:cubicBezTo>
                <a:lnTo>
                  <a:pt x="365760" y="131473"/>
                </a:lnTo>
                <a:cubicBezTo>
                  <a:pt x="365760" y="81181"/>
                  <a:pt x="330041" y="38033"/>
                  <a:pt x="280607" y="28603"/>
                </a:cubicBezTo>
                <a:cubicBezTo>
                  <a:pt x="252460" y="23174"/>
                  <a:pt x="223671" y="29675"/>
                  <a:pt x="200739" y="45819"/>
                </a:cubicBezTo>
                <a:lnTo>
                  <a:pt x="200739" y="45819"/>
                </a:lnTo>
                <a:cubicBezTo>
                  <a:pt x="197882" y="47820"/>
                  <a:pt x="195167" y="49963"/>
                  <a:pt x="192524" y="52249"/>
                </a:cubicBezTo>
                <a:cubicBezTo>
                  <a:pt x="189167" y="55178"/>
                  <a:pt x="185880" y="58321"/>
                  <a:pt x="182880" y="61750"/>
                </a:cubicBezTo>
                <a:cubicBezTo>
                  <a:pt x="177522" y="55749"/>
                  <a:pt x="171521" y="50391"/>
                  <a:pt x="165021" y="45819"/>
                </a:cubicBezTo>
                <a:cubicBezTo>
                  <a:pt x="142089" y="29675"/>
                  <a:pt x="113300" y="23174"/>
                  <a:pt x="85154" y="28532"/>
                </a:cubicBezTo>
                <a:cubicBezTo>
                  <a:pt x="35719" y="37961"/>
                  <a:pt x="0" y="81181"/>
                  <a:pt x="0" y="131473"/>
                </a:cubicBezTo>
                <a:lnTo>
                  <a:pt x="0" y="133830"/>
                </a:lnTo>
                <a:cubicBezTo>
                  <a:pt x="0" y="163763"/>
                  <a:pt x="12430" y="192338"/>
                  <a:pt x="34361" y="212697"/>
                </a:cubicBezTo>
                <a:lnTo>
                  <a:pt x="159520" y="328926"/>
                </a:lnTo>
                <a:moveTo>
                  <a:pt x="164235" y="92397"/>
                </a:moveTo>
                <a:lnTo>
                  <a:pt x="115943" y="140688"/>
                </a:lnTo>
                <a:cubicBezTo>
                  <a:pt x="114871" y="141760"/>
                  <a:pt x="114229" y="143260"/>
                  <a:pt x="114300" y="144832"/>
                </a:cubicBezTo>
                <a:cubicBezTo>
                  <a:pt x="114371" y="146403"/>
                  <a:pt x="115014" y="147832"/>
                  <a:pt x="116157" y="148904"/>
                </a:cubicBezTo>
                <a:lnTo>
                  <a:pt x="196167" y="223199"/>
                </a:lnTo>
                <a:cubicBezTo>
                  <a:pt x="198239" y="225128"/>
                  <a:pt x="201454" y="225270"/>
                  <a:pt x="203668" y="223413"/>
                </a:cubicBezTo>
                <a:cubicBezTo>
                  <a:pt x="205883" y="221556"/>
                  <a:pt x="206383" y="218412"/>
                  <a:pt x="204883" y="215984"/>
                </a:cubicBezTo>
                <a:lnTo>
                  <a:pt x="162235" y="146689"/>
                </a:lnTo>
                <a:lnTo>
                  <a:pt x="225743" y="109613"/>
                </a:lnTo>
                <a:cubicBezTo>
                  <a:pt x="228314" y="108113"/>
                  <a:pt x="229314" y="104898"/>
                  <a:pt x="228029" y="102255"/>
                </a:cubicBezTo>
                <a:lnTo>
                  <a:pt x="216170" y="77181"/>
                </a:lnTo>
                <a:cubicBezTo>
                  <a:pt x="232172" y="63965"/>
                  <a:pt x="253460" y="58321"/>
                  <a:pt x="274249" y="62250"/>
                </a:cubicBezTo>
                <a:cubicBezTo>
                  <a:pt x="307467" y="68608"/>
                  <a:pt x="331470" y="97612"/>
                  <a:pt x="331470" y="131473"/>
                </a:cubicBezTo>
                <a:lnTo>
                  <a:pt x="331470" y="133830"/>
                </a:lnTo>
                <a:cubicBezTo>
                  <a:pt x="331470" y="154190"/>
                  <a:pt x="322969" y="173693"/>
                  <a:pt x="308039" y="187551"/>
                </a:cubicBezTo>
                <a:lnTo>
                  <a:pt x="182880" y="303780"/>
                </a:lnTo>
                <a:lnTo>
                  <a:pt x="57721" y="187551"/>
                </a:lnTo>
                <a:cubicBezTo>
                  <a:pt x="42791" y="173693"/>
                  <a:pt x="34290" y="154190"/>
                  <a:pt x="34290" y="133830"/>
                </a:cubicBezTo>
                <a:lnTo>
                  <a:pt x="34290" y="131473"/>
                </a:lnTo>
                <a:cubicBezTo>
                  <a:pt x="34290" y="97683"/>
                  <a:pt x="58293" y="68608"/>
                  <a:pt x="91511" y="62250"/>
                </a:cubicBezTo>
                <a:cubicBezTo>
                  <a:pt x="115800" y="57607"/>
                  <a:pt x="140803" y="66108"/>
                  <a:pt x="157234" y="84539"/>
                </a:cubicBezTo>
                <a:lnTo>
                  <a:pt x="157234" y="84539"/>
                </a:lnTo>
                <a:lnTo>
                  <a:pt x="157305" y="84610"/>
                </a:lnTo>
                <a:lnTo>
                  <a:pt x="164163" y="92325"/>
                </a:lnTo>
                <a:lnTo>
                  <a:pt x="164235" y="9239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can lead to decreased self-esteem and increased stress.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raises the risk of anxiety and depression.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Mental Health Risks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7" y="54935"/>
                </a:moveTo>
                <a:cubicBezTo>
                  <a:pt x="108299" y="59793"/>
                  <a:pt x="104799" y="63794"/>
                  <a:pt x="100227" y="65865"/>
                </a:cubicBezTo>
                <a:cubicBezTo>
                  <a:pt x="88368" y="71223"/>
                  <a:pt x="80081" y="83082"/>
                  <a:pt x="80010" y="96941"/>
                </a:cubicBezTo>
                <a:cubicBezTo>
                  <a:pt x="79939" y="103441"/>
                  <a:pt x="76295" y="109299"/>
                  <a:pt x="70509" y="112157"/>
                </a:cubicBezTo>
                <a:cubicBezTo>
                  <a:pt x="59150" y="117800"/>
                  <a:pt x="51435" y="129445"/>
                  <a:pt x="51435" y="142875"/>
                </a:cubicBezTo>
                <a:cubicBezTo>
                  <a:pt x="51435" y="147947"/>
                  <a:pt x="52507" y="152662"/>
                  <a:pt x="54435" y="156948"/>
                </a:cubicBezTo>
                <a:cubicBezTo>
                  <a:pt x="57579" y="163878"/>
                  <a:pt x="55793" y="171950"/>
                  <a:pt x="50078" y="176951"/>
                </a:cubicBezTo>
                <a:cubicBezTo>
                  <a:pt x="40362" y="185309"/>
                  <a:pt x="34290" y="197668"/>
                  <a:pt x="34290" y="211455"/>
                </a:cubicBezTo>
                <a:cubicBezTo>
                  <a:pt x="34290" y="225885"/>
                  <a:pt x="40934" y="238673"/>
                  <a:pt x="51364" y="247102"/>
                </a:cubicBezTo>
                <a:cubicBezTo>
                  <a:pt x="56150" y="250960"/>
                  <a:pt x="58507" y="257104"/>
                  <a:pt x="57579" y="263176"/>
                </a:cubicBezTo>
                <a:cubicBezTo>
                  <a:pt x="57293" y="264962"/>
                  <a:pt x="57150" y="266748"/>
                  <a:pt x="57150" y="268605"/>
                </a:cubicBezTo>
                <a:cubicBezTo>
                  <a:pt x="57150" y="287250"/>
                  <a:pt x="72009" y="302395"/>
                  <a:pt x="90511" y="302895"/>
                </a:cubicBezTo>
                <a:cubicBezTo>
                  <a:pt x="97084" y="303109"/>
                  <a:pt x="102941" y="306967"/>
                  <a:pt x="105656" y="312968"/>
                </a:cubicBezTo>
                <a:cubicBezTo>
                  <a:pt x="110585" y="323898"/>
                  <a:pt x="121587" y="331470"/>
                  <a:pt x="134302" y="331470"/>
                </a:cubicBezTo>
                <a:cubicBezTo>
                  <a:pt x="151662" y="331470"/>
                  <a:pt x="165735" y="317397"/>
                  <a:pt x="165735" y="300038"/>
                </a:cubicBezTo>
                <a:lnTo>
                  <a:pt x="165735" y="62865"/>
                </a:lnTo>
                <a:cubicBezTo>
                  <a:pt x="165735" y="47077"/>
                  <a:pt x="152948" y="34290"/>
                  <a:pt x="137160" y="34290"/>
                </a:cubicBezTo>
                <a:cubicBezTo>
                  <a:pt x="124158" y="34290"/>
                  <a:pt x="113086" y="43005"/>
                  <a:pt x="109657" y="54935"/>
                </a:cubicBezTo>
                <a:lnTo>
                  <a:pt x="109657" y="54935"/>
                </a:lnTo>
                <a:moveTo>
                  <a:pt x="182880" y="344329"/>
                </a:moveTo>
                <a:cubicBezTo>
                  <a:pt x="170879" y="357545"/>
                  <a:pt x="153519" y="365760"/>
                  <a:pt x="134303" y="365760"/>
                </a:cubicBezTo>
                <a:cubicBezTo>
                  <a:pt x="111300" y="365760"/>
                  <a:pt x="91083" y="353973"/>
                  <a:pt x="79367" y="336113"/>
                </a:cubicBezTo>
                <a:cubicBezTo>
                  <a:pt x="47220" y="330398"/>
                  <a:pt x="22860" y="302324"/>
                  <a:pt x="22860" y="268605"/>
                </a:cubicBezTo>
                <a:cubicBezTo>
                  <a:pt x="22860" y="268248"/>
                  <a:pt x="22860" y="267819"/>
                  <a:pt x="22860" y="267462"/>
                </a:cubicBezTo>
                <a:cubicBezTo>
                  <a:pt x="8715" y="253032"/>
                  <a:pt x="0" y="233243"/>
                  <a:pt x="0" y="211455"/>
                </a:cubicBezTo>
                <a:cubicBezTo>
                  <a:pt x="0" y="191595"/>
                  <a:pt x="7215" y="173450"/>
                  <a:pt x="19145" y="159520"/>
                </a:cubicBezTo>
                <a:cubicBezTo>
                  <a:pt x="17859" y="154162"/>
                  <a:pt x="17145" y="148590"/>
                  <a:pt x="17145" y="142875"/>
                </a:cubicBezTo>
                <a:cubicBezTo>
                  <a:pt x="17145" y="119586"/>
                  <a:pt x="28789" y="98941"/>
                  <a:pt x="46506" y="86582"/>
                </a:cubicBezTo>
                <a:cubicBezTo>
                  <a:pt x="49721" y="65937"/>
                  <a:pt x="62079" y="48363"/>
                  <a:pt x="79296" y="38148"/>
                </a:cubicBezTo>
                <a:cubicBezTo>
                  <a:pt x="88940" y="15716"/>
                  <a:pt x="111228" y="0"/>
                  <a:pt x="137160" y="0"/>
                </a:cubicBezTo>
                <a:cubicBezTo>
                  <a:pt x="155162" y="0"/>
                  <a:pt x="171450" y="7572"/>
                  <a:pt x="182880" y="19717"/>
                </a:cubicBezTo>
                <a:cubicBezTo>
                  <a:pt x="194310" y="7572"/>
                  <a:pt x="210598" y="0"/>
                  <a:pt x="228600" y="0"/>
                </a:cubicBezTo>
                <a:cubicBezTo>
                  <a:pt x="254532" y="0"/>
                  <a:pt x="276820" y="15716"/>
                  <a:pt x="286393" y="38148"/>
                </a:cubicBezTo>
                <a:cubicBezTo>
                  <a:pt x="303609" y="48363"/>
                  <a:pt x="316040" y="65937"/>
                  <a:pt x="319183" y="86582"/>
                </a:cubicBezTo>
                <a:cubicBezTo>
                  <a:pt x="336971" y="98941"/>
                  <a:pt x="348615" y="119586"/>
                  <a:pt x="348615" y="142875"/>
                </a:cubicBezTo>
                <a:cubicBezTo>
                  <a:pt x="348615" y="148590"/>
                  <a:pt x="347901" y="154162"/>
                  <a:pt x="346615" y="159520"/>
                </a:cubicBezTo>
                <a:cubicBezTo>
                  <a:pt x="358545" y="173522"/>
                  <a:pt x="365760" y="191667"/>
                  <a:pt x="365760" y="211455"/>
                </a:cubicBezTo>
                <a:cubicBezTo>
                  <a:pt x="365760" y="233243"/>
                  <a:pt x="357045" y="253032"/>
                  <a:pt x="342900" y="267462"/>
                </a:cubicBezTo>
                <a:cubicBezTo>
                  <a:pt x="342900" y="267819"/>
                  <a:pt x="342900" y="268248"/>
                  <a:pt x="342900" y="268605"/>
                </a:cubicBezTo>
                <a:cubicBezTo>
                  <a:pt x="342900" y="302395"/>
                  <a:pt x="318540" y="330398"/>
                  <a:pt x="286393" y="336113"/>
                </a:cubicBezTo>
                <a:cubicBezTo>
                  <a:pt x="274677" y="353973"/>
                  <a:pt x="254460" y="365760"/>
                  <a:pt x="231457" y="365760"/>
                </a:cubicBezTo>
                <a:cubicBezTo>
                  <a:pt x="212241" y="365760"/>
                  <a:pt x="194881" y="357473"/>
                  <a:pt x="182880" y="344329"/>
                </a:cubicBezTo>
                <a:lnTo>
                  <a:pt x="182880" y="344329"/>
                </a:lnTo>
                <a:moveTo>
                  <a:pt x="200025" y="300038"/>
                </a:moveTo>
                <a:cubicBezTo>
                  <a:pt x="200025" y="317397"/>
                  <a:pt x="214098" y="331470"/>
                  <a:pt x="231458" y="331470"/>
                </a:cubicBezTo>
                <a:cubicBezTo>
                  <a:pt x="244173" y="331470"/>
                  <a:pt x="255175" y="323898"/>
                  <a:pt x="260104" y="312968"/>
                </a:cubicBezTo>
                <a:cubicBezTo>
                  <a:pt x="262819" y="306967"/>
                  <a:pt x="268676" y="303038"/>
                  <a:pt x="275249" y="302895"/>
                </a:cubicBezTo>
                <a:cubicBezTo>
                  <a:pt x="293751" y="302395"/>
                  <a:pt x="308610" y="287250"/>
                  <a:pt x="308610" y="268605"/>
                </a:cubicBezTo>
                <a:cubicBezTo>
                  <a:pt x="308610" y="266748"/>
                  <a:pt x="308467" y="264890"/>
                  <a:pt x="308181" y="263176"/>
                </a:cubicBezTo>
                <a:cubicBezTo>
                  <a:pt x="307181" y="257104"/>
                  <a:pt x="309610" y="250960"/>
                  <a:pt x="314396" y="247102"/>
                </a:cubicBezTo>
                <a:cubicBezTo>
                  <a:pt x="324826" y="238673"/>
                  <a:pt x="331470" y="225885"/>
                  <a:pt x="331470" y="211455"/>
                </a:cubicBezTo>
                <a:cubicBezTo>
                  <a:pt x="331470" y="197668"/>
                  <a:pt x="325398" y="185309"/>
                  <a:pt x="315682" y="176951"/>
                </a:cubicBezTo>
                <a:cubicBezTo>
                  <a:pt x="309967" y="172021"/>
                  <a:pt x="308181" y="163878"/>
                  <a:pt x="311325" y="156948"/>
                </a:cubicBezTo>
                <a:cubicBezTo>
                  <a:pt x="313253" y="152662"/>
                  <a:pt x="314325" y="147947"/>
                  <a:pt x="314325" y="142875"/>
                </a:cubicBezTo>
                <a:cubicBezTo>
                  <a:pt x="314325" y="129445"/>
                  <a:pt x="306610" y="117800"/>
                  <a:pt x="295251" y="112157"/>
                </a:cubicBezTo>
                <a:cubicBezTo>
                  <a:pt x="289465" y="109299"/>
                  <a:pt x="285750" y="103370"/>
                  <a:pt x="285750" y="96941"/>
                </a:cubicBezTo>
                <a:cubicBezTo>
                  <a:pt x="285679" y="83153"/>
                  <a:pt x="277392" y="71223"/>
                  <a:pt x="265533" y="65865"/>
                </a:cubicBezTo>
                <a:cubicBezTo>
                  <a:pt x="260961" y="63794"/>
                  <a:pt x="257461" y="59793"/>
                  <a:pt x="256103" y="54935"/>
                </a:cubicBezTo>
                <a:cubicBezTo>
                  <a:pt x="252674" y="43005"/>
                  <a:pt x="241602" y="34290"/>
                  <a:pt x="228600" y="34290"/>
                </a:cubicBezTo>
                <a:cubicBezTo>
                  <a:pt x="212812" y="34290"/>
                  <a:pt x="200025" y="47077"/>
                  <a:pt x="200025" y="62865"/>
                </a:cubicBezTo>
                <a:lnTo>
                  <a:pt x="200025" y="30003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Negative self-talk is when individuals criticize or belittle themselves.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Negative self-talk undermines self-esteem and confidence.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Self-Criticism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340978"/>
                </a:moveTo>
                <a:cubicBezTo>
                  <a:pt x="204026" y="348764"/>
                  <a:pt x="175522" y="332977"/>
                  <a:pt x="167735" y="305688"/>
                </a:cubicBezTo>
                <a:lnTo>
                  <a:pt x="163663" y="291400"/>
                </a:lnTo>
                <a:cubicBezTo>
                  <a:pt x="161020" y="282113"/>
                  <a:pt x="156234" y="273541"/>
                  <a:pt x="149733" y="266397"/>
                </a:cubicBezTo>
                <a:lnTo>
                  <a:pt x="113086" y="226106"/>
                </a:lnTo>
                <a:cubicBezTo>
                  <a:pt x="106728" y="219105"/>
                  <a:pt x="107228" y="208247"/>
                  <a:pt x="114229" y="201889"/>
                </a:cubicBezTo>
                <a:cubicBezTo>
                  <a:pt x="121229" y="195531"/>
                  <a:pt x="132088" y="196031"/>
                  <a:pt x="138446" y="203032"/>
                </a:cubicBezTo>
                <a:lnTo>
                  <a:pt x="175093" y="243323"/>
                </a:lnTo>
                <a:cubicBezTo>
                  <a:pt x="185166" y="254396"/>
                  <a:pt x="192524" y="267611"/>
                  <a:pt x="196596" y="281970"/>
                </a:cubicBezTo>
                <a:lnTo>
                  <a:pt x="200668" y="296258"/>
                </a:lnTo>
                <a:cubicBezTo>
                  <a:pt x="203240" y="305330"/>
                  <a:pt x="212741" y="310617"/>
                  <a:pt x="221885" y="308045"/>
                </a:cubicBezTo>
                <a:cubicBezTo>
                  <a:pt x="231029" y="305473"/>
                  <a:pt x="236244" y="295972"/>
                  <a:pt x="233672" y="286828"/>
                </a:cubicBezTo>
                <a:lnTo>
                  <a:pt x="229600" y="272541"/>
                </a:lnTo>
                <a:cubicBezTo>
                  <a:pt x="225528" y="258325"/>
                  <a:pt x="219099" y="244894"/>
                  <a:pt x="210598" y="232893"/>
                </a:cubicBezTo>
                <a:cubicBezTo>
                  <a:pt x="206883" y="227678"/>
                  <a:pt x="206454" y="220820"/>
                  <a:pt x="209383" y="215105"/>
                </a:cubicBezTo>
                <a:cubicBezTo>
                  <a:pt x="212312" y="209390"/>
                  <a:pt x="218170" y="205818"/>
                  <a:pt x="224599" y="205818"/>
                </a:cubicBezTo>
                <a:lnTo>
                  <a:pt x="320040" y="205818"/>
                </a:lnTo>
                <a:cubicBezTo>
                  <a:pt x="326326" y="205818"/>
                  <a:pt x="331470" y="200675"/>
                  <a:pt x="331470" y="194388"/>
                </a:cubicBezTo>
                <a:cubicBezTo>
                  <a:pt x="331470" y="189530"/>
                  <a:pt x="328398" y="185315"/>
                  <a:pt x="324040" y="183672"/>
                </a:cubicBezTo>
                <a:cubicBezTo>
                  <a:pt x="318754" y="181672"/>
                  <a:pt x="314754" y="177243"/>
                  <a:pt x="313396" y="171742"/>
                </a:cubicBezTo>
                <a:cubicBezTo>
                  <a:pt x="312039" y="166242"/>
                  <a:pt x="313468" y="160455"/>
                  <a:pt x="317183" y="156240"/>
                </a:cubicBezTo>
                <a:cubicBezTo>
                  <a:pt x="318968" y="154240"/>
                  <a:pt x="320040" y="151597"/>
                  <a:pt x="320040" y="148668"/>
                </a:cubicBezTo>
                <a:cubicBezTo>
                  <a:pt x="320040" y="143096"/>
                  <a:pt x="316039" y="138452"/>
                  <a:pt x="310753" y="137452"/>
                </a:cubicBezTo>
                <a:cubicBezTo>
                  <a:pt x="304895" y="136309"/>
                  <a:pt x="299966" y="132237"/>
                  <a:pt x="297894" y="126594"/>
                </a:cubicBezTo>
                <a:cubicBezTo>
                  <a:pt x="295823" y="120950"/>
                  <a:pt x="296751" y="114664"/>
                  <a:pt x="300466" y="109949"/>
                </a:cubicBezTo>
                <a:cubicBezTo>
                  <a:pt x="301966" y="108020"/>
                  <a:pt x="302895" y="105591"/>
                  <a:pt x="302895" y="102877"/>
                </a:cubicBezTo>
                <a:cubicBezTo>
                  <a:pt x="302895" y="98090"/>
                  <a:pt x="299895" y="93875"/>
                  <a:pt x="295608" y="92232"/>
                </a:cubicBezTo>
                <a:cubicBezTo>
                  <a:pt x="287393" y="89018"/>
                  <a:pt x="282964" y="80159"/>
                  <a:pt x="285321" y="71658"/>
                </a:cubicBezTo>
                <a:cubicBezTo>
                  <a:pt x="285607" y="70730"/>
                  <a:pt x="285750" y="69658"/>
                  <a:pt x="285750" y="68587"/>
                </a:cubicBezTo>
                <a:cubicBezTo>
                  <a:pt x="285750" y="62300"/>
                  <a:pt x="280606" y="57157"/>
                  <a:pt x="274320" y="57157"/>
                </a:cubicBezTo>
                <a:lnTo>
                  <a:pt x="204668" y="57157"/>
                </a:lnTo>
                <a:cubicBezTo>
                  <a:pt x="195667" y="57157"/>
                  <a:pt x="186809" y="59800"/>
                  <a:pt x="179308" y="64800"/>
                </a:cubicBezTo>
                <a:lnTo>
                  <a:pt x="135231" y="94161"/>
                </a:lnTo>
                <a:cubicBezTo>
                  <a:pt x="127373" y="99448"/>
                  <a:pt x="116729" y="97304"/>
                  <a:pt x="111442" y="89375"/>
                </a:cubicBezTo>
                <a:cubicBezTo>
                  <a:pt x="106156" y="81445"/>
                  <a:pt x="108299" y="70873"/>
                  <a:pt x="116229" y="65586"/>
                </a:cubicBezTo>
                <a:lnTo>
                  <a:pt x="160306" y="36225"/>
                </a:lnTo>
                <a:cubicBezTo>
                  <a:pt x="173450" y="27439"/>
                  <a:pt x="188881" y="22795"/>
                  <a:pt x="204668" y="22795"/>
                </a:cubicBezTo>
                <a:lnTo>
                  <a:pt x="274320" y="22938"/>
                </a:lnTo>
                <a:cubicBezTo>
                  <a:pt x="299109" y="22938"/>
                  <a:pt x="319254" y="42655"/>
                  <a:pt x="320040" y="67229"/>
                </a:cubicBezTo>
                <a:cubicBezTo>
                  <a:pt x="330470" y="75587"/>
                  <a:pt x="337185" y="88446"/>
                  <a:pt x="337185" y="102948"/>
                </a:cubicBezTo>
                <a:cubicBezTo>
                  <a:pt x="337185" y="106163"/>
                  <a:pt x="336828" y="109235"/>
                  <a:pt x="336256" y="112235"/>
                </a:cubicBezTo>
                <a:cubicBezTo>
                  <a:pt x="347258" y="120593"/>
                  <a:pt x="354330" y="133809"/>
                  <a:pt x="354330" y="148668"/>
                </a:cubicBezTo>
                <a:cubicBezTo>
                  <a:pt x="354330" y="153311"/>
                  <a:pt x="353616" y="157812"/>
                  <a:pt x="352330" y="162027"/>
                </a:cubicBezTo>
                <a:cubicBezTo>
                  <a:pt x="360616" y="170314"/>
                  <a:pt x="365760" y="181744"/>
                  <a:pt x="365760" y="194388"/>
                </a:cubicBezTo>
                <a:cubicBezTo>
                  <a:pt x="365760" y="219605"/>
                  <a:pt x="345329" y="240108"/>
                  <a:pt x="320040" y="240108"/>
                </a:cubicBezTo>
                <a:lnTo>
                  <a:pt x="254103" y="240108"/>
                </a:lnTo>
                <a:cubicBezTo>
                  <a:pt x="257461" y="247538"/>
                  <a:pt x="260318" y="255253"/>
                  <a:pt x="262533" y="263111"/>
                </a:cubicBezTo>
                <a:lnTo>
                  <a:pt x="266605" y="277398"/>
                </a:lnTo>
                <a:cubicBezTo>
                  <a:pt x="274391" y="304688"/>
                  <a:pt x="258604" y="333191"/>
                  <a:pt x="231315" y="340978"/>
                </a:cubicBezTo>
                <a:lnTo>
                  <a:pt x="231315" y="340978"/>
                </a:lnTo>
                <a:moveTo>
                  <a:pt x="22860" y="274398"/>
                </a:moveTo>
                <a:cubicBezTo>
                  <a:pt x="10216" y="274398"/>
                  <a:pt x="0" y="264182"/>
                  <a:pt x="0" y="251538"/>
                </a:cubicBezTo>
                <a:lnTo>
                  <a:pt x="0" y="91518"/>
                </a:lnTo>
                <a:cubicBezTo>
                  <a:pt x="0" y="78874"/>
                  <a:pt x="10216" y="68658"/>
                  <a:pt x="22860" y="68658"/>
                </a:cubicBezTo>
                <a:lnTo>
                  <a:pt x="68580" y="68658"/>
                </a:lnTo>
                <a:cubicBezTo>
                  <a:pt x="81224" y="68658"/>
                  <a:pt x="91440" y="78874"/>
                  <a:pt x="91440" y="91518"/>
                </a:cubicBezTo>
                <a:lnTo>
                  <a:pt x="91440" y="251538"/>
                </a:lnTo>
                <a:cubicBezTo>
                  <a:pt x="91440" y="264182"/>
                  <a:pt x="81224" y="274398"/>
                  <a:pt x="68580" y="274398"/>
                </a:cubicBezTo>
                <a:lnTo>
                  <a:pt x="22860" y="27439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and Challenging Negative Self-Talk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self-compassion and treat oneself with kindness and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your feelings without judgment and offer yourself support.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Kindness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 negative self-talk by replacing it with positive and encouraging phrases.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affirmations to counteract self-doubt and foster a positive mindset.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Replace Negativity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negative self-talk patterns, such as self-criticism or pessimism.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Pay attention to recurring thoughts that undermine your confidence.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Patterns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Positive Self-Talk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 a positive self-talk journal to document your journey.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experiences and celebrate your growth.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Track Your Progress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positive self-talk phrases into your daily routine.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them before challenging tasks or during stressful moments.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Affirmations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42863"/>
                </a:moveTo>
                <a:cubicBezTo>
                  <a:pt x="85725" y="38148"/>
                  <a:pt x="89583" y="34290"/>
                  <a:pt x="94298" y="34290"/>
                </a:cubicBezTo>
                <a:lnTo>
                  <a:pt x="231458" y="34290"/>
                </a:lnTo>
                <a:cubicBezTo>
                  <a:pt x="236172" y="34290"/>
                  <a:pt x="240030" y="38148"/>
                  <a:pt x="240030" y="42863"/>
                </a:cubicBezTo>
                <a:lnTo>
                  <a:pt x="240030" y="145733"/>
                </a:lnTo>
                <a:lnTo>
                  <a:pt x="214313" y="145733"/>
                </a:lnTo>
                <a:cubicBezTo>
                  <a:pt x="204829" y="145733"/>
                  <a:pt x="197167" y="153394"/>
                  <a:pt x="197167" y="162878"/>
                </a:cubicBezTo>
                <a:lnTo>
                  <a:pt x="197167" y="188595"/>
                </a:lnTo>
                <a:lnTo>
                  <a:pt x="94297" y="188595"/>
                </a:lnTo>
                <a:cubicBezTo>
                  <a:pt x="89583" y="188595"/>
                  <a:pt x="85725" y="184737"/>
                  <a:pt x="85725" y="180023"/>
                </a:cubicBezTo>
                <a:lnTo>
                  <a:pt x="85725" y="42863"/>
                </a:lnTo>
                <a:moveTo>
                  <a:pt x="60008" y="42863"/>
                </a:moveTo>
                <a:lnTo>
                  <a:pt x="60008" y="180023"/>
                </a:lnTo>
                <a:cubicBezTo>
                  <a:pt x="60008" y="198936"/>
                  <a:pt x="75384" y="214313"/>
                  <a:pt x="94298" y="214313"/>
                </a:cubicBezTo>
                <a:lnTo>
                  <a:pt x="200114" y="214313"/>
                </a:lnTo>
                <a:cubicBezTo>
                  <a:pt x="209223" y="214313"/>
                  <a:pt x="217956" y="210723"/>
                  <a:pt x="224385" y="204293"/>
                </a:cubicBezTo>
                <a:lnTo>
                  <a:pt x="255728" y="172950"/>
                </a:lnTo>
                <a:cubicBezTo>
                  <a:pt x="262158" y="166521"/>
                  <a:pt x="265748" y="157788"/>
                  <a:pt x="265748" y="148679"/>
                </a:cubicBezTo>
                <a:lnTo>
                  <a:pt x="265748" y="42863"/>
                </a:lnTo>
                <a:cubicBezTo>
                  <a:pt x="265748" y="23950"/>
                  <a:pt x="250371" y="8573"/>
                  <a:pt x="231458" y="8573"/>
                </a:cubicBezTo>
                <a:lnTo>
                  <a:pt x="94298" y="8573"/>
                </a:lnTo>
                <a:cubicBezTo>
                  <a:pt x="75384" y="8573"/>
                  <a:pt x="60008" y="23949"/>
                  <a:pt x="60008" y="42863"/>
                </a:cubicBezTo>
                <a:lnTo>
                  <a:pt x="60008" y="42863"/>
                </a:lnTo>
                <a:moveTo>
                  <a:pt x="180023" y="252889"/>
                </a:moveTo>
                <a:cubicBezTo>
                  <a:pt x="180023" y="245763"/>
                  <a:pt x="174290" y="240030"/>
                  <a:pt x="167164" y="240030"/>
                </a:cubicBezTo>
                <a:lnTo>
                  <a:pt x="81439" y="240030"/>
                </a:lnTo>
                <a:cubicBezTo>
                  <a:pt x="55400" y="240030"/>
                  <a:pt x="34290" y="218920"/>
                  <a:pt x="34290" y="192881"/>
                </a:cubicBezTo>
                <a:lnTo>
                  <a:pt x="34290" y="72866"/>
                </a:lnTo>
                <a:cubicBezTo>
                  <a:pt x="34290" y="65740"/>
                  <a:pt x="28557" y="60008"/>
                  <a:pt x="21431" y="60008"/>
                </a:cubicBezTo>
                <a:cubicBezTo>
                  <a:pt x="14305" y="60008"/>
                  <a:pt x="8572" y="65740"/>
                  <a:pt x="8572" y="72866"/>
                </a:cubicBezTo>
                <a:lnTo>
                  <a:pt x="8572" y="192881"/>
                </a:lnTo>
                <a:cubicBezTo>
                  <a:pt x="8572" y="233118"/>
                  <a:pt x="41202" y="265747"/>
                  <a:pt x="81439" y="265747"/>
                </a:cubicBezTo>
                <a:lnTo>
                  <a:pt x="167164" y="265747"/>
                </a:lnTo>
                <a:cubicBezTo>
                  <a:pt x="174290" y="265747"/>
                  <a:pt x="180023" y="260015"/>
                  <a:pt x="180023" y="252889"/>
                </a:cubicBezTo>
                <a:lnTo>
                  <a:pt x="180023" y="25288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mindfulness exercises to stay present and reduce anxiety.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Cultivate self-compassion to foster a more positive outlook.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Mindfulness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60008"/>
                </a:moveTo>
                <a:cubicBezTo>
                  <a:pt x="85725" y="69491"/>
                  <a:pt x="93387" y="77152"/>
                  <a:pt x="102870" y="77152"/>
                </a:cubicBezTo>
                <a:cubicBezTo>
                  <a:pt x="112353" y="77152"/>
                  <a:pt x="120015" y="69491"/>
                  <a:pt x="120015" y="60008"/>
                </a:cubicBezTo>
                <a:cubicBezTo>
                  <a:pt x="120015" y="58293"/>
                  <a:pt x="118086" y="52078"/>
                  <a:pt x="110692" y="42005"/>
                </a:cubicBezTo>
                <a:cubicBezTo>
                  <a:pt x="108174" y="38576"/>
                  <a:pt x="105442" y="35308"/>
                  <a:pt x="102870" y="32308"/>
                </a:cubicBezTo>
                <a:cubicBezTo>
                  <a:pt x="100245" y="35254"/>
                  <a:pt x="97566" y="38576"/>
                  <a:pt x="95048" y="42005"/>
                </a:cubicBezTo>
                <a:cubicBezTo>
                  <a:pt x="87654" y="52078"/>
                  <a:pt x="85725" y="58293"/>
                  <a:pt x="85725" y="60008"/>
                </a:cubicBezTo>
                <a:lnTo>
                  <a:pt x="85725" y="60008"/>
                </a:lnTo>
                <a:moveTo>
                  <a:pt x="102870" y="102870"/>
                </a:moveTo>
                <a:cubicBezTo>
                  <a:pt x="79188" y="102870"/>
                  <a:pt x="60008" y="83689"/>
                  <a:pt x="60008" y="60008"/>
                </a:cubicBezTo>
                <a:cubicBezTo>
                  <a:pt x="60008" y="38791"/>
                  <a:pt x="86314" y="11734"/>
                  <a:pt x="95476" y="2893"/>
                </a:cubicBezTo>
                <a:cubicBezTo>
                  <a:pt x="97459" y="1018"/>
                  <a:pt x="100084" y="0"/>
                  <a:pt x="102870" y="0"/>
                </a:cubicBezTo>
                <a:cubicBezTo>
                  <a:pt x="105656" y="0"/>
                  <a:pt x="108281" y="1018"/>
                  <a:pt x="110264" y="2893"/>
                </a:cubicBezTo>
                <a:cubicBezTo>
                  <a:pt x="119426" y="11734"/>
                  <a:pt x="145732" y="38791"/>
                  <a:pt x="145732" y="60008"/>
                </a:cubicBezTo>
                <a:cubicBezTo>
                  <a:pt x="145732" y="83689"/>
                  <a:pt x="126552" y="102870"/>
                  <a:pt x="102870" y="102870"/>
                </a:cubicBezTo>
                <a:lnTo>
                  <a:pt x="102870" y="102870"/>
                </a:lnTo>
                <a:moveTo>
                  <a:pt x="85725" y="145733"/>
                </a:moveTo>
                <a:lnTo>
                  <a:pt x="68580" y="145733"/>
                </a:lnTo>
                <a:lnTo>
                  <a:pt x="68580" y="248603"/>
                </a:lnTo>
                <a:lnTo>
                  <a:pt x="137160" y="248603"/>
                </a:lnTo>
                <a:lnTo>
                  <a:pt x="137160" y="145733"/>
                </a:lnTo>
                <a:lnTo>
                  <a:pt x="111443" y="145733"/>
                </a:lnTo>
                <a:lnTo>
                  <a:pt x="111443" y="175736"/>
                </a:lnTo>
                <a:cubicBezTo>
                  <a:pt x="111443" y="182862"/>
                  <a:pt x="105710" y="188595"/>
                  <a:pt x="98584" y="188595"/>
                </a:cubicBezTo>
                <a:cubicBezTo>
                  <a:pt x="91458" y="188595"/>
                  <a:pt x="85725" y="182862"/>
                  <a:pt x="85725" y="175736"/>
                </a:cubicBezTo>
                <a:lnTo>
                  <a:pt x="85725" y="145733"/>
                </a:lnTo>
                <a:moveTo>
                  <a:pt x="42863" y="248603"/>
                </a:moveTo>
                <a:lnTo>
                  <a:pt x="42863" y="145733"/>
                </a:lnTo>
                <a:cubicBezTo>
                  <a:pt x="42863" y="131534"/>
                  <a:pt x="54382" y="120015"/>
                  <a:pt x="68580" y="120015"/>
                </a:cubicBezTo>
                <a:lnTo>
                  <a:pt x="137160" y="120015"/>
                </a:lnTo>
                <a:cubicBezTo>
                  <a:pt x="151358" y="120015"/>
                  <a:pt x="162878" y="131534"/>
                  <a:pt x="162878" y="145733"/>
                </a:cubicBezTo>
                <a:lnTo>
                  <a:pt x="162878" y="248603"/>
                </a:lnTo>
                <a:lnTo>
                  <a:pt x="182219" y="248603"/>
                </a:lnTo>
                <a:cubicBezTo>
                  <a:pt x="180773" y="244584"/>
                  <a:pt x="180022" y="240244"/>
                  <a:pt x="180022" y="235744"/>
                </a:cubicBezTo>
                <a:cubicBezTo>
                  <a:pt x="180022" y="214420"/>
                  <a:pt x="197275" y="197167"/>
                  <a:pt x="218599" y="197167"/>
                </a:cubicBezTo>
                <a:cubicBezTo>
                  <a:pt x="239923" y="197167"/>
                  <a:pt x="257175" y="214420"/>
                  <a:pt x="257175" y="235744"/>
                </a:cubicBezTo>
                <a:cubicBezTo>
                  <a:pt x="257175" y="257014"/>
                  <a:pt x="239923" y="274266"/>
                  <a:pt x="218706" y="274320"/>
                </a:cubicBezTo>
                <a:lnTo>
                  <a:pt x="218652" y="274320"/>
                </a:lnTo>
                <a:cubicBezTo>
                  <a:pt x="218652" y="274320"/>
                  <a:pt x="218652" y="274320"/>
                  <a:pt x="218599" y="274320"/>
                </a:cubicBezTo>
                <a:lnTo>
                  <a:pt x="162877" y="274320"/>
                </a:lnTo>
                <a:lnTo>
                  <a:pt x="137160" y="274320"/>
                </a:lnTo>
                <a:lnTo>
                  <a:pt x="68580" y="274320"/>
                </a:lnTo>
                <a:lnTo>
                  <a:pt x="42862" y="274320"/>
                </a:lnTo>
                <a:lnTo>
                  <a:pt x="30004" y="274320"/>
                </a:lnTo>
                <a:cubicBezTo>
                  <a:pt x="22878" y="274320"/>
                  <a:pt x="17145" y="268587"/>
                  <a:pt x="17145" y="261461"/>
                </a:cubicBezTo>
                <a:cubicBezTo>
                  <a:pt x="17145" y="254335"/>
                  <a:pt x="22878" y="248602"/>
                  <a:pt x="30004" y="248602"/>
                </a:cubicBezTo>
                <a:lnTo>
                  <a:pt x="42863" y="248603"/>
                </a:lnTo>
                <a:moveTo>
                  <a:pt x="231458" y="235744"/>
                </a:moveTo>
                <a:cubicBezTo>
                  <a:pt x="231458" y="228642"/>
                  <a:pt x="225700" y="222885"/>
                  <a:pt x="218599" y="222885"/>
                </a:cubicBezTo>
                <a:cubicBezTo>
                  <a:pt x="211497" y="222885"/>
                  <a:pt x="205740" y="228642"/>
                  <a:pt x="205740" y="235744"/>
                </a:cubicBezTo>
                <a:cubicBezTo>
                  <a:pt x="205740" y="242845"/>
                  <a:pt x="211497" y="248603"/>
                  <a:pt x="218599" y="248603"/>
                </a:cubicBezTo>
                <a:cubicBezTo>
                  <a:pt x="225700" y="248603"/>
                  <a:pt x="231458" y="242845"/>
                  <a:pt x="231458" y="23574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Become aware of your inner dialogue and identify negative self-talk.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Replace these thoughts with positive affirmations to shift your mindset.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Notice Your Thoughts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615" r="3461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Positive Self-Talk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positive self-talk increases resilience, enabling individuals to cope with setbacks more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promotes a growth mindset, encouraging persistence in the face of challenges.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Resilience Growth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646" y="110907"/>
                </a:moveTo>
                <a:cubicBezTo>
                  <a:pt x="209062" y="106031"/>
                  <a:pt x="244156" y="70402"/>
                  <a:pt x="248228" y="25718"/>
                </a:cubicBezTo>
                <a:lnTo>
                  <a:pt x="244316" y="25718"/>
                </a:lnTo>
                <a:cubicBezTo>
                  <a:pt x="203222" y="25718"/>
                  <a:pt x="168235" y="52024"/>
                  <a:pt x="155323" y="88672"/>
                </a:cubicBezTo>
                <a:cubicBezTo>
                  <a:pt x="150608" y="79671"/>
                  <a:pt x="144929" y="71205"/>
                  <a:pt x="138392" y="63437"/>
                </a:cubicBezTo>
                <a:cubicBezTo>
                  <a:pt x="158645" y="25718"/>
                  <a:pt x="198507" y="0"/>
                  <a:pt x="244316" y="0"/>
                </a:cubicBezTo>
                <a:lnTo>
                  <a:pt x="257175" y="0"/>
                </a:lnTo>
                <a:cubicBezTo>
                  <a:pt x="266658" y="0"/>
                  <a:pt x="274320" y="7662"/>
                  <a:pt x="274320" y="17145"/>
                </a:cubicBezTo>
                <a:cubicBezTo>
                  <a:pt x="274320" y="78010"/>
                  <a:pt x="228993" y="128266"/>
                  <a:pt x="170271" y="136089"/>
                </a:cubicBezTo>
                <a:cubicBezTo>
                  <a:pt x="169146" y="127409"/>
                  <a:pt x="167271" y="118997"/>
                  <a:pt x="164646" y="110853"/>
                </a:cubicBezTo>
                <a:lnTo>
                  <a:pt x="164646" y="110907"/>
                </a:lnTo>
                <a:moveTo>
                  <a:pt x="25718" y="60008"/>
                </a:moveTo>
                <a:lnTo>
                  <a:pt x="25718" y="68580"/>
                </a:lnTo>
                <a:cubicBezTo>
                  <a:pt x="25718" y="120658"/>
                  <a:pt x="67937" y="162878"/>
                  <a:pt x="120015" y="162878"/>
                </a:cubicBezTo>
                <a:lnTo>
                  <a:pt x="124301" y="162878"/>
                </a:lnTo>
                <a:lnTo>
                  <a:pt x="124301" y="154305"/>
                </a:lnTo>
                <a:lnTo>
                  <a:pt x="124301" y="154305"/>
                </a:lnTo>
                <a:cubicBezTo>
                  <a:pt x="124301" y="102227"/>
                  <a:pt x="82082" y="60008"/>
                  <a:pt x="30004" y="60008"/>
                </a:cubicBezTo>
                <a:lnTo>
                  <a:pt x="25718" y="60008"/>
                </a:lnTo>
                <a:moveTo>
                  <a:pt x="150019" y="154305"/>
                </a:moveTo>
                <a:lnTo>
                  <a:pt x="150019" y="162877"/>
                </a:lnTo>
                <a:lnTo>
                  <a:pt x="150019" y="188595"/>
                </a:lnTo>
                <a:lnTo>
                  <a:pt x="150019" y="261461"/>
                </a:lnTo>
                <a:cubicBezTo>
                  <a:pt x="150019" y="268587"/>
                  <a:pt x="144286" y="274320"/>
                  <a:pt x="137160" y="274320"/>
                </a:cubicBezTo>
                <a:cubicBezTo>
                  <a:pt x="130034" y="274320"/>
                  <a:pt x="124301" y="268587"/>
                  <a:pt x="124301" y="261461"/>
                </a:cubicBezTo>
                <a:lnTo>
                  <a:pt x="124301" y="188595"/>
                </a:lnTo>
                <a:lnTo>
                  <a:pt x="120015" y="188595"/>
                </a:lnTo>
                <a:cubicBezTo>
                  <a:pt x="53739" y="188595"/>
                  <a:pt x="0" y="134856"/>
                  <a:pt x="0" y="68580"/>
                </a:cubicBezTo>
                <a:lnTo>
                  <a:pt x="0" y="51435"/>
                </a:lnTo>
                <a:cubicBezTo>
                  <a:pt x="0" y="41952"/>
                  <a:pt x="7662" y="34290"/>
                  <a:pt x="17145" y="34290"/>
                </a:cubicBezTo>
                <a:lnTo>
                  <a:pt x="30004" y="34290"/>
                </a:lnTo>
                <a:cubicBezTo>
                  <a:pt x="96280" y="34290"/>
                  <a:pt x="150019" y="88029"/>
                  <a:pt x="150019" y="154305"/>
                </a:cubicBezTo>
                <a:lnTo>
                  <a:pt x="150019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contributes to better communication and understanding in relationships.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encourages empathy and reduces negative interactions with others.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Stronger Relationships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positive self-talk can lead to improved performance in various tasks and challenges.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individuals focus on their strengths, resulting in higher achievement levels.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Performance Gains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enhances self-esteem and confidence, allowing individuals to believe in their abilities.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more positive self-image, leading to greater self-acceptance.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Self-Esteem Boost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3486" y="18587"/>
                </a:moveTo>
                <a:cubicBezTo>
                  <a:pt x="153019" y="12747"/>
                  <a:pt x="131642" y="24587"/>
                  <a:pt x="125801" y="45054"/>
                </a:cubicBezTo>
                <a:lnTo>
                  <a:pt x="122747" y="55770"/>
                </a:lnTo>
                <a:cubicBezTo>
                  <a:pt x="120765" y="62735"/>
                  <a:pt x="117175" y="69164"/>
                  <a:pt x="112300" y="74522"/>
                </a:cubicBezTo>
                <a:lnTo>
                  <a:pt x="84814" y="104740"/>
                </a:lnTo>
                <a:cubicBezTo>
                  <a:pt x="80046" y="109991"/>
                  <a:pt x="80421" y="118135"/>
                  <a:pt x="85671" y="122903"/>
                </a:cubicBezTo>
                <a:cubicBezTo>
                  <a:pt x="90922" y="127672"/>
                  <a:pt x="99066" y="127297"/>
                  <a:pt x="103834" y="122046"/>
                </a:cubicBezTo>
                <a:lnTo>
                  <a:pt x="131320" y="91828"/>
                </a:lnTo>
                <a:cubicBezTo>
                  <a:pt x="138875" y="83523"/>
                  <a:pt x="144393" y="73611"/>
                  <a:pt x="147447" y="62842"/>
                </a:cubicBezTo>
                <a:lnTo>
                  <a:pt x="150501" y="52127"/>
                </a:lnTo>
                <a:cubicBezTo>
                  <a:pt x="152430" y="45322"/>
                  <a:pt x="159556" y="41357"/>
                  <a:pt x="166414" y="43286"/>
                </a:cubicBezTo>
                <a:cubicBezTo>
                  <a:pt x="173272" y="45215"/>
                  <a:pt x="177183" y="52341"/>
                  <a:pt x="175254" y="59199"/>
                </a:cubicBezTo>
                <a:lnTo>
                  <a:pt x="172200" y="69915"/>
                </a:lnTo>
                <a:cubicBezTo>
                  <a:pt x="169146" y="80577"/>
                  <a:pt x="164324" y="90649"/>
                  <a:pt x="157948" y="99651"/>
                </a:cubicBezTo>
                <a:cubicBezTo>
                  <a:pt x="155162" y="103562"/>
                  <a:pt x="154841" y="108705"/>
                  <a:pt x="157037" y="112991"/>
                </a:cubicBezTo>
                <a:cubicBezTo>
                  <a:pt x="159234" y="117278"/>
                  <a:pt x="163627" y="119957"/>
                  <a:pt x="168450" y="119957"/>
                </a:cubicBezTo>
                <a:lnTo>
                  <a:pt x="240030" y="119957"/>
                </a:lnTo>
                <a:cubicBezTo>
                  <a:pt x="244745" y="119957"/>
                  <a:pt x="248602" y="123814"/>
                  <a:pt x="248602" y="128529"/>
                </a:cubicBezTo>
                <a:cubicBezTo>
                  <a:pt x="248602" y="132172"/>
                  <a:pt x="246299" y="135333"/>
                  <a:pt x="243030" y="136566"/>
                </a:cubicBezTo>
                <a:cubicBezTo>
                  <a:pt x="239065" y="138066"/>
                  <a:pt x="236065" y="141388"/>
                  <a:pt x="235047" y="145513"/>
                </a:cubicBezTo>
                <a:cubicBezTo>
                  <a:pt x="234029" y="149639"/>
                  <a:pt x="235101" y="153979"/>
                  <a:pt x="237887" y="157140"/>
                </a:cubicBezTo>
                <a:cubicBezTo>
                  <a:pt x="239226" y="158640"/>
                  <a:pt x="240030" y="160622"/>
                  <a:pt x="240030" y="162819"/>
                </a:cubicBezTo>
                <a:cubicBezTo>
                  <a:pt x="240030" y="166998"/>
                  <a:pt x="237030" y="170481"/>
                  <a:pt x="233065" y="171231"/>
                </a:cubicBezTo>
                <a:cubicBezTo>
                  <a:pt x="228671" y="172088"/>
                  <a:pt x="224974" y="175142"/>
                  <a:pt x="223421" y="179375"/>
                </a:cubicBezTo>
                <a:cubicBezTo>
                  <a:pt x="221867" y="183607"/>
                  <a:pt x="222563" y="188322"/>
                  <a:pt x="225349" y="191858"/>
                </a:cubicBezTo>
                <a:cubicBezTo>
                  <a:pt x="226475" y="193305"/>
                  <a:pt x="227171" y="195127"/>
                  <a:pt x="227171" y="197163"/>
                </a:cubicBezTo>
                <a:cubicBezTo>
                  <a:pt x="227171" y="200752"/>
                  <a:pt x="224921" y="203913"/>
                  <a:pt x="221706" y="205146"/>
                </a:cubicBezTo>
                <a:cubicBezTo>
                  <a:pt x="215545" y="207557"/>
                  <a:pt x="212223" y="214200"/>
                  <a:pt x="213991" y="220576"/>
                </a:cubicBezTo>
                <a:cubicBezTo>
                  <a:pt x="214205" y="221273"/>
                  <a:pt x="214312" y="222076"/>
                  <a:pt x="214312" y="222880"/>
                </a:cubicBezTo>
                <a:cubicBezTo>
                  <a:pt x="214312" y="227595"/>
                  <a:pt x="210455" y="231453"/>
                  <a:pt x="205740" y="231453"/>
                </a:cubicBezTo>
                <a:lnTo>
                  <a:pt x="153501" y="231453"/>
                </a:lnTo>
                <a:cubicBezTo>
                  <a:pt x="146750" y="231453"/>
                  <a:pt x="140107" y="229470"/>
                  <a:pt x="134481" y="225720"/>
                </a:cubicBezTo>
                <a:lnTo>
                  <a:pt x="101423" y="203699"/>
                </a:lnTo>
                <a:cubicBezTo>
                  <a:pt x="95530" y="199734"/>
                  <a:pt x="87547" y="201342"/>
                  <a:pt x="83582" y="207289"/>
                </a:cubicBezTo>
                <a:cubicBezTo>
                  <a:pt x="79617" y="213236"/>
                  <a:pt x="81224" y="221165"/>
                  <a:pt x="87172" y="225130"/>
                </a:cubicBezTo>
                <a:lnTo>
                  <a:pt x="120229" y="247151"/>
                </a:lnTo>
                <a:cubicBezTo>
                  <a:pt x="130088" y="253741"/>
                  <a:pt x="141661" y="257224"/>
                  <a:pt x="153501" y="257224"/>
                </a:cubicBezTo>
                <a:lnTo>
                  <a:pt x="205740" y="257224"/>
                </a:lnTo>
                <a:cubicBezTo>
                  <a:pt x="224332" y="257224"/>
                  <a:pt x="239441" y="242436"/>
                  <a:pt x="240030" y="224005"/>
                </a:cubicBezTo>
                <a:cubicBezTo>
                  <a:pt x="247852" y="217737"/>
                  <a:pt x="252889" y="208092"/>
                  <a:pt x="252889" y="197216"/>
                </a:cubicBezTo>
                <a:cubicBezTo>
                  <a:pt x="252889" y="194805"/>
                  <a:pt x="252621" y="192501"/>
                  <a:pt x="252192" y="190251"/>
                </a:cubicBezTo>
                <a:cubicBezTo>
                  <a:pt x="260443" y="183982"/>
                  <a:pt x="265748" y="174070"/>
                  <a:pt x="265748" y="162926"/>
                </a:cubicBezTo>
                <a:cubicBezTo>
                  <a:pt x="265748" y="159444"/>
                  <a:pt x="265212" y="156068"/>
                  <a:pt x="264247" y="152907"/>
                </a:cubicBezTo>
                <a:cubicBezTo>
                  <a:pt x="270462" y="146585"/>
                  <a:pt x="274320" y="138012"/>
                  <a:pt x="274320" y="128529"/>
                </a:cubicBezTo>
                <a:cubicBezTo>
                  <a:pt x="274320" y="109616"/>
                  <a:pt x="258997" y="94239"/>
                  <a:pt x="240030" y="94239"/>
                </a:cubicBezTo>
                <a:lnTo>
                  <a:pt x="190577" y="94239"/>
                </a:lnTo>
                <a:cubicBezTo>
                  <a:pt x="193096" y="88667"/>
                  <a:pt x="195239" y="82880"/>
                  <a:pt x="196900" y="76987"/>
                </a:cubicBezTo>
                <a:lnTo>
                  <a:pt x="199953" y="66271"/>
                </a:lnTo>
                <a:cubicBezTo>
                  <a:pt x="205794" y="45804"/>
                  <a:pt x="193953" y="24427"/>
                  <a:pt x="173486" y="18587"/>
                </a:cubicBezTo>
                <a:lnTo>
                  <a:pt x="173486" y="18587"/>
                </a:lnTo>
                <a:moveTo>
                  <a:pt x="17145" y="102812"/>
                </a:moveTo>
                <a:cubicBezTo>
                  <a:pt x="7662" y="102812"/>
                  <a:pt x="0" y="110473"/>
                  <a:pt x="0" y="119957"/>
                </a:cubicBezTo>
                <a:lnTo>
                  <a:pt x="0" y="239972"/>
                </a:lnTo>
                <a:cubicBezTo>
                  <a:pt x="0" y="249455"/>
                  <a:pt x="7662" y="257117"/>
                  <a:pt x="17145" y="257117"/>
                </a:cubicBezTo>
                <a:lnTo>
                  <a:pt x="51435" y="257117"/>
                </a:lnTo>
                <a:cubicBezTo>
                  <a:pt x="60918" y="257117"/>
                  <a:pt x="68580" y="249455"/>
                  <a:pt x="68580" y="239972"/>
                </a:cubicBezTo>
                <a:lnTo>
                  <a:pt x="68580" y="119957"/>
                </a:lnTo>
                <a:cubicBezTo>
                  <a:pt x="68580" y="110473"/>
                  <a:pt x="60918" y="102812"/>
                  <a:pt x="51435" y="102812"/>
                </a:cubicBezTo>
                <a:lnTo>
                  <a:pt x="17145" y="1028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810" r="3281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Positive Self-Talk in Daily Life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positive self-talk with friends to inspire them.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family members to adopt positive affirmations.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Positivity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positive self-talk during daily activities like exercise.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yourself with affirmations while engaging in hobbies.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Encouragement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positive self-talk before a challenging task to boost confidence.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Remind yourself of past successes to reduce stress.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Pre-Task Affirmations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9" y="27289"/>
                </a:moveTo>
                <a:lnTo>
                  <a:pt x="76010" y="136803"/>
                </a:lnTo>
                <a:cubicBezTo>
                  <a:pt x="84011" y="128516"/>
                  <a:pt x="92940" y="121158"/>
                  <a:pt x="102656" y="114943"/>
                </a:cubicBezTo>
                <a:lnTo>
                  <a:pt x="48863" y="34290"/>
                </a:lnTo>
                <a:lnTo>
                  <a:pt x="94940" y="34290"/>
                </a:lnTo>
                <a:lnTo>
                  <a:pt x="134160" y="99655"/>
                </a:lnTo>
                <a:cubicBezTo>
                  <a:pt x="145447" y="95726"/>
                  <a:pt x="157305" y="93155"/>
                  <a:pt x="169593" y="92083"/>
                </a:cubicBezTo>
                <a:lnTo>
                  <a:pt x="165235" y="84868"/>
                </a:lnTo>
                <a:lnTo>
                  <a:pt x="120944" y="11073"/>
                </a:lnTo>
                <a:cubicBezTo>
                  <a:pt x="116800" y="4215"/>
                  <a:pt x="109371" y="0"/>
                  <a:pt x="101370" y="0"/>
                </a:cubicBezTo>
                <a:lnTo>
                  <a:pt x="17574" y="0"/>
                </a:lnTo>
                <a:cubicBezTo>
                  <a:pt x="7858" y="0"/>
                  <a:pt x="0" y="7858"/>
                  <a:pt x="0" y="17574"/>
                </a:cubicBezTo>
                <a:cubicBezTo>
                  <a:pt x="0" y="21003"/>
                  <a:pt x="1000" y="24432"/>
                  <a:pt x="2929" y="27289"/>
                </a:cubicBezTo>
                <a:lnTo>
                  <a:pt x="2929" y="27289"/>
                </a:lnTo>
                <a:moveTo>
                  <a:pt x="200525" y="84796"/>
                </a:moveTo>
                <a:lnTo>
                  <a:pt x="196167" y="92012"/>
                </a:lnTo>
                <a:cubicBezTo>
                  <a:pt x="208455" y="93083"/>
                  <a:pt x="220313" y="95726"/>
                  <a:pt x="231600" y="99584"/>
                </a:cubicBezTo>
                <a:lnTo>
                  <a:pt x="270891" y="34290"/>
                </a:lnTo>
                <a:lnTo>
                  <a:pt x="316968" y="34290"/>
                </a:lnTo>
                <a:lnTo>
                  <a:pt x="263176" y="114943"/>
                </a:lnTo>
                <a:cubicBezTo>
                  <a:pt x="272891" y="121158"/>
                  <a:pt x="281821" y="128516"/>
                  <a:pt x="289822" y="136803"/>
                </a:cubicBezTo>
                <a:lnTo>
                  <a:pt x="362831" y="27289"/>
                </a:lnTo>
                <a:cubicBezTo>
                  <a:pt x="364760" y="24432"/>
                  <a:pt x="365760" y="21003"/>
                  <a:pt x="365760" y="17574"/>
                </a:cubicBezTo>
                <a:cubicBezTo>
                  <a:pt x="365760" y="7858"/>
                  <a:pt x="357902" y="0"/>
                  <a:pt x="348186" y="0"/>
                </a:cubicBezTo>
                <a:lnTo>
                  <a:pt x="264390" y="0"/>
                </a:lnTo>
                <a:cubicBezTo>
                  <a:pt x="256389" y="0"/>
                  <a:pt x="248888" y="4215"/>
                  <a:pt x="244816" y="11073"/>
                </a:cubicBezTo>
                <a:lnTo>
                  <a:pt x="200596" y="84796"/>
                </a:lnTo>
                <a:lnTo>
                  <a:pt x="200525" y="84796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19" y="365760"/>
                  <a:pt x="308610" y="309469"/>
                  <a:pt x="308610" y="240030"/>
                </a:cubicBezTo>
                <a:cubicBezTo>
                  <a:pt x="308610" y="170591"/>
                  <a:pt x="252319" y="114300"/>
                  <a:pt x="182880" y="114300"/>
                </a:cubicBezTo>
                <a:cubicBezTo>
                  <a:pt x="113441" y="114300"/>
                  <a:pt x="57150" y="170591"/>
                  <a:pt x="57150" y="240030"/>
                </a:cubicBezTo>
                <a:cubicBezTo>
                  <a:pt x="57150" y="309469"/>
                  <a:pt x="113441" y="365760"/>
                  <a:pt x="182880" y="365760"/>
                </a:cubicBezTo>
                <a:moveTo>
                  <a:pt x="188023" y="181808"/>
                </a:moveTo>
                <a:cubicBezTo>
                  <a:pt x="185952" y="177594"/>
                  <a:pt x="179880" y="177594"/>
                  <a:pt x="177808" y="181808"/>
                </a:cubicBezTo>
                <a:lnTo>
                  <a:pt x="164092" y="209598"/>
                </a:lnTo>
                <a:cubicBezTo>
                  <a:pt x="163235" y="211312"/>
                  <a:pt x="161663" y="212455"/>
                  <a:pt x="159806" y="212741"/>
                </a:cubicBezTo>
                <a:lnTo>
                  <a:pt x="129088" y="217170"/>
                </a:lnTo>
                <a:cubicBezTo>
                  <a:pt x="124373" y="217884"/>
                  <a:pt x="122515" y="223599"/>
                  <a:pt x="125944" y="226885"/>
                </a:cubicBezTo>
                <a:lnTo>
                  <a:pt x="148090" y="248460"/>
                </a:lnTo>
                <a:cubicBezTo>
                  <a:pt x="149447" y="249746"/>
                  <a:pt x="150019" y="251674"/>
                  <a:pt x="149733" y="253532"/>
                </a:cubicBezTo>
                <a:lnTo>
                  <a:pt x="144518" y="284036"/>
                </a:lnTo>
                <a:cubicBezTo>
                  <a:pt x="143732" y="288679"/>
                  <a:pt x="148590" y="292251"/>
                  <a:pt x="152805" y="290036"/>
                </a:cubicBezTo>
                <a:lnTo>
                  <a:pt x="180237" y="275749"/>
                </a:lnTo>
                <a:cubicBezTo>
                  <a:pt x="181880" y="274892"/>
                  <a:pt x="183880" y="274892"/>
                  <a:pt x="185523" y="275749"/>
                </a:cubicBezTo>
                <a:lnTo>
                  <a:pt x="212955" y="290179"/>
                </a:lnTo>
                <a:cubicBezTo>
                  <a:pt x="217170" y="292394"/>
                  <a:pt x="222028" y="288822"/>
                  <a:pt x="221242" y="284178"/>
                </a:cubicBezTo>
                <a:lnTo>
                  <a:pt x="216027" y="253603"/>
                </a:lnTo>
                <a:cubicBezTo>
                  <a:pt x="215741" y="251746"/>
                  <a:pt x="216313" y="249888"/>
                  <a:pt x="217670" y="248531"/>
                </a:cubicBezTo>
                <a:lnTo>
                  <a:pt x="239816" y="226957"/>
                </a:lnTo>
                <a:cubicBezTo>
                  <a:pt x="243173" y="223671"/>
                  <a:pt x="241316" y="217884"/>
                  <a:pt x="236672" y="217241"/>
                </a:cubicBezTo>
                <a:lnTo>
                  <a:pt x="206026" y="212812"/>
                </a:lnTo>
                <a:cubicBezTo>
                  <a:pt x="204168" y="212527"/>
                  <a:pt x="202525" y="211384"/>
                  <a:pt x="201739" y="209669"/>
                </a:cubicBezTo>
                <a:lnTo>
                  <a:pt x="188023" y="181880"/>
                </a:lnTo>
                <a:lnTo>
                  <a:pt x="188023" y="18180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Challenges and Setbacks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your strengths and past successes to boost your self-esteem.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Recognize that resilience is built through overcoming difficulties.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 Confidence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 yourself with compassion and understanding during tough times.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your feelings and give yourself permission to feel.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Kindness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positive self-talk to view challenges as opportunities for growth.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Shift your perspective to see setbacks as learning experiences.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Reframe Challenges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Resilience and Perseverance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Acknowledge small achievements along the way.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the journey rather than just the destination.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Progress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affirmations to boost your confidence.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Replace negative thoughts with constructive ones.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Self-Talk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Embrace challenges as opportunities to learn and grow.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View failures as stepping stones to success.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527" y="147876"/>
                </a:moveTo>
                <a:cubicBezTo>
                  <a:pt x="278749" y="141375"/>
                  <a:pt x="325541" y="93869"/>
                  <a:pt x="330970" y="34290"/>
                </a:cubicBezTo>
                <a:lnTo>
                  <a:pt x="325755" y="34290"/>
                </a:lnTo>
                <a:cubicBezTo>
                  <a:pt x="270962" y="34290"/>
                  <a:pt x="224314" y="69366"/>
                  <a:pt x="207097" y="118229"/>
                </a:cubicBezTo>
                <a:cubicBezTo>
                  <a:pt x="200811" y="106228"/>
                  <a:pt x="193238" y="94940"/>
                  <a:pt x="184523" y="84582"/>
                </a:cubicBezTo>
                <a:cubicBezTo>
                  <a:pt x="211526" y="34290"/>
                  <a:pt x="264676" y="0"/>
                  <a:pt x="325755" y="0"/>
                </a:cubicBezTo>
                <a:lnTo>
                  <a:pt x="342900" y="0"/>
                </a:lnTo>
                <a:cubicBezTo>
                  <a:pt x="355544" y="0"/>
                  <a:pt x="365760" y="10216"/>
                  <a:pt x="365760" y="22860"/>
                </a:cubicBezTo>
                <a:cubicBezTo>
                  <a:pt x="365760" y="104013"/>
                  <a:pt x="305324" y="171021"/>
                  <a:pt x="227028" y="181451"/>
                </a:cubicBezTo>
                <a:cubicBezTo>
                  <a:pt x="225528" y="169878"/>
                  <a:pt x="223028" y="158663"/>
                  <a:pt x="219527" y="147804"/>
                </a:cubicBezTo>
                <a:lnTo>
                  <a:pt x="219527" y="147876"/>
                </a:lnTo>
                <a:moveTo>
                  <a:pt x="34290" y="80010"/>
                </a:moveTo>
                <a:lnTo>
                  <a:pt x="34290" y="91440"/>
                </a:lnTo>
                <a:cubicBezTo>
                  <a:pt x="34290" y="160877"/>
                  <a:pt x="90583" y="217170"/>
                  <a:pt x="160020" y="217170"/>
                </a:cubicBezTo>
                <a:lnTo>
                  <a:pt x="165735" y="217170"/>
                </a:lnTo>
                <a:lnTo>
                  <a:pt x="165735" y="205740"/>
                </a:lnTo>
                <a:lnTo>
                  <a:pt x="165735" y="205740"/>
                </a:lnTo>
                <a:cubicBezTo>
                  <a:pt x="165735" y="136303"/>
                  <a:pt x="109442" y="80010"/>
                  <a:pt x="40005" y="80010"/>
                </a:cubicBezTo>
                <a:lnTo>
                  <a:pt x="34290" y="80010"/>
                </a:lnTo>
                <a:moveTo>
                  <a:pt x="200025" y="205740"/>
                </a:moveTo>
                <a:lnTo>
                  <a:pt x="200025" y="217170"/>
                </a:lnTo>
                <a:lnTo>
                  <a:pt x="200025" y="251460"/>
                </a:lnTo>
                <a:lnTo>
                  <a:pt x="200025" y="348615"/>
                </a:lnTo>
                <a:cubicBezTo>
                  <a:pt x="200025" y="358116"/>
                  <a:pt x="192381" y="365760"/>
                  <a:pt x="182880" y="365760"/>
                </a:cubicBezTo>
                <a:cubicBezTo>
                  <a:pt x="173379" y="365760"/>
                  <a:pt x="165735" y="358116"/>
                  <a:pt x="165735" y="348615"/>
                </a:cubicBezTo>
                <a:lnTo>
                  <a:pt x="165735" y="251460"/>
                </a:lnTo>
                <a:lnTo>
                  <a:pt x="160020" y="251460"/>
                </a:lnTo>
                <a:cubicBezTo>
                  <a:pt x="71652" y="251460"/>
                  <a:pt x="0" y="179808"/>
                  <a:pt x="0" y="91440"/>
                </a:cubicBezTo>
                <a:lnTo>
                  <a:pt x="0" y="68580"/>
                </a:lnTo>
                <a:cubicBezTo>
                  <a:pt x="0" y="55936"/>
                  <a:pt x="10216" y="45720"/>
                  <a:pt x="22860" y="45720"/>
                </a:cubicBezTo>
                <a:lnTo>
                  <a:pt x="40005" y="45720"/>
                </a:lnTo>
                <a:cubicBezTo>
                  <a:pt x="128373" y="45720"/>
                  <a:pt x="200025" y="117372"/>
                  <a:pt x="200025" y="205740"/>
                </a:cubicBezTo>
                <a:lnTo>
                  <a:pt x="200025" y="2057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479" r="3247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Practicing positive self-talk helps you stay focused on your objectives.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your ability to overcome challenges and reach your aspirations.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Achieve Your Goals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is a powerful tool for building confidence and resilience.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supportive relationship with yourself.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 Yourself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625" r="326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aside time each day to foster a positive inner voice.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new resources like podcasts or online courses to support your journey.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Commitment to Practice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Examine how your internal dialogue influences your interactions with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specific instances where your self-talk could be more uplifting.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Self-Talk Reflection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mobile apps and games that promote positive self-talk.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Support your mental wellness journey with these engaging tools.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Well-Being Apps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8466" y="196556"/>
                </a:moveTo>
                <a:cubicBezTo>
                  <a:pt x="256750" y="191556"/>
                  <a:pt x="243177" y="194842"/>
                  <a:pt x="235105" y="204700"/>
                </a:cubicBezTo>
                <a:lnTo>
                  <a:pt x="211388" y="233704"/>
                </a:lnTo>
                <a:cubicBezTo>
                  <a:pt x="178526" y="214630"/>
                  <a:pt x="151094" y="187198"/>
                  <a:pt x="132021" y="154337"/>
                </a:cubicBezTo>
                <a:lnTo>
                  <a:pt x="160953" y="130691"/>
                </a:lnTo>
                <a:cubicBezTo>
                  <a:pt x="170811" y="122618"/>
                  <a:pt x="174169" y="109045"/>
                  <a:pt x="169097" y="97330"/>
                </a:cubicBezTo>
                <a:lnTo>
                  <a:pt x="134807" y="17320"/>
                </a:lnTo>
                <a:cubicBezTo>
                  <a:pt x="129449" y="4747"/>
                  <a:pt x="115947" y="-2254"/>
                  <a:pt x="102588" y="603"/>
                </a:cubicBezTo>
                <a:lnTo>
                  <a:pt x="22578" y="17748"/>
                </a:lnTo>
                <a:cubicBezTo>
                  <a:pt x="9434" y="20534"/>
                  <a:pt x="4" y="32179"/>
                  <a:pt x="4" y="45680"/>
                </a:cubicBezTo>
                <a:lnTo>
                  <a:pt x="4" y="45680"/>
                </a:lnTo>
                <a:cubicBezTo>
                  <a:pt x="4" y="210844"/>
                  <a:pt x="125163" y="346861"/>
                  <a:pt x="285825" y="363934"/>
                </a:cubicBezTo>
                <a:cubicBezTo>
                  <a:pt x="292826" y="364649"/>
                  <a:pt x="299827" y="365220"/>
                  <a:pt x="306971" y="365506"/>
                </a:cubicBezTo>
                <a:lnTo>
                  <a:pt x="306971" y="365506"/>
                </a:lnTo>
                <a:lnTo>
                  <a:pt x="307042" y="365506"/>
                </a:lnTo>
                <a:cubicBezTo>
                  <a:pt x="311400" y="365649"/>
                  <a:pt x="315686" y="365792"/>
                  <a:pt x="320044" y="365792"/>
                </a:cubicBezTo>
                <a:lnTo>
                  <a:pt x="320044" y="365792"/>
                </a:lnTo>
                <a:cubicBezTo>
                  <a:pt x="333546" y="365792"/>
                  <a:pt x="345190" y="356362"/>
                  <a:pt x="347976" y="343217"/>
                </a:cubicBezTo>
                <a:lnTo>
                  <a:pt x="365121" y="263207"/>
                </a:lnTo>
                <a:cubicBezTo>
                  <a:pt x="367979" y="249849"/>
                  <a:pt x="360978" y="236347"/>
                  <a:pt x="348405" y="230989"/>
                </a:cubicBezTo>
                <a:lnTo>
                  <a:pt x="268395" y="196699"/>
                </a:lnTo>
                <a:lnTo>
                  <a:pt x="268466" y="196556"/>
                </a:lnTo>
                <a:moveTo>
                  <a:pt x="315401" y="331430"/>
                </a:moveTo>
                <a:cubicBezTo>
                  <a:pt x="161310" y="328930"/>
                  <a:pt x="36794" y="204414"/>
                  <a:pt x="34365" y="50324"/>
                </a:cubicBezTo>
                <a:lnTo>
                  <a:pt x="105231" y="35108"/>
                </a:lnTo>
                <a:lnTo>
                  <a:pt x="135950" y="106831"/>
                </a:lnTo>
                <a:lnTo>
                  <a:pt x="110304" y="127833"/>
                </a:lnTo>
                <a:cubicBezTo>
                  <a:pt x="97302" y="138478"/>
                  <a:pt x="93944" y="156980"/>
                  <a:pt x="102374" y="171553"/>
                </a:cubicBezTo>
                <a:cubicBezTo>
                  <a:pt x="124448" y="209629"/>
                  <a:pt x="156166" y="241348"/>
                  <a:pt x="194243" y="263422"/>
                </a:cubicBezTo>
                <a:cubicBezTo>
                  <a:pt x="208816" y="271851"/>
                  <a:pt x="227318" y="268494"/>
                  <a:pt x="237962" y="255492"/>
                </a:cubicBezTo>
                <a:lnTo>
                  <a:pt x="258965" y="229846"/>
                </a:lnTo>
                <a:lnTo>
                  <a:pt x="330688" y="260564"/>
                </a:lnTo>
                <a:lnTo>
                  <a:pt x="315401" y="331430"/>
                </a:lnTo>
                <a:moveTo>
                  <a:pt x="34294" y="45680"/>
                </a:move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  <a:lnTo>
                  <a:pt x="34294" y="456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online courses designed to build resilience and boost your confidence.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Equip yourself with tools to navigate life's challenges effectively.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Resilience Workshops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57150"/>
                </a:moveTo>
                <a:lnTo>
                  <a:pt x="234315" y="57150"/>
                </a:lnTo>
                <a:cubicBezTo>
                  <a:pt x="237458" y="57150"/>
                  <a:pt x="240030" y="59722"/>
                  <a:pt x="240030" y="62865"/>
                </a:cubicBezTo>
                <a:lnTo>
                  <a:pt x="240030" y="91440"/>
                </a:lnTo>
                <a:lnTo>
                  <a:pt x="125730" y="91440"/>
                </a:lnTo>
                <a:lnTo>
                  <a:pt x="125730" y="62865"/>
                </a:lnTo>
                <a:cubicBezTo>
                  <a:pt x="125730" y="59722"/>
                  <a:pt x="128302" y="57150"/>
                  <a:pt x="131445" y="57150"/>
                </a:cubicBezTo>
                <a:lnTo>
                  <a:pt x="131445" y="57150"/>
                </a:lnTo>
                <a:moveTo>
                  <a:pt x="91440" y="62865"/>
                </a:moveTo>
                <a:lnTo>
                  <a:pt x="91440" y="91440"/>
                </a:lnTo>
                <a:lnTo>
                  <a:pt x="71366" y="91440"/>
                </a:lnTo>
                <a:cubicBezTo>
                  <a:pt x="62294" y="91440"/>
                  <a:pt x="53578" y="95083"/>
                  <a:pt x="47149" y="101513"/>
                </a:cubicBezTo>
                <a:lnTo>
                  <a:pt x="10073" y="138517"/>
                </a:lnTo>
                <a:cubicBezTo>
                  <a:pt x="3643" y="144947"/>
                  <a:pt x="0" y="153662"/>
                  <a:pt x="0" y="162735"/>
                </a:cubicBezTo>
                <a:lnTo>
                  <a:pt x="0" y="234315"/>
                </a:ln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234315"/>
                </a:lnTo>
                <a:lnTo>
                  <a:pt x="365760" y="162806"/>
                </a:lnTo>
                <a:cubicBezTo>
                  <a:pt x="365760" y="153733"/>
                  <a:pt x="362117" y="145018"/>
                  <a:pt x="355687" y="138589"/>
                </a:cubicBezTo>
                <a:lnTo>
                  <a:pt x="318611" y="101513"/>
                </a:lnTo>
                <a:cubicBezTo>
                  <a:pt x="312182" y="95083"/>
                  <a:pt x="303467" y="91440"/>
                  <a:pt x="294394" y="91440"/>
                </a:cubicBezTo>
                <a:lnTo>
                  <a:pt x="274320" y="91440"/>
                </a:lnTo>
                <a:lnTo>
                  <a:pt x="274320" y="62865"/>
                </a:lnTo>
                <a:cubicBezTo>
                  <a:pt x="274320" y="40791"/>
                  <a:pt x="256389" y="22860"/>
                  <a:pt x="234315" y="22860"/>
                </a:cubicBezTo>
                <a:lnTo>
                  <a:pt x="131445" y="22860"/>
                </a:lnTo>
                <a:cubicBezTo>
                  <a:pt x="109371" y="22860"/>
                  <a:pt x="91440" y="40791"/>
                  <a:pt x="91440" y="62865"/>
                </a:cubicBezTo>
                <a:lnTo>
                  <a:pt x="91440" y="62865"/>
                </a:lnTo>
                <a:moveTo>
                  <a:pt x="331470" y="217170"/>
                </a:moveTo>
                <a:lnTo>
                  <a:pt x="262890" y="217170"/>
                </a:lnTo>
                <a:lnTo>
                  <a:pt x="262890" y="205740"/>
                </a:lnTo>
                <a:cubicBezTo>
                  <a:pt x="262890" y="196239"/>
                  <a:pt x="255246" y="188595"/>
                  <a:pt x="245745" y="188595"/>
                </a:cubicBezTo>
                <a:cubicBezTo>
                  <a:pt x="236244" y="188595"/>
                  <a:pt x="228600" y="196239"/>
                  <a:pt x="228600" y="205740"/>
                </a:cubicBezTo>
                <a:lnTo>
                  <a:pt x="228600" y="217170"/>
                </a:lnTo>
                <a:lnTo>
                  <a:pt x="137160" y="217170"/>
                </a:lnTo>
                <a:lnTo>
                  <a:pt x="137160" y="205740"/>
                </a:lnTo>
                <a:cubicBezTo>
                  <a:pt x="137160" y="196239"/>
                  <a:pt x="129516" y="188595"/>
                  <a:pt x="120015" y="188595"/>
                </a:cubicBezTo>
                <a:cubicBezTo>
                  <a:pt x="110514" y="188595"/>
                  <a:pt x="102870" y="196239"/>
                  <a:pt x="102870" y="205740"/>
                </a:cubicBezTo>
                <a:lnTo>
                  <a:pt x="102870" y="217170"/>
                </a:lnTo>
                <a:lnTo>
                  <a:pt x="34290" y="217170"/>
                </a:lnTo>
                <a:lnTo>
                  <a:pt x="34290" y="162806"/>
                </a:lnTo>
                <a:lnTo>
                  <a:pt x="71366" y="125730"/>
                </a:lnTo>
                <a:lnTo>
                  <a:pt x="294394" y="125730"/>
                </a:lnTo>
                <a:lnTo>
                  <a:pt x="331470" y="162806"/>
                </a:lnTo>
                <a:lnTo>
                  <a:pt x="331470" y="217170"/>
                </a:lnTo>
                <a:moveTo>
                  <a:pt x="34290" y="251460"/>
                </a:moveTo>
                <a:lnTo>
                  <a:pt x="102870" y="251460"/>
                </a:lnTo>
                <a:lnTo>
                  <a:pt x="102870" y="262890"/>
                </a:lnTo>
                <a:cubicBezTo>
                  <a:pt x="102870" y="272391"/>
                  <a:pt x="110514" y="280035"/>
                  <a:pt x="120015" y="280035"/>
                </a:cubicBezTo>
                <a:cubicBezTo>
                  <a:pt x="129516" y="280035"/>
                  <a:pt x="137160" y="272391"/>
                  <a:pt x="137160" y="262890"/>
                </a:cubicBezTo>
                <a:lnTo>
                  <a:pt x="137160" y="251460"/>
                </a:lnTo>
                <a:lnTo>
                  <a:pt x="228600" y="251460"/>
                </a:lnTo>
                <a:lnTo>
                  <a:pt x="228600" y="262890"/>
                </a:lnTo>
                <a:cubicBezTo>
                  <a:pt x="228600" y="272391"/>
                  <a:pt x="236244" y="280035"/>
                  <a:pt x="245745" y="280035"/>
                </a:cubicBezTo>
                <a:cubicBezTo>
                  <a:pt x="255246" y="280035"/>
                  <a:pt x="262890" y="272391"/>
                  <a:pt x="262890" y="262890"/>
                </a:cubicBezTo>
                <a:lnTo>
                  <a:pt x="262890" y="251460"/>
                </a:lnTo>
                <a:lnTo>
                  <a:pt x="331470" y="251460"/>
                </a:lnTo>
                <a:lnTo>
                  <a:pt x="331470" y="297180"/>
                </a:lnTo>
                <a:cubicBezTo>
                  <a:pt x="331470" y="303467"/>
                  <a:pt x="326327" y="308610"/>
                  <a:pt x="320040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transformative books that foster positive self-talk and mindfulness.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offer practical strategies for enhancing your mental well-being.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Self-Talk Books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8177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positive affirmations to uplift your mindset.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8177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Positive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3486" y="18587"/>
                </a:moveTo>
                <a:cubicBezTo>
                  <a:pt x="153019" y="12747"/>
                  <a:pt x="131642" y="24587"/>
                  <a:pt x="125801" y="45054"/>
                </a:cubicBezTo>
                <a:lnTo>
                  <a:pt x="122747" y="55770"/>
                </a:lnTo>
                <a:cubicBezTo>
                  <a:pt x="120765" y="62735"/>
                  <a:pt x="117175" y="69164"/>
                  <a:pt x="112300" y="74522"/>
                </a:cubicBezTo>
                <a:lnTo>
                  <a:pt x="84814" y="104740"/>
                </a:lnTo>
                <a:cubicBezTo>
                  <a:pt x="80046" y="109991"/>
                  <a:pt x="80421" y="118135"/>
                  <a:pt x="85671" y="122903"/>
                </a:cubicBezTo>
                <a:cubicBezTo>
                  <a:pt x="90922" y="127672"/>
                  <a:pt x="99066" y="127297"/>
                  <a:pt x="103834" y="122046"/>
                </a:cubicBezTo>
                <a:lnTo>
                  <a:pt x="131320" y="91828"/>
                </a:lnTo>
                <a:cubicBezTo>
                  <a:pt x="138875" y="83523"/>
                  <a:pt x="144393" y="73611"/>
                  <a:pt x="147447" y="62842"/>
                </a:cubicBezTo>
                <a:lnTo>
                  <a:pt x="150501" y="52127"/>
                </a:lnTo>
                <a:cubicBezTo>
                  <a:pt x="152430" y="45322"/>
                  <a:pt x="159556" y="41357"/>
                  <a:pt x="166414" y="43286"/>
                </a:cubicBezTo>
                <a:cubicBezTo>
                  <a:pt x="173272" y="45215"/>
                  <a:pt x="177183" y="52341"/>
                  <a:pt x="175254" y="59199"/>
                </a:cubicBezTo>
                <a:lnTo>
                  <a:pt x="172200" y="69915"/>
                </a:lnTo>
                <a:cubicBezTo>
                  <a:pt x="169146" y="80577"/>
                  <a:pt x="164324" y="90649"/>
                  <a:pt x="157948" y="99651"/>
                </a:cubicBezTo>
                <a:cubicBezTo>
                  <a:pt x="155162" y="103562"/>
                  <a:pt x="154841" y="108705"/>
                  <a:pt x="157037" y="112991"/>
                </a:cubicBezTo>
                <a:cubicBezTo>
                  <a:pt x="159234" y="117278"/>
                  <a:pt x="163627" y="119957"/>
                  <a:pt x="168450" y="119957"/>
                </a:cubicBezTo>
                <a:lnTo>
                  <a:pt x="240030" y="119957"/>
                </a:lnTo>
                <a:cubicBezTo>
                  <a:pt x="244745" y="119957"/>
                  <a:pt x="248602" y="123814"/>
                  <a:pt x="248602" y="128529"/>
                </a:cubicBezTo>
                <a:cubicBezTo>
                  <a:pt x="248602" y="132172"/>
                  <a:pt x="246299" y="135333"/>
                  <a:pt x="243030" y="136566"/>
                </a:cubicBezTo>
                <a:cubicBezTo>
                  <a:pt x="239065" y="138066"/>
                  <a:pt x="236065" y="141388"/>
                  <a:pt x="235047" y="145513"/>
                </a:cubicBezTo>
                <a:cubicBezTo>
                  <a:pt x="234029" y="149639"/>
                  <a:pt x="235101" y="153979"/>
                  <a:pt x="237887" y="157140"/>
                </a:cubicBezTo>
                <a:cubicBezTo>
                  <a:pt x="239226" y="158640"/>
                  <a:pt x="240030" y="160622"/>
                  <a:pt x="240030" y="162819"/>
                </a:cubicBezTo>
                <a:cubicBezTo>
                  <a:pt x="240030" y="166998"/>
                  <a:pt x="237030" y="170481"/>
                  <a:pt x="233065" y="171231"/>
                </a:cubicBezTo>
                <a:cubicBezTo>
                  <a:pt x="228671" y="172088"/>
                  <a:pt x="224974" y="175142"/>
                  <a:pt x="223421" y="179375"/>
                </a:cubicBezTo>
                <a:cubicBezTo>
                  <a:pt x="221867" y="183607"/>
                  <a:pt x="222563" y="188322"/>
                  <a:pt x="225349" y="191858"/>
                </a:cubicBezTo>
                <a:cubicBezTo>
                  <a:pt x="226475" y="193305"/>
                  <a:pt x="227171" y="195127"/>
                  <a:pt x="227171" y="197163"/>
                </a:cubicBezTo>
                <a:cubicBezTo>
                  <a:pt x="227171" y="200752"/>
                  <a:pt x="224921" y="203913"/>
                  <a:pt x="221706" y="205146"/>
                </a:cubicBezTo>
                <a:cubicBezTo>
                  <a:pt x="215545" y="207557"/>
                  <a:pt x="212223" y="214200"/>
                  <a:pt x="213991" y="220576"/>
                </a:cubicBezTo>
                <a:cubicBezTo>
                  <a:pt x="214205" y="221273"/>
                  <a:pt x="214312" y="222076"/>
                  <a:pt x="214312" y="222880"/>
                </a:cubicBezTo>
                <a:cubicBezTo>
                  <a:pt x="214312" y="227595"/>
                  <a:pt x="210455" y="231453"/>
                  <a:pt x="205740" y="231453"/>
                </a:cubicBezTo>
                <a:lnTo>
                  <a:pt x="153501" y="231453"/>
                </a:lnTo>
                <a:cubicBezTo>
                  <a:pt x="146750" y="231453"/>
                  <a:pt x="140107" y="229470"/>
                  <a:pt x="134481" y="225720"/>
                </a:cubicBezTo>
                <a:lnTo>
                  <a:pt x="101423" y="203699"/>
                </a:lnTo>
                <a:cubicBezTo>
                  <a:pt x="95530" y="199734"/>
                  <a:pt x="87547" y="201342"/>
                  <a:pt x="83582" y="207289"/>
                </a:cubicBezTo>
                <a:cubicBezTo>
                  <a:pt x="79617" y="213236"/>
                  <a:pt x="81224" y="221165"/>
                  <a:pt x="87172" y="225130"/>
                </a:cubicBezTo>
                <a:lnTo>
                  <a:pt x="120229" y="247151"/>
                </a:lnTo>
                <a:cubicBezTo>
                  <a:pt x="130088" y="253741"/>
                  <a:pt x="141661" y="257224"/>
                  <a:pt x="153501" y="257224"/>
                </a:cubicBezTo>
                <a:lnTo>
                  <a:pt x="205740" y="257224"/>
                </a:lnTo>
                <a:cubicBezTo>
                  <a:pt x="224332" y="257224"/>
                  <a:pt x="239441" y="242436"/>
                  <a:pt x="240030" y="224005"/>
                </a:cubicBezTo>
                <a:cubicBezTo>
                  <a:pt x="247852" y="217737"/>
                  <a:pt x="252889" y="208092"/>
                  <a:pt x="252889" y="197216"/>
                </a:cubicBezTo>
                <a:cubicBezTo>
                  <a:pt x="252889" y="194805"/>
                  <a:pt x="252621" y="192501"/>
                  <a:pt x="252192" y="190251"/>
                </a:cubicBezTo>
                <a:cubicBezTo>
                  <a:pt x="260443" y="183982"/>
                  <a:pt x="265748" y="174070"/>
                  <a:pt x="265748" y="162926"/>
                </a:cubicBezTo>
                <a:cubicBezTo>
                  <a:pt x="265748" y="159444"/>
                  <a:pt x="265212" y="156068"/>
                  <a:pt x="264247" y="152907"/>
                </a:cubicBezTo>
                <a:cubicBezTo>
                  <a:pt x="270462" y="146585"/>
                  <a:pt x="274320" y="138012"/>
                  <a:pt x="274320" y="128529"/>
                </a:cubicBezTo>
                <a:cubicBezTo>
                  <a:pt x="274320" y="109616"/>
                  <a:pt x="258997" y="94239"/>
                  <a:pt x="240030" y="94239"/>
                </a:cubicBezTo>
                <a:lnTo>
                  <a:pt x="190577" y="94239"/>
                </a:lnTo>
                <a:cubicBezTo>
                  <a:pt x="193096" y="88667"/>
                  <a:pt x="195239" y="82880"/>
                  <a:pt x="196900" y="76987"/>
                </a:cubicBezTo>
                <a:lnTo>
                  <a:pt x="199953" y="66271"/>
                </a:lnTo>
                <a:cubicBezTo>
                  <a:pt x="205794" y="45804"/>
                  <a:pt x="193953" y="24427"/>
                  <a:pt x="173486" y="18587"/>
                </a:cubicBezTo>
                <a:lnTo>
                  <a:pt x="173486" y="18587"/>
                </a:lnTo>
                <a:moveTo>
                  <a:pt x="17145" y="102812"/>
                </a:moveTo>
                <a:cubicBezTo>
                  <a:pt x="7662" y="102812"/>
                  <a:pt x="0" y="110473"/>
                  <a:pt x="0" y="119957"/>
                </a:cubicBezTo>
                <a:lnTo>
                  <a:pt x="0" y="239972"/>
                </a:lnTo>
                <a:cubicBezTo>
                  <a:pt x="0" y="249455"/>
                  <a:pt x="7662" y="257117"/>
                  <a:pt x="17145" y="257117"/>
                </a:cubicBezTo>
                <a:lnTo>
                  <a:pt x="51435" y="257117"/>
                </a:lnTo>
                <a:cubicBezTo>
                  <a:pt x="60918" y="257117"/>
                  <a:pt x="68580" y="249455"/>
                  <a:pt x="68580" y="239972"/>
                </a:cubicBezTo>
                <a:lnTo>
                  <a:pt x="68580" y="119957"/>
                </a:lnTo>
                <a:cubicBezTo>
                  <a:pt x="68580" y="110473"/>
                  <a:pt x="60918" y="102812"/>
                  <a:pt x="51435" y="102812"/>
                </a:cubicBezTo>
                <a:lnTo>
                  <a:pt x="17145" y="10281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4850049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Celebrate your progress, no matter how small it may seem.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31519" y="438331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Embrace Progress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01091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8491" y="162735"/>
                </a:moveTo>
                <a:cubicBezTo>
                  <a:pt x="105346" y="148304"/>
                  <a:pt x="87297" y="114633"/>
                  <a:pt x="84296" y="38100"/>
                </a:cubicBezTo>
                <a:lnTo>
                  <a:pt x="190119" y="38100"/>
                </a:lnTo>
                <a:cubicBezTo>
                  <a:pt x="187071" y="114633"/>
                  <a:pt x="169021" y="148304"/>
                  <a:pt x="155924" y="162735"/>
                </a:cubicBezTo>
                <a:cubicBezTo>
                  <a:pt x="149400" y="169926"/>
                  <a:pt x="143589" y="172926"/>
                  <a:pt x="140160" y="174212"/>
                </a:cubicBezTo>
                <a:cubicBezTo>
                  <a:pt x="138922" y="174689"/>
                  <a:pt x="137922" y="174927"/>
                  <a:pt x="137255" y="175117"/>
                </a:cubicBezTo>
                <a:cubicBezTo>
                  <a:pt x="136589" y="174974"/>
                  <a:pt x="135588" y="174688"/>
                  <a:pt x="134350" y="174212"/>
                </a:cubicBezTo>
                <a:cubicBezTo>
                  <a:pt x="130921" y="172926"/>
                  <a:pt x="125111" y="169926"/>
                  <a:pt x="118586" y="162735"/>
                </a:cubicBezTo>
                <a:lnTo>
                  <a:pt x="118491" y="162735"/>
                </a:lnTo>
                <a:moveTo>
                  <a:pt x="190500" y="15240"/>
                </a:moveTo>
                <a:lnTo>
                  <a:pt x="83820" y="15240"/>
                </a:lnTo>
                <a:cubicBezTo>
                  <a:pt x="71199" y="15240"/>
                  <a:pt x="60912" y="25622"/>
                  <a:pt x="61389" y="38195"/>
                </a:cubicBezTo>
                <a:cubicBezTo>
                  <a:pt x="61484" y="40719"/>
                  <a:pt x="61579" y="43244"/>
                  <a:pt x="61722" y="45720"/>
                </a:cubicBezTo>
                <a:lnTo>
                  <a:pt x="11430" y="45720"/>
                </a:lnTo>
                <a:cubicBezTo>
                  <a:pt x="5096" y="45720"/>
                  <a:pt x="0" y="50816"/>
                  <a:pt x="0" y="57150"/>
                </a:cubicBezTo>
                <a:cubicBezTo>
                  <a:pt x="0" y="108823"/>
                  <a:pt x="21860" y="141780"/>
                  <a:pt x="48339" y="162211"/>
                </a:cubicBezTo>
                <a:cubicBezTo>
                  <a:pt x="74009" y="182070"/>
                  <a:pt x="103441" y="189643"/>
                  <a:pt x="119539" y="192548"/>
                </a:cubicBezTo>
                <a:cubicBezTo>
                  <a:pt x="121777" y="193739"/>
                  <a:pt x="123873" y="194691"/>
                  <a:pt x="125778" y="195453"/>
                </a:cubicBezTo>
                <a:lnTo>
                  <a:pt x="125778" y="236220"/>
                </a:lnTo>
                <a:lnTo>
                  <a:pt x="87678" y="236220"/>
                </a:lnTo>
                <a:cubicBezTo>
                  <a:pt x="81343" y="236220"/>
                  <a:pt x="76248" y="241316"/>
                  <a:pt x="76248" y="247650"/>
                </a:cubicBezTo>
                <a:cubicBezTo>
                  <a:pt x="76248" y="253984"/>
                  <a:pt x="81344" y="259080"/>
                  <a:pt x="87678" y="259080"/>
                </a:cubicBezTo>
                <a:lnTo>
                  <a:pt x="137208" y="259080"/>
                </a:lnTo>
                <a:lnTo>
                  <a:pt x="186738" y="259080"/>
                </a:lnTo>
                <a:cubicBezTo>
                  <a:pt x="193072" y="259080"/>
                  <a:pt x="198168" y="253984"/>
                  <a:pt x="198168" y="247650"/>
                </a:cubicBezTo>
                <a:cubicBezTo>
                  <a:pt x="198168" y="241316"/>
                  <a:pt x="193072" y="236220"/>
                  <a:pt x="186738" y="236220"/>
                </a:cubicBezTo>
                <a:lnTo>
                  <a:pt x="148638" y="236220"/>
                </a:lnTo>
                <a:lnTo>
                  <a:pt x="148638" y="195453"/>
                </a:lnTo>
                <a:cubicBezTo>
                  <a:pt x="150543" y="194691"/>
                  <a:pt x="152638" y="193739"/>
                  <a:pt x="154877" y="192548"/>
                </a:cubicBezTo>
                <a:cubicBezTo>
                  <a:pt x="170974" y="189690"/>
                  <a:pt x="200358" y="182070"/>
                  <a:pt x="226076" y="162211"/>
                </a:cubicBezTo>
                <a:cubicBezTo>
                  <a:pt x="252460" y="141780"/>
                  <a:pt x="274320" y="108823"/>
                  <a:pt x="274320" y="57150"/>
                </a:cubicBezTo>
                <a:cubicBezTo>
                  <a:pt x="274320" y="50816"/>
                  <a:pt x="269224" y="45720"/>
                  <a:pt x="262890" y="45720"/>
                </a:cubicBezTo>
                <a:lnTo>
                  <a:pt x="212598" y="45720"/>
                </a:lnTo>
                <a:cubicBezTo>
                  <a:pt x="212741" y="43244"/>
                  <a:pt x="212836" y="40767"/>
                  <a:pt x="212931" y="38195"/>
                </a:cubicBezTo>
                <a:cubicBezTo>
                  <a:pt x="213408" y="25622"/>
                  <a:pt x="203121" y="15240"/>
                  <a:pt x="190500" y="15240"/>
                </a:cubicBezTo>
                <a:lnTo>
                  <a:pt x="190500" y="15240"/>
                </a:lnTo>
                <a:moveTo>
                  <a:pt x="210836" y="68580"/>
                </a:moveTo>
                <a:lnTo>
                  <a:pt x="251031" y="68580"/>
                </a:lnTo>
                <a:cubicBezTo>
                  <a:pt x="248174" y="105918"/>
                  <a:pt x="231362" y="129207"/>
                  <a:pt x="212027" y="144113"/>
                </a:cubicBezTo>
                <a:cubicBezTo>
                  <a:pt x="203692" y="150590"/>
                  <a:pt x="194739" y="155543"/>
                  <a:pt x="186119" y="159353"/>
                </a:cubicBezTo>
                <a:cubicBezTo>
                  <a:pt x="196929" y="140160"/>
                  <a:pt x="206502" y="111490"/>
                  <a:pt x="210836" y="68580"/>
                </a:cubicBezTo>
                <a:lnTo>
                  <a:pt x="210836" y="68580"/>
                </a:lnTo>
                <a:moveTo>
                  <a:pt x="88202" y="159353"/>
                </a:moveTo>
                <a:cubicBezTo>
                  <a:pt x="79581" y="155543"/>
                  <a:pt x="70676" y="150590"/>
                  <a:pt x="62293" y="144113"/>
                </a:cubicBezTo>
                <a:cubicBezTo>
                  <a:pt x="42958" y="129207"/>
                  <a:pt x="26146" y="105918"/>
                  <a:pt x="23289" y="68580"/>
                </a:cubicBezTo>
                <a:lnTo>
                  <a:pt x="63484" y="68580"/>
                </a:lnTo>
                <a:cubicBezTo>
                  <a:pt x="67818" y="111490"/>
                  <a:pt x="77391" y="140160"/>
                  <a:pt x="88202" y="159353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84835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in mind the guidelines for effective self-talk. They will help you stay on track.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584835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Guideline Reminder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58177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small steps towards improving your self-talk. Each step counts.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58177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Step-by-Step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8746" y="54264"/>
                </a:moveTo>
                <a:cubicBezTo>
                  <a:pt x="152205" y="50878"/>
                  <a:pt x="167292" y="48006"/>
                  <a:pt x="178308" y="48006"/>
                </a:cubicBezTo>
                <a:cubicBezTo>
                  <a:pt x="195967" y="48006"/>
                  <a:pt x="216799" y="52549"/>
                  <a:pt x="232529" y="60393"/>
                </a:cubicBezTo>
                <a:cubicBezTo>
                  <a:pt x="249460" y="68880"/>
                  <a:pt x="253746" y="77281"/>
                  <a:pt x="253746" y="82296"/>
                </a:cubicBezTo>
                <a:cubicBezTo>
                  <a:pt x="253746" y="86325"/>
                  <a:pt x="251560" y="91511"/>
                  <a:pt x="238358" y="96483"/>
                </a:cubicBezTo>
                <a:cubicBezTo>
                  <a:pt x="225757" y="101241"/>
                  <a:pt x="209640" y="102870"/>
                  <a:pt x="198882" y="102870"/>
                </a:cubicBezTo>
                <a:cubicBezTo>
                  <a:pt x="184009" y="102870"/>
                  <a:pt x="175951" y="98412"/>
                  <a:pt x="164506" y="91854"/>
                </a:cubicBezTo>
                <a:lnTo>
                  <a:pt x="164206" y="91683"/>
                </a:lnTo>
                <a:cubicBezTo>
                  <a:pt x="155377" y="86625"/>
                  <a:pt x="144875" y="80624"/>
                  <a:pt x="130302" y="77538"/>
                </a:cubicBezTo>
                <a:lnTo>
                  <a:pt x="130302" y="56493"/>
                </a:lnTo>
                <a:cubicBezTo>
                  <a:pt x="132874" y="55764"/>
                  <a:pt x="135746" y="55035"/>
                  <a:pt x="138746" y="54264"/>
                </a:cubicBezTo>
                <a:lnTo>
                  <a:pt x="138746" y="54264"/>
                </a:lnTo>
                <a:moveTo>
                  <a:pt x="109728" y="96012"/>
                </a:moveTo>
                <a:cubicBezTo>
                  <a:pt x="130302" y="96012"/>
                  <a:pt x="142304" y="102870"/>
                  <a:pt x="154305" y="109728"/>
                </a:cubicBezTo>
                <a:cubicBezTo>
                  <a:pt x="166307" y="116586"/>
                  <a:pt x="178308" y="123444"/>
                  <a:pt x="198882" y="123444"/>
                </a:cubicBezTo>
                <a:cubicBezTo>
                  <a:pt x="223056" y="123444"/>
                  <a:pt x="274320" y="116586"/>
                  <a:pt x="274320" y="82296"/>
                </a:cubicBezTo>
                <a:cubicBezTo>
                  <a:pt x="274320" y="48006"/>
                  <a:pt x="219456" y="27432"/>
                  <a:pt x="178308" y="27432"/>
                </a:cubicBezTo>
                <a:cubicBezTo>
                  <a:pt x="151005" y="27432"/>
                  <a:pt x="109728" y="41148"/>
                  <a:pt x="109728" y="41148"/>
                </a:cubicBezTo>
                <a:lnTo>
                  <a:pt x="109728" y="75438"/>
                </a:lnTo>
                <a:lnTo>
                  <a:pt x="109728" y="96012"/>
                </a:lnTo>
                <a:lnTo>
                  <a:pt x="109728" y="96012"/>
                </a:lnTo>
                <a:moveTo>
                  <a:pt x="54864" y="68580"/>
                </a:moveTo>
                <a:cubicBezTo>
                  <a:pt x="54864" y="83710"/>
                  <a:pt x="67166" y="96012"/>
                  <a:pt x="82296" y="96012"/>
                </a:cubicBezTo>
                <a:lnTo>
                  <a:pt x="96012" y="96012"/>
                </a:lnTo>
                <a:lnTo>
                  <a:pt x="96012" y="41148"/>
                </a:lnTo>
                <a:lnTo>
                  <a:pt x="82296" y="41148"/>
                </a:lnTo>
                <a:cubicBezTo>
                  <a:pt x="67166" y="41148"/>
                  <a:pt x="54864" y="53450"/>
                  <a:pt x="54864" y="68580"/>
                </a:cubicBezTo>
                <a:lnTo>
                  <a:pt x="54864" y="68580"/>
                </a:lnTo>
                <a:moveTo>
                  <a:pt x="83882" y="220056"/>
                </a:moveTo>
                <a:cubicBezTo>
                  <a:pt x="80882" y="219285"/>
                  <a:pt x="78010" y="218556"/>
                  <a:pt x="75438" y="217827"/>
                </a:cubicBezTo>
                <a:lnTo>
                  <a:pt x="75438" y="196782"/>
                </a:lnTo>
                <a:cubicBezTo>
                  <a:pt x="90011" y="193653"/>
                  <a:pt x="100513" y="187652"/>
                  <a:pt x="109342" y="182637"/>
                </a:cubicBezTo>
                <a:lnTo>
                  <a:pt x="109642" y="182466"/>
                </a:lnTo>
                <a:cubicBezTo>
                  <a:pt x="121087" y="175908"/>
                  <a:pt x="129145" y="171450"/>
                  <a:pt x="144018" y="171450"/>
                </a:cubicBezTo>
                <a:cubicBezTo>
                  <a:pt x="154819" y="171450"/>
                  <a:pt x="170893" y="173036"/>
                  <a:pt x="183494" y="177837"/>
                </a:cubicBezTo>
                <a:cubicBezTo>
                  <a:pt x="196696" y="182809"/>
                  <a:pt x="198882" y="187995"/>
                  <a:pt x="198882" y="192024"/>
                </a:cubicBezTo>
                <a:cubicBezTo>
                  <a:pt x="198882" y="197039"/>
                  <a:pt x="194596" y="205440"/>
                  <a:pt x="177665" y="213927"/>
                </a:cubicBezTo>
                <a:cubicBezTo>
                  <a:pt x="161935" y="221771"/>
                  <a:pt x="141103" y="226314"/>
                  <a:pt x="123444" y="226314"/>
                </a:cubicBezTo>
                <a:cubicBezTo>
                  <a:pt x="112428" y="226314"/>
                  <a:pt x="97341" y="223442"/>
                  <a:pt x="83882" y="220056"/>
                </a:cubicBezTo>
                <a:lnTo>
                  <a:pt x="83882" y="220056"/>
                </a:lnTo>
                <a:moveTo>
                  <a:pt x="54864" y="178308"/>
                </a:moveTo>
                <a:lnTo>
                  <a:pt x="54864" y="178308"/>
                </a:lnTo>
                <a:lnTo>
                  <a:pt x="54864" y="198882"/>
                </a:lnTo>
                <a:lnTo>
                  <a:pt x="54864" y="233172"/>
                </a:lnTo>
                <a:cubicBezTo>
                  <a:pt x="54864" y="233172"/>
                  <a:pt x="96141" y="246888"/>
                  <a:pt x="123444" y="246888"/>
                </a:cubicBezTo>
                <a:cubicBezTo>
                  <a:pt x="164592" y="246888"/>
                  <a:pt x="219456" y="226314"/>
                  <a:pt x="219456" y="192024"/>
                </a:cubicBezTo>
                <a:cubicBezTo>
                  <a:pt x="219456" y="157734"/>
                  <a:pt x="168192" y="150876"/>
                  <a:pt x="144018" y="150876"/>
                </a:cubicBezTo>
                <a:cubicBezTo>
                  <a:pt x="123444" y="150876"/>
                  <a:pt x="111443" y="157734"/>
                  <a:pt x="99441" y="164592"/>
                </a:cubicBezTo>
                <a:cubicBezTo>
                  <a:pt x="87440" y="171450"/>
                  <a:pt x="75438" y="178308"/>
                  <a:pt x="54864" y="178308"/>
                </a:cubicBezTo>
                <a:lnTo>
                  <a:pt x="54864" y="178308"/>
                </a:lnTo>
                <a:moveTo>
                  <a:pt x="0" y="205740"/>
                </a:moveTo>
                <a:cubicBezTo>
                  <a:pt x="0" y="220870"/>
                  <a:pt x="12302" y="233172"/>
                  <a:pt x="27432" y="233172"/>
                </a:cubicBezTo>
                <a:lnTo>
                  <a:pt x="41148" y="233172"/>
                </a:lnTo>
                <a:lnTo>
                  <a:pt x="41148" y="178308"/>
                </a:lnTo>
                <a:lnTo>
                  <a:pt x="27432" y="178308"/>
                </a:lnTo>
                <a:cubicBezTo>
                  <a:pt x="12302" y="178308"/>
                  <a:pt x="0" y="190610"/>
                  <a:pt x="0" y="205740"/>
                </a:cubicBezTo>
                <a:lnTo>
                  <a:pt x="0" y="2057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2405078"/>
            <a:ext cx="2377440" cy="1188720"/>
          </a:xfrm>
          <a:custGeom>
            <a:avLst/>
            <a:gdLst/>
            <a:ahLst/>
            <a:cxnLst/>
            <a:rect l="l" t="t" r="r" b="b"/>
            <a:pathLst>
              <a:path w="2377440" h="1188720">
                <a:moveTo>
                  <a:pt x="0" y="11887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self-talk is a continuous journey that requires time and effort.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19" y="1938346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Self-Talk Journey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56530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2"/>
                  <a:pt x="198708" y="25718"/>
                  <a:pt x="137160" y="25718"/>
                </a:cubicBezTo>
                <a:cubicBezTo>
                  <a:pt x="75612" y="25718"/>
                  <a:pt x="25718" y="75612"/>
                  <a:pt x="25718" y="137160"/>
                </a:cubicBezTo>
                <a:cubicBezTo>
                  <a:pt x="25718" y="198708"/>
                  <a:pt x="75612" y="248603"/>
                  <a:pt x="137160" y="248603"/>
                </a:cubicBezTo>
                <a:cubicBezTo>
                  <a:pt x="198708" y="248603"/>
                  <a:pt x="248603" y="198708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4" y="174182"/>
                </a:moveTo>
                <a:lnTo>
                  <a:pt x="87011" y="203918"/>
                </a:lnTo>
                <a:cubicBezTo>
                  <a:pt x="76617" y="207937"/>
                  <a:pt x="66383" y="197703"/>
                  <a:pt x="70402" y="187309"/>
                </a:cubicBezTo>
                <a:lnTo>
                  <a:pt x="100137" y="109996"/>
                </a:lnTo>
                <a:cubicBezTo>
                  <a:pt x="101905" y="105442"/>
                  <a:pt x="105442" y="101906"/>
                  <a:pt x="109996" y="100138"/>
                </a:cubicBezTo>
                <a:lnTo>
                  <a:pt x="187309" y="70402"/>
                </a:lnTo>
                <a:cubicBezTo>
                  <a:pt x="197703" y="66383"/>
                  <a:pt x="207937" y="76617"/>
                  <a:pt x="203918" y="87011"/>
                </a:cubicBezTo>
                <a:lnTo>
                  <a:pt x="174182" y="164324"/>
                </a:lnTo>
                <a:cubicBezTo>
                  <a:pt x="172468" y="168878"/>
                  <a:pt x="168878" y="172415"/>
                  <a:pt x="164324" y="174183"/>
                </a:cubicBezTo>
                <a:lnTo>
                  <a:pt x="164324" y="174182"/>
                </a:lnTo>
                <a:moveTo>
                  <a:pt x="154305" y="137160"/>
                </a:moveTo>
                <a:cubicBezTo>
                  <a:pt x="154305" y="127691"/>
                  <a:pt x="146629" y="120015"/>
                  <a:pt x="137160" y="120015"/>
                </a:cubicBezTo>
                <a:cubicBezTo>
                  <a:pt x="127691" y="120015"/>
                  <a:pt x="120015" y="127691"/>
                  <a:pt x="120015" y="137160"/>
                </a:cubicBezTo>
                <a:cubicBezTo>
                  <a:pt x="120015" y="146629"/>
                  <a:pt x="127691" y="154305"/>
                  <a:pt x="137160" y="154305"/>
                </a:cubicBezTo>
                <a:cubicBezTo>
                  <a:pt x="146629" y="154305"/>
                  <a:pt x="154305" y="146629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208" r="31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Coursera: Data Science Specialization by Johns Hopkins University. A structured program that equips learners with essential data science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edX: AI for Everyone by Andrew Ng. An accessible introduction to AI, covering its impact and applications across various sectors.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Smith, J. (2023). Understanding Data Science. A practical guide to the key concepts and tools in data science.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Johnson, A. (2022). The Future of AI. Insights into the latest advancements and their implications.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 List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Harnessing the Power of Positive Self-Talk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2025-02-26T13:56:49Z</dcterms:created>
  <dcterms:modified xsi:type="dcterms:W3CDTF">2025-02-26T13:56:49Z</dcterms:modified>
</cp:coreProperties>
</file>