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b36b07e8682c00a29d4f44759d742cd9f60ed6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4a2a7d6cfea0a5dd2378d41bd7fb166ef31699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80c0e9b08103e2f363e86906039c1f18093bebc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7cfb3e052e5ea6bcd40aa7d9d4246a98794043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64c6e6bdbe496d395f235f1432d28861d513a3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eb86ef6e43672fc50df0cc29496ccfc0997f8e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0f2010a16291b9e2f375a74d03df0cd79d330e9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6241f898a18938257ba77aa008e115519a2e0fe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a123032f391156e7778fd40f6ae58092cf7afc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557ddd7989fdff60b00a7d8ddd62494d0aba52e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6e1cbce2f6b9836697ef8973a8bf78e38848f5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2954f74d050787c92fd5e066a0d806fc9f984e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b19ffb1fd4cb7c143bf2ab837c0390ae39d696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47c297f0a7afad738f9312492d14a2ce26b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48592fadda24f014ae3449356e2f49215a2db8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12057d2f796960efb1218604460d041c0660c9.pn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067" r="-600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Self-Awareness, Setting Goals, and Cultivating a Growth Mindset for Personal Success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Achievements and Building Confidence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Reflecting on Achievements and…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Confidence?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is Reflecting on Achievements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to Reflect on Achievements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Positive Self-Talk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Goal-Setting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Overcoming Obstacles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Resilience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Celebrating Successes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Progress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Assignment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Slide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Reflecting on Achievements and Building Confidence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you will be able to identify your strengths and weaknesses, set realistic goals, and develop a growth mindset.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Expected Outcomes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is designed to help you develop a positive self-image, set goals, and strive for excellence.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61824"/>
            <a:ext cx="365760" cy="354860"/>
          </a:xfrm>
          <a:custGeom>
            <a:avLst/>
            <a:gdLst/>
            <a:ahLst/>
            <a:cxnLst/>
            <a:rect l="l" t="t" r="r" b="b"/>
            <a:pathLst>
              <a:path w="365760" h="354860">
                <a:moveTo>
                  <a:pt x="182887" y="0"/>
                </a:moveTo>
                <a:cubicBezTo>
                  <a:pt x="189263" y="0"/>
                  <a:pt x="195085" y="3605"/>
                  <a:pt x="197858" y="9358"/>
                </a:cubicBezTo>
                <a:lnTo>
                  <a:pt x="245399" y="107285"/>
                </a:lnTo>
                <a:lnTo>
                  <a:pt x="351572" y="122948"/>
                </a:lnTo>
                <a:cubicBezTo>
                  <a:pt x="357808" y="123850"/>
                  <a:pt x="363006" y="128214"/>
                  <a:pt x="364948" y="134244"/>
                </a:cubicBezTo>
                <a:cubicBezTo>
                  <a:pt x="366890" y="140273"/>
                  <a:pt x="365295" y="146788"/>
                  <a:pt x="360859" y="151224"/>
                </a:cubicBezTo>
                <a:lnTo>
                  <a:pt x="283863" y="227597"/>
                </a:lnTo>
                <a:lnTo>
                  <a:pt x="302019" y="335431"/>
                </a:lnTo>
                <a:cubicBezTo>
                  <a:pt x="303058" y="341670"/>
                  <a:pt x="300494" y="347976"/>
                  <a:pt x="295296" y="351716"/>
                </a:cubicBezTo>
                <a:cubicBezTo>
                  <a:pt x="290099" y="355460"/>
                  <a:pt x="283307" y="355875"/>
                  <a:pt x="277762" y="352894"/>
                </a:cubicBezTo>
                <a:lnTo>
                  <a:pt x="182818" y="302163"/>
                </a:lnTo>
                <a:lnTo>
                  <a:pt x="88009" y="352823"/>
                </a:lnTo>
                <a:cubicBezTo>
                  <a:pt x="82395" y="355804"/>
                  <a:pt x="75603" y="355389"/>
                  <a:pt x="70475" y="351645"/>
                </a:cubicBezTo>
                <a:cubicBezTo>
                  <a:pt x="65347" y="347901"/>
                  <a:pt x="62713" y="341595"/>
                  <a:pt x="63752" y="335360"/>
                </a:cubicBezTo>
                <a:lnTo>
                  <a:pt x="81908" y="227526"/>
                </a:lnTo>
                <a:lnTo>
                  <a:pt x="4912" y="151224"/>
                </a:lnTo>
                <a:cubicBezTo>
                  <a:pt x="406" y="146788"/>
                  <a:pt x="-1115" y="140205"/>
                  <a:pt x="823" y="134244"/>
                </a:cubicBezTo>
                <a:cubicBezTo>
                  <a:pt x="2765" y="128282"/>
                  <a:pt x="7963" y="123917"/>
                  <a:pt x="14199" y="122948"/>
                </a:cubicBezTo>
                <a:lnTo>
                  <a:pt x="120372" y="107285"/>
                </a:lnTo>
                <a:lnTo>
                  <a:pt x="167913" y="9358"/>
                </a:lnTo>
                <a:cubicBezTo>
                  <a:pt x="170755" y="3605"/>
                  <a:pt x="176509" y="0"/>
                  <a:pt x="182884" y="0"/>
                </a:cubicBezTo>
                <a:lnTo>
                  <a:pt x="182887" y="0"/>
                </a:lnTo>
                <a:moveTo>
                  <a:pt x="182887" y="54751"/>
                </a:moveTo>
                <a:lnTo>
                  <a:pt x="146502" y="129737"/>
                </a:lnTo>
                <a:cubicBezTo>
                  <a:pt x="144077" y="134659"/>
                  <a:pt x="139431" y="138122"/>
                  <a:pt x="133956" y="138953"/>
                </a:cubicBezTo>
                <a:lnTo>
                  <a:pt x="51971" y="151011"/>
                </a:lnTo>
                <a:lnTo>
                  <a:pt x="111502" y="209989"/>
                </a:lnTo>
                <a:cubicBezTo>
                  <a:pt x="115313" y="213800"/>
                  <a:pt x="117116" y="219204"/>
                  <a:pt x="116213" y="224541"/>
                </a:cubicBezTo>
                <a:lnTo>
                  <a:pt x="102146" y="307497"/>
                </a:lnTo>
                <a:lnTo>
                  <a:pt x="175053" y="268548"/>
                </a:lnTo>
                <a:cubicBezTo>
                  <a:pt x="179972" y="265914"/>
                  <a:pt x="185865" y="265914"/>
                  <a:pt x="190715" y="268548"/>
                </a:cubicBezTo>
                <a:lnTo>
                  <a:pt x="263622" y="307497"/>
                </a:lnTo>
                <a:lnTo>
                  <a:pt x="249624" y="224609"/>
                </a:lnTo>
                <a:cubicBezTo>
                  <a:pt x="248724" y="219272"/>
                  <a:pt x="250454" y="213867"/>
                  <a:pt x="254335" y="210056"/>
                </a:cubicBezTo>
                <a:lnTo>
                  <a:pt x="313866" y="151078"/>
                </a:lnTo>
                <a:lnTo>
                  <a:pt x="231881" y="138949"/>
                </a:lnTo>
                <a:cubicBezTo>
                  <a:pt x="226475" y="138119"/>
                  <a:pt x="221764" y="134723"/>
                  <a:pt x="219335" y="129733"/>
                </a:cubicBezTo>
                <a:lnTo>
                  <a:pt x="182887" y="547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our lesson on reflecting on achievements and building confidence!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Lesson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76308" r="-17630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Confidence?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Confidence can be developed and improved through practice, positive self-talk, and self-reflection.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Confidence</a:t>
            </a:r>
            <a:endParaRPr lang="en-US" sz="1556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30" y="27289"/>
                </a:moveTo>
                <a:lnTo>
                  <a:pt x="76009" y="136801"/>
                </a:lnTo>
                <a:cubicBezTo>
                  <a:pt x="84011" y="128513"/>
                  <a:pt x="92940" y="121158"/>
                  <a:pt x="102654" y="114940"/>
                </a:cubicBezTo>
                <a:lnTo>
                  <a:pt x="48862" y="34286"/>
                </a:lnTo>
                <a:lnTo>
                  <a:pt x="94940" y="34286"/>
                </a:lnTo>
                <a:lnTo>
                  <a:pt x="134161" y="99651"/>
                </a:lnTo>
                <a:cubicBezTo>
                  <a:pt x="145448" y="95723"/>
                  <a:pt x="157306" y="93152"/>
                  <a:pt x="169592" y="92080"/>
                </a:cubicBezTo>
                <a:lnTo>
                  <a:pt x="165236" y="84864"/>
                </a:lnTo>
                <a:lnTo>
                  <a:pt x="120946" y="11068"/>
                </a:lnTo>
                <a:cubicBezTo>
                  <a:pt x="116802" y="4210"/>
                  <a:pt x="109373" y="-4"/>
                  <a:pt x="101370" y="-4"/>
                </a:cubicBezTo>
                <a:lnTo>
                  <a:pt x="17575" y="-4"/>
                </a:lnTo>
                <a:cubicBezTo>
                  <a:pt x="7860" y="-4"/>
                  <a:pt x="0" y="7853"/>
                  <a:pt x="0" y="17571"/>
                </a:cubicBezTo>
                <a:cubicBezTo>
                  <a:pt x="0" y="21002"/>
                  <a:pt x="998" y="24429"/>
                  <a:pt x="2930" y="27286"/>
                </a:cubicBezTo>
                <a:lnTo>
                  <a:pt x="2930" y="27289"/>
                </a:lnTo>
                <a:moveTo>
                  <a:pt x="200524" y="84798"/>
                </a:moveTo>
                <a:lnTo>
                  <a:pt x="196168" y="92014"/>
                </a:lnTo>
                <a:cubicBezTo>
                  <a:pt x="208454" y="93086"/>
                  <a:pt x="220316" y="95730"/>
                  <a:pt x="231603" y="99585"/>
                </a:cubicBezTo>
                <a:lnTo>
                  <a:pt x="270893" y="34290"/>
                </a:lnTo>
                <a:lnTo>
                  <a:pt x="316971" y="34290"/>
                </a:lnTo>
                <a:lnTo>
                  <a:pt x="263179" y="114944"/>
                </a:lnTo>
                <a:cubicBezTo>
                  <a:pt x="272894" y="121158"/>
                  <a:pt x="281825" y="128517"/>
                  <a:pt x="289825" y="136805"/>
                </a:cubicBezTo>
                <a:lnTo>
                  <a:pt x="362834" y="27293"/>
                </a:lnTo>
                <a:cubicBezTo>
                  <a:pt x="364761" y="24436"/>
                  <a:pt x="365764" y="21006"/>
                  <a:pt x="365764" y="17578"/>
                </a:cubicBezTo>
                <a:cubicBezTo>
                  <a:pt x="365764" y="7864"/>
                  <a:pt x="357907" y="4"/>
                  <a:pt x="348189" y="4"/>
                </a:cubicBezTo>
                <a:lnTo>
                  <a:pt x="264393" y="4"/>
                </a:lnTo>
                <a:cubicBezTo>
                  <a:pt x="256394" y="4"/>
                  <a:pt x="248892" y="4217"/>
                  <a:pt x="244818" y="11075"/>
                </a:cubicBezTo>
                <a:lnTo>
                  <a:pt x="200597" y="84798"/>
                </a:lnTo>
                <a:lnTo>
                  <a:pt x="200524" y="84798"/>
                </a:lnTo>
                <a:moveTo>
                  <a:pt x="182880" y="148590"/>
                </a:moveTo>
                <a:cubicBezTo>
                  <a:pt x="233381" y="148590"/>
                  <a:pt x="274320" y="189529"/>
                  <a:pt x="274320" y="240030"/>
                </a:cubicBezTo>
                <a:cubicBezTo>
                  <a:pt x="274320" y="290531"/>
                  <a:pt x="233381" y="331470"/>
                  <a:pt x="182880" y="331470"/>
                </a:cubicBezTo>
                <a:cubicBezTo>
                  <a:pt x="132379" y="331470"/>
                  <a:pt x="91440" y="290531"/>
                  <a:pt x="91440" y="240030"/>
                </a:cubicBezTo>
                <a:cubicBezTo>
                  <a:pt x="91440" y="189529"/>
                  <a:pt x="132379" y="148590"/>
                  <a:pt x="182880" y="148590"/>
                </a:cubicBezTo>
                <a:lnTo>
                  <a:pt x="182880" y="148590"/>
                </a:lnTo>
                <a:moveTo>
                  <a:pt x="182880" y="365760"/>
                </a:moveTo>
                <a:cubicBezTo>
                  <a:pt x="252320" y="365760"/>
                  <a:pt x="308610" y="309470"/>
                  <a:pt x="308610" y="240030"/>
                </a:cubicBezTo>
                <a:cubicBezTo>
                  <a:pt x="308610" y="170590"/>
                  <a:pt x="252320" y="114300"/>
                  <a:pt x="182880" y="114300"/>
                </a:cubicBezTo>
                <a:cubicBezTo>
                  <a:pt x="113440" y="114300"/>
                  <a:pt x="57150" y="170590"/>
                  <a:pt x="57150" y="240030"/>
                </a:cubicBezTo>
                <a:cubicBezTo>
                  <a:pt x="57150" y="309470"/>
                  <a:pt x="113440" y="365760"/>
                  <a:pt x="182880" y="365760"/>
                </a:cubicBezTo>
                <a:moveTo>
                  <a:pt x="188023" y="181808"/>
                </a:moveTo>
                <a:cubicBezTo>
                  <a:pt x="185952" y="177595"/>
                  <a:pt x="179877" y="177595"/>
                  <a:pt x="177807" y="181808"/>
                </a:cubicBezTo>
                <a:lnTo>
                  <a:pt x="164091" y="209599"/>
                </a:lnTo>
                <a:cubicBezTo>
                  <a:pt x="163235" y="211314"/>
                  <a:pt x="161662" y="212455"/>
                  <a:pt x="159804" y="212741"/>
                </a:cubicBezTo>
                <a:lnTo>
                  <a:pt x="129088" y="217170"/>
                </a:lnTo>
                <a:cubicBezTo>
                  <a:pt x="124373" y="217883"/>
                  <a:pt x="122515" y="223600"/>
                  <a:pt x="125946" y="226885"/>
                </a:cubicBezTo>
                <a:lnTo>
                  <a:pt x="148093" y="248457"/>
                </a:lnTo>
                <a:cubicBezTo>
                  <a:pt x="149449" y="249745"/>
                  <a:pt x="150020" y="251672"/>
                  <a:pt x="149735" y="253530"/>
                </a:cubicBezTo>
                <a:lnTo>
                  <a:pt x="144519" y="284035"/>
                </a:lnTo>
                <a:cubicBezTo>
                  <a:pt x="143733" y="288680"/>
                  <a:pt x="148590" y="292249"/>
                  <a:pt x="152807" y="290037"/>
                </a:cubicBezTo>
                <a:lnTo>
                  <a:pt x="180239" y="275750"/>
                </a:lnTo>
                <a:cubicBezTo>
                  <a:pt x="181881" y="274894"/>
                  <a:pt x="183882" y="274894"/>
                  <a:pt x="185524" y="275750"/>
                </a:cubicBezTo>
                <a:lnTo>
                  <a:pt x="212956" y="290179"/>
                </a:lnTo>
                <a:cubicBezTo>
                  <a:pt x="217170" y="292392"/>
                  <a:pt x="222027" y="288822"/>
                  <a:pt x="221245" y="284177"/>
                </a:cubicBezTo>
                <a:lnTo>
                  <a:pt x="216029" y="253603"/>
                </a:lnTo>
                <a:cubicBezTo>
                  <a:pt x="215744" y="251745"/>
                  <a:pt x="216314" y="249887"/>
                  <a:pt x="217671" y="248530"/>
                </a:cubicBezTo>
                <a:lnTo>
                  <a:pt x="239818" y="226958"/>
                </a:lnTo>
                <a:cubicBezTo>
                  <a:pt x="243176" y="223673"/>
                  <a:pt x="241317" y="217887"/>
                  <a:pt x="236676" y="217243"/>
                </a:cubicBezTo>
                <a:lnTo>
                  <a:pt x="206029" y="212814"/>
                </a:lnTo>
                <a:cubicBezTo>
                  <a:pt x="204171" y="212529"/>
                  <a:pt x="202529" y="211384"/>
                  <a:pt x="201742" y="209672"/>
                </a:cubicBezTo>
                <a:lnTo>
                  <a:pt x="188026" y="181881"/>
                </a:lnTo>
                <a:lnTo>
                  <a:pt x="188023" y="1818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It's essential to have confidence to take risks, try new things, and achieve our goals.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Confidence</a:t>
            </a:r>
            <a:endParaRPr lang="en-US" sz="1556" dirty="0"/>
          </a:p>
        </p:txBody>
      </p:sp>
      <p:sp>
        <p:nvSpPr>
          <p:cNvPr id="14" name="Text 12"/>
          <p:cNvSpPr/>
          <p:nvPr/>
        </p:nvSpPr>
        <p:spPr>
          <a:xfrm>
            <a:off x="6482351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Confidence is the feeling of self-assurance and faith in one's abilities.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Confidence</a:t>
            </a:r>
            <a:endParaRPr lang="en-US" sz="1556" dirty="0"/>
          </a:p>
        </p:txBody>
      </p:sp>
      <p:sp>
        <p:nvSpPr>
          <p:cNvPr id="17" name="Text 15"/>
          <p:cNvSpPr/>
          <p:nvPr/>
        </p:nvSpPr>
        <p:spPr>
          <a:xfrm>
            <a:off x="3687450" y="1656374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294" r="-2129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Reflecting on Achievements Important?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Self-Awareness and Self-Esteem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also helps us develop a sense of self-awareness and self-esteem.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Goals and Growth Mindset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us set realistic goals and develop a growth mindset.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Strengths and Weaknesses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helps us identify our strengths and weaknesses.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831" y="17056"/>
                </a:moveTo>
                <a:lnTo>
                  <a:pt x="47505" y="85501"/>
                </a:lnTo>
                <a:cubicBezTo>
                  <a:pt x="52507" y="80321"/>
                  <a:pt x="58087" y="75724"/>
                  <a:pt x="64159" y="71838"/>
                </a:cubicBezTo>
                <a:lnTo>
                  <a:pt x="30539" y="21429"/>
                </a:lnTo>
                <a:lnTo>
                  <a:pt x="59338" y="21429"/>
                </a:lnTo>
                <a:lnTo>
                  <a:pt x="83850" y="62282"/>
                </a:lnTo>
                <a:cubicBezTo>
                  <a:pt x="90905" y="59827"/>
                  <a:pt x="98316" y="58220"/>
                  <a:pt x="105995" y="57550"/>
                </a:cubicBezTo>
                <a:lnTo>
                  <a:pt x="103272" y="53040"/>
                </a:lnTo>
                <a:lnTo>
                  <a:pt x="75591" y="6917"/>
                </a:lnTo>
                <a:cubicBezTo>
                  <a:pt x="73001" y="2631"/>
                  <a:pt x="68358" y="-2"/>
                  <a:pt x="63356" y="-2"/>
                </a:cubicBezTo>
                <a:lnTo>
                  <a:pt x="10984" y="-2"/>
                </a:lnTo>
                <a:cubicBezTo>
                  <a:pt x="4913" y="-2"/>
                  <a:pt x="0" y="4908"/>
                  <a:pt x="0" y="10982"/>
                </a:cubicBezTo>
                <a:cubicBezTo>
                  <a:pt x="0" y="13126"/>
                  <a:pt x="624" y="15268"/>
                  <a:pt x="1831" y="17054"/>
                </a:cubicBezTo>
                <a:lnTo>
                  <a:pt x="1831" y="17056"/>
                </a:lnTo>
                <a:moveTo>
                  <a:pt x="125328" y="52999"/>
                </a:moveTo>
                <a:lnTo>
                  <a:pt x="122605" y="57509"/>
                </a:lnTo>
                <a:cubicBezTo>
                  <a:pt x="130284" y="58179"/>
                  <a:pt x="137697" y="59831"/>
                  <a:pt x="144752" y="62241"/>
                </a:cubicBezTo>
                <a:lnTo>
                  <a:pt x="169308" y="21431"/>
                </a:lnTo>
                <a:lnTo>
                  <a:pt x="198107" y="21431"/>
                </a:lnTo>
                <a:lnTo>
                  <a:pt x="164487" y="71840"/>
                </a:lnTo>
                <a:cubicBezTo>
                  <a:pt x="170558" y="75724"/>
                  <a:pt x="176141" y="80323"/>
                  <a:pt x="181140" y="85503"/>
                </a:cubicBezTo>
                <a:lnTo>
                  <a:pt x="226771" y="17058"/>
                </a:lnTo>
                <a:cubicBezTo>
                  <a:pt x="227976" y="15273"/>
                  <a:pt x="228602" y="13128"/>
                  <a:pt x="228602" y="10987"/>
                </a:cubicBezTo>
                <a:cubicBezTo>
                  <a:pt x="228602" y="4915"/>
                  <a:pt x="223692" y="2"/>
                  <a:pt x="217618" y="2"/>
                </a:cubicBezTo>
                <a:lnTo>
                  <a:pt x="165246" y="2"/>
                </a:lnTo>
                <a:cubicBezTo>
                  <a:pt x="160246" y="2"/>
                  <a:pt x="155558" y="2636"/>
                  <a:pt x="153011" y="6922"/>
                </a:cubicBezTo>
                <a:lnTo>
                  <a:pt x="125373" y="52999"/>
                </a:lnTo>
                <a:lnTo>
                  <a:pt x="125328" y="52999"/>
                </a:lnTo>
                <a:moveTo>
                  <a:pt x="114300" y="92869"/>
                </a:moveTo>
                <a:cubicBezTo>
                  <a:pt x="145863" y="92869"/>
                  <a:pt x="171450" y="118456"/>
                  <a:pt x="171450" y="150019"/>
                </a:cubicBezTo>
                <a:cubicBezTo>
                  <a:pt x="171450" y="181582"/>
                  <a:pt x="145863" y="207169"/>
                  <a:pt x="114300" y="207169"/>
                </a:cubicBezTo>
                <a:cubicBezTo>
                  <a:pt x="82737" y="207169"/>
                  <a:pt x="57150" y="181582"/>
                  <a:pt x="57150" y="150019"/>
                </a:cubicBezTo>
                <a:cubicBezTo>
                  <a:pt x="57150" y="118456"/>
                  <a:pt x="82737" y="92869"/>
                  <a:pt x="114300" y="92869"/>
                </a:cubicBezTo>
                <a:moveTo>
                  <a:pt x="114300" y="228600"/>
                </a:moveTo>
                <a:cubicBezTo>
                  <a:pt x="157700" y="228600"/>
                  <a:pt x="192881" y="193418"/>
                  <a:pt x="192881" y="150019"/>
                </a:cubicBezTo>
                <a:cubicBezTo>
                  <a:pt x="192881" y="106619"/>
                  <a:pt x="157700" y="71438"/>
                  <a:pt x="114300" y="71438"/>
                </a:cubicBezTo>
                <a:cubicBezTo>
                  <a:pt x="70900" y="71438"/>
                  <a:pt x="35719" y="106619"/>
                  <a:pt x="35719" y="150019"/>
                </a:cubicBezTo>
                <a:cubicBezTo>
                  <a:pt x="35719" y="193418"/>
                  <a:pt x="70900" y="228600"/>
                  <a:pt x="114300" y="228600"/>
                </a:cubicBezTo>
                <a:moveTo>
                  <a:pt x="117514" y="113630"/>
                </a:moveTo>
                <a:cubicBezTo>
                  <a:pt x="116220" y="110997"/>
                  <a:pt x="112423" y="110997"/>
                  <a:pt x="111129" y="113630"/>
                </a:cubicBezTo>
                <a:lnTo>
                  <a:pt x="102557" y="130999"/>
                </a:lnTo>
                <a:cubicBezTo>
                  <a:pt x="102022" y="132071"/>
                  <a:pt x="101039" y="132785"/>
                  <a:pt x="99878" y="132963"/>
                </a:cubicBezTo>
                <a:lnTo>
                  <a:pt x="80680" y="135731"/>
                </a:lnTo>
                <a:cubicBezTo>
                  <a:pt x="77733" y="136177"/>
                  <a:pt x="76572" y="139750"/>
                  <a:pt x="78716" y="141803"/>
                </a:cubicBezTo>
                <a:lnTo>
                  <a:pt x="92558" y="155286"/>
                </a:lnTo>
                <a:cubicBezTo>
                  <a:pt x="93406" y="156090"/>
                  <a:pt x="93763" y="157295"/>
                  <a:pt x="93584" y="158456"/>
                </a:cubicBezTo>
                <a:lnTo>
                  <a:pt x="90324" y="177522"/>
                </a:lnTo>
                <a:cubicBezTo>
                  <a:pt x="89833" y="180425"/>
                  <a:pt x="92869" y="182656"/>
                  <a:pt x="95505" y="181273"/>
                </a:cubicBezTo>
                <a:lnTo>
                  <a:pt x="112650" y="172344"/>
                </a:lnTo>
                <a:cubicBezTo>
                  <a:pt x="113676" y="171809"/>
                  <a:pt x="114926" y="171809"/>
                  <a:pt x="115953" y="172344"/>
                </a:cubicBezTo>
                <a:lnTo>
                  <a:pt x="133098" y="181362"/>
                </a:lnTo>
                <a:cubicBezTo>
                  <a:pt x="135731" y="182745"/>
                  <a:pt x="138767" y="180514"/>
                  <a:pt x="138278" y="177611"/>
                </a:cubicBezTo>
                <a:lnTo>
                  <a:pt x="135018" y="158502"/>
                </a:lnTo>
                <a:cubicBezTo>
                  <a:pt x="134840" y="157341"/>
                  <a:pt x="135196" y="156180"/>
                  <a:pt x="136044" y="155331"/>
                </a:cubicBezTo>
                <a:lnTo>
                  <a:pt x="149886" y="141849"/>
                </a:lnTo>
                <a:cubicBezTo>
                  <a:pt x="151985" y="139796"/>
                  <a:pt x="150823" y="136179"/>
                  <a:pt x="147922" y="135777"/>
                </a:cubicBezTo>
                <a:lnTo>
                  <a:pt x="128768" y="133009"/>
                </a:lnTo>
                <a:cubicBezTo>
                  <a:pt x="127607" y="132830"/>
                  <a:pt x="126580" y="132115"/>
                  <a:pt x="126089" y="131045"/>
                </a:cubicBezTo>
                <a:lnTo>
                  <a:pt x="117516" y="113676"/>
                </a:lnTo>
                <a:lnTo>
                  <a:pt x="117514" y="1136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37206" y="92423"/>
                </a:moveTo>
                <a:cubicBezTo>
                  <a:pt x="174218" y="88361"/>
                  <a:pt x="203463" y="58668"/>
                  <a:pt x="206858" y="21431"/>
                </a:cubicBezTo>
                <a:lnTo>
                  <a:pt x="203598" y="21431"/>
                </a:lnTo>
                <a:cubicBezTo>
                  <a:pt x="169354" y="21431"/>
                  <a:pt x="140198" y="43354"/>
                  <a:pt x="129438" y="73893"/>
                </a:cubicBezTo>
                <a:cubicBezTo>
                  <a:pt x="125508" y="66392"/>
                  <a:pt x="120776" y="59338"/>
                  <a:pt x="115329" y="52864"/>
                </a:cubicBezTo>
                <a:cubicBezTo>
                  <a:pt x="132206" y="21431"/>
                  <a:pt x="165424" y="0"/>
                  <a:pt x="203598" y="0"/>
                </a:cubicBezTo>
                <a:lnTo>
                  <a:pt x="214315" y="0"/>
                </a:lnTo>
                <a:cubicBezTo>
                  <a:pt x="222217" y="0"/>
                  <a:pt x="228602" y="6385"/>
                  <a:pt x="228602" y="14288"/>
                </a:cubicBezTo>
                <a:cubicBezTo>
                  <a:pt x="228602" y="65009"/>
                  <a:pt x="190831" y="106889"/>
                  <a:pt x="141894" y="113406"/>
                </a:cubicBezTo>
                <a:cubicBezTo>
                  <a:pt x="140957" y="106173"/>
                  <a:pt x="139393" y="99164"/>
                  <a:pt x="137206" y="92377"/>
                </a:cubicBezTo>
                <a:lnTo>
                  <a:pt x="137206" y="92423"/>
                </a:lnTo>
                <a:moveTo>
                  <a:pt x="21431" y="50006"/>
                </a:moveTo>
                <a:lnTo>
                  <a:pt x="21431" y="57150"/>
                </a:lnTo>
                <a:cubicBezTo>
                  <a:pt x="21431" y="100547"/>
                  <a:pt x="56615" y="135731"/>
                  <a:pt x="100013" y="135731"/>
                </a:cubicBezTo>
                <a:lnTo>
                  <a:pt x="103586" y="135731"/>
                </a:lnTo>
                <a:lnTo>
                  <a:pt x="103586" y="128588"/>
                </a:lnTo>
                <a:lnTo>
                  <a:pt x="103586" y="128588"/>
                </a:lnTo>
                <a:cubicBezTo>
                  <a:pt x="103586" y="85190"/>
                  <a:pt x="68402" y="50006"/>
                  <a:pt x="25004" y="50006"/>
                </a:cubicBezTo>
                <a:lnTo>
                  <a:pt x="21431" y="50006"/>
                </a:lnTo>
                <a:moveTo>
                  <a:pt x="125017" y="128588"/>
                </a:moveTo>
                <a:lnTo>
                  <a:pt x="125017" y="135731"/>
                </a:lnTo>
                <a:lnTo>
                  <a:pt x="125017" y="157163"/>
                </a:lnTo>
                <a:lnTo>
                  <a:pt x="125017" y="217886"/>
                </a:lnTo>
                <a:cubicBezTo>
                  <a:pt x="125017" y="223825"/>
                  <a:pt x="120239" y="228602"/>
                  <a:pt x="114302" y="228602"/>
                </a:cubicBezTo>
                <a:cubicBezTo>
                  <a:pt x="108363" y="228602"/>
                  <a:pt x="103588" y="223825"/>
                  <a:pt x="103588" y="217888"/>
                </a:cubicBezTo>
                <a:lnTo>
                  <a:pt x="103588" y="157167"/>
                </a:lnTo>
                <a:lnTo>
                  <a:pt x="100017" y="157167"/>
                </a:lnTo>
                <a:cubicBezTo>
                  <a:pt x="44787" y="157167"/>
                  <a:pt x="5" y="112384"/>
                  <a:pt x="5" y="57155"/>
                </a:cubicBezTo>
                <a:lnTo>
                  <a:pt x="5" y="42867"/>
                </a:lnTo>
                <a:cubicBezTo>
                  <a:pt x="5" y="34964"/>
                  <a:pt x="6389" y="28580"/>
                  <a:pt x="14292" y="28580"/>
                </a:cubicBezTo>
                <a:lnTo>
                  <a:pt x="25009" y="28580"/>
                </a:lnTo>
                <a:cubicBezTo>
                  <a:pt x="80239" y="28580"/>
                  <a:pt x="125021" y="73362"/>
                  <a:pt x="125021" y="128592"/>
                </a:cubicBezTo>
                <a:lnTo>
                  <a:pt x="125017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70298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How to Reflect on Achievements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Analyze and Improve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what you did well and what you could improve on in the future.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Celebrate Accomplishments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down three things you're proud of accomplishing each day or week.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Maintain a Journal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a journal or diary to record your thoughts, feelings, and experiences.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10975" y="4912617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53217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8119" y="1757598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Positive Self-Talk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271" b="-15227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positive self-talk include "I can do this," "I'm capable and competent," and "I'm proud of myself."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Positive Self-Talk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to build confidence, self-esteem, and a growth mindset.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Positive Self-Talk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Positive self-talk is the practice of speaking kindly and encouragingly to oneself.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Positive Self-Talk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02177"/>
            <a:ext cx="228600" cy="195238"/>
          </a:xfrm>
          <a:custGeom>
            <a:avLst/>
            <a:gdLst/>
            <a:ahLst/>
            <a:cxnLst/>
            <a:rect l="l" t="t" r="r" b="b"/>
            <a:pathLst>
              <a:path w="228600" h="195238">
                <a:moveTo>
                  <a:pt x="100817" y="189926"/>
                </a:moveTo>
                <a:lnTo>
                  <a:pt x="99702" y="188899"/>
                </a:lnTo>
                <a:lnTo>
                  <a:pt x="21477" y="116256"/>
                </a:lnTo>
                <a:cubicBezTo>
                  <a:pt x="7770" y="103531"/>
                  <a:pt x="0" y="85672"/>
                  <a:pt x="0" y="66965"/>
                </a:cubicBezTo>
                <a:lnTo>
                  <a:pt x="0" y="65491"/>
                </a:lnTo>
                <a:cubicBezTo>
                  <a:pt x="0" y="34057"/>
                  <a:pt x="22325" y="7091"/>
                  <a:pt x="53220" y="1197"/>
                </a:cubicBezTo>
                <a:cubicBezTo>
                  <a:pt x="70811" y="-2197"/>
                  <a:pt x="88804" y="1866"/>
                  <a:pt x="103137" y="11956"/>
                </a:cubicBezTo>
                <a:cubicBezTo>
                  <a:pt x="107156" y="14815"/>
                  <a:pt x="110905" y="18118"/>
                  <a:pt x="114300" y="21913"/>
                </a:cubicBezTo>
                <a:cubicBezTo>
                  <a:pt x="116175" y="19770"/>
                  <a:pt x="118184" y="17806"/>
                  <a:pt x="120328" y="15974"/>
                </a:cubicBezTo>
                <a:cubicBezTo>
                  <a:pt x="121981" y="14545"/>
                  <a:pt x="123677" y="13206"/>
                  <a:pt x="125463" y="11956"/>
                </a:cubicBezTo>
                <a:lnTo>
                  <a:pt x="125463" y="11956"/>
                </a:lnTo>
                <a:cubicBezTo>
                  <a:pt x="139796" y="1866"/>
                  <a:pt x="157789" y="-2197"/>
                  <a:pt x="175380" y="1152"/>
                </a:cubicBezTo>
                <a:cubicBezTo>
                  <a:pt x="206277" y="7046"/>
                  <a:pt x="228600" y="34057"/>
                  <a:pt x="228600" y="65490"/>
                </a:cubicBezTo>
                <a:lnTo>
                  <a:pt x="228600" y="66965"/>
                </a:lnTo>
                <a:cubicBezTo>
                  <a:pt x="228600" y="85672"/>
                  <a:pt x="220832" y="103531"/>
                  <a:pt x="207123" y="116256"/>
                </a:cubicBezTo>
                <a:lnTo>
                  <a:pt x="128898" y="188898"/>
                </a:lnTo>
                <a:lnTo>
                  <a:pt x="127783" y="189925"/>
                </a:lnTo>
                <a:cubicBezTo>
                  <a:pt x="124121" y="193319"/>
                  <a:pt x="119299" y="195238"/>
                  <a:pt x="114300" y="195238"/>
                </a:cubicBezTo>
                <a:cubicBezTo>
                  <a:pt x="109301" y="195238"/>
                  <a:pt x="104477" y="193364"/>
                  <a:pt x="100817" y="189925"/>
                </a:cubicBezTo>
                <a:lnTo>
                  <a:pt x="100817" y="189926"/>
                </a:lnTo>
                <a:moveTo>
                  <a:pt x="106754" y="45621"/>
                </a:moveTo>
                <a:cubicBezTo>
                  <a:pt x="106576" y="45487"/>
                  <a:pt x="106441" y="45309"/>
                  <a:pt x="106308" y="45129"/>
                </a:cubicBezTo>
                <a:lnTo>
                  <a:pt x="98360" y="36199"/>
                </a:lnTo>
                <a:lnTo>
                  <a:pt x="98314" y="36154"/>
                </a:lnTo>
                <a:lnTo>
                  <a:pt x="98314" y="36154"/>
                </a:lnTo>
                <a:cubicBezTo>
                  <a:pt x="88000" y="24590"/>
                  <a:pt x="72418" y="19321"/>
                  <a:pt x="57237" y="22224"/>
                </a:cubicBezTo>
                <a:cubicBezTo>
                  <a:pt x="36430" y="26197"/>
                  <a:pt x="21429" y="44325"/>
                  <a:pt x="21429" y="65489"/>
                </a:cubicBezTo>
                <a:lnTo>
                  <a:pt x="21429" y="66963"/>
                </a:lnTo>
                <a:cubicBezTo>
                  <a:pt x="21429" y="79688"/>
                  <a:pt x="26742" y="91877"/>
                  <a:pt x="36073" y="100538"/>
                </a:cubicBezTo>
                <a:lnTo>
                  <a:pt x="114298" y="173180"/>
                </a:lnTo>
                <a:lnTo>
                  <a:pt x="192522" y="100538"/>
                </a:lnTo>
                <a:cubicBezTo>
                  <a:pt x="201854" y="91875"/>
                  <a:pt x="207166" y="79687"/>
                  <a:pt x="207166" y="66963"/>
                </a:cubicBezTo>
                <a:lnTo>
                  <a:pt x="207166" y="65489"/>
                </a:lnTo>
                <a:cubicBezTo>
                  <a:pt x="207166" y="44370"/>
                  <a:pt x="192163" y="26199"/>
                  <a:pt x="171402" y="22224"/>
                </a:cubicBezTo>
                <a:cubicBezTo>
                  <a:pt x="156221" y="19323"/>
                  <a:pt x="140594" y="24635"/>
                  <a:pt x="130325" y="36154"/>
                </a:cubicBezTo>
                <a:cubicBezTo>
                  <a:pt x="130325" y="36154"/>
                  <a:pt x="130325" y="36154"/>
                  <a:pt x="130279" y="36199"/>
                </a:cubicBezTo>
                <a:cubicBezTo>
                  <a:pt x="130233" y="36244"/>
                  <a:pt x="130279" y="36199"/>
                  <a:pt x="130233" y="36244"/>
                </a:cubicBezTo>
                <a:lnTo>
                  <a:pt x="122285" y="45174"/>
                </a:lnTo>
                <a:cubicBezTo>
                  <a:pt x="122150" y="45352"/>
                  <a:pt x="121972" y="45487"/>
                  <a:pt x="121839" y="45666"/>
                </a:cubicBezTo>
                <a:cubicBezTo>
                  <a:pt x="119830" y="47675"/>
                  <a:pt x="117107" y="48792"/>
                  <a:pt x="114293" y="48792"/>
                </a:cubicBezTo>
                <a:cubicBezTo>
                  <a:pt x="111481" y="48792"/>
                  <a:pt x="108756" y="47675"/>
                  <a:pt x="106747" y="45666"/>
                </a:cubicBezTo>
                <a:lnTo>
                  <a:pt x="106754" y="456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99743"/>
            <a:ext cx="228600" cy="200106"/>
          </a:xfrm>
          <a:custGeom>
            <a:avLst/>
            <a:gdLst/>
            <a:ahLst/>
            <a:cxnLst/>
            <a:rect l="l" t="t" r="r" b="b"/>
            <a:pathLst>
              <a:path w="228600" h="200106">
                <a:moveTo>
                  <a:pt x="144571" y="1243"/>
                </a:moveTo>
                <a:cubicBezTo>
                  <a:pt x="127515" y="-3624"/>
                  <a:pt x="109701" y="6243"/>
                  <a:pt x="104834" y="23298"/>
                </a:cubicBezTo>
                <a:lnTo>
                  <a:pt x="102289" y="32227"/>
                </a:lnTo>
                <a:cubicBezTo>
                  <a:pt x="100637" y="38032"/>
                  <a:pt x="97646" y="43389"/>
                  <a:pt x="93582" y="47853"/>
                </a:cubicBezTo>
                <a:lnTo>
                  <a:pt x="70676" y="73035"/>
                </a:lnTo>
                <a:cubicBezTo>
                  <a:pt x="66703" y="77411"/>
                  <a:pt x="67014" y="84197"/>
                  <a:pt x="71389" y="88171"/>
                </a:cubicBezTo>
                <a:cubicBezTo>
                  <a:pt x="75765" y="92145"/>
                  <a:pt x="82552" y="91833"/>
                  <a:pt x="86525" y="87456"/>
                </a:cubicBezTo>
                <a:lnTo>
                  <a:pt x="109431" y="62275"/>
                </a:lnTo>
                <a:cubicBezTo>
                  <a:pt x="115726" y="55355"/>
                  <a:pt x="120326" y="47095"/>
                  <a:pt x="122870" y="38120"/>
                </a:cubicBezTo>
                <a:lnTo>
                  <a:pt x="125415" y="29191"/>
                </a:lnTo>
                <a:cubicBezTo>
                  <a:pt x="127022" y="23520"/>
                  <a:pt x="132961" y="20217"/>
                  <a:pt x="138676" y="21823"/>
                </a:cubicBezTo>
                <a:cubicBezTo>
                  <a:pt x="144391" y="23430"/>
                  <a:pt x="147650" y="29369"/>
                  <a:pt x="146043" y="35084"/>
                </a:cubicBezTo>
                <a:lnTo>
                  <a:pt x="143499" y="44013"/>
                </a:lnTo>
                <a:cubicBezTo>
                  <a:pt x="140955" y="52898"/>
                  <a:pt x="136936" y="61292"/>
                  <a:pt x="131623" y="68792"/>
                </a:cubicBezTo>
                <a:cubicBezTo>
                  <a:pt x="129301" y="72052"/>
                  <a:pt x="129033" y="76338"/>
                  <a:pt x="130864" y="79910"/>
                </a:cubicBezTo>
                <a:cubicBezTo>
                  <a:pt x="132695" y="83482"/>
                  <a:pt x="136355" y="85715"/>
                  <a:pt x="140374" y="85715"/>
                </a:cubicBezTo>
                <a:lnTo>
                  <a:pt x="200025" y="85715"/>
                </a:lnTo>
                <a:cubicBezTo>
                  <a:pt x="203955" y="85715"/>
                  <a:pt x="207169" y="88929"/>
                  <a:pt x="207169" y="92859"/>
                </a:cubicBezTo>
                <a:cubicBezTo>
                  <a:pt x="207169" y="95895"/>
                  <a:pt x="205249" y="98530"/>
                  <a:pt x="202526" y="99557"/>
                </a:cubicBezTo>
                <a:cubicBezTo>
                  <a:pt x="199223" y="100807"/>
                  <a:pt x="196722" y="103575"/>
                  <a:pt x="195874" y="107013"/>
                </a:cubicBezTo>
                <a:cubicBezTo>
                  <a:pt x="195026" y="110450"/>
                  <a:pt x="195919" y="114066"/>
                  <a:pt x="198240" y="116702"/>
                </a:cubicBezTo>
                <a:cubicBezTo>
                  <a:pt x="199355" y="117952"/>
                  <a:pt x="200025" y="119603"/>
                  <a:pt x="200025" y="121434"/>
                </a:cubicBezTo>
                <a:cubicBezTo>
                  <a:pt x="200025" y="124916"/>
                  <a:pt x="197524" y="127819"/>
                  <a:pt x="194221" y="128444"/>
                </a:cubicBezTo>
                <a:cubicBezTo>
                  <a:pt x="190559" y="129158"/>
                  <a:pt x="187479" y="131704"/>
                  <a:pt x="186183" y="135229"/>
                </a:cubicBezTo>
                <a:cubicBezTo>
                  <a:pt x="184889" y="138757"/>
                  <a:pt x="185468" y="142685"/>
                  <a:pt x="187790" y="145633"/>
                </a:cubicBezTo>
                <a:cubicBezTo>
                  <a:pt x="188728" y="146838"/>
                  <a:pt x="189308" y="148356"/>
                  <a:pt x="189308" y="150053"/>
                </a:cubicBezTo>
                <a:cubicBezTo>
                  <a:pt x="189308" y="153045"/>
                  <a:pt x="187434" y="155678"/>
                  <a:pt x="184755" y="156707"/>
                </a:cubicBezTo>
                <a:cubicBezTo>
                  <a:pt x="179620" y="158716"/>
                  <a:pt x="176852" y="164253"/>
                  <a:pt x="178326" y="169566"/>
                </a:cubicBezTo>
                <a:cubicBezTo>
                  <a:pt x="178505" y="170146"/>
                  <a:pt x="178594" y="170816"/>
                  <a:pt x="178594" y="171485"/>
                </a:cubicBezTo>
                <a:cubicBezTo>
                  <a:pt x="178594" y="175413"/>
                  <a:pt x="175380" y="178628"/>
                  <a:pt x="171450" y="178628"/>
                </a:cubicBezTo>
                <a:lnTo>
                  <a:pt x="127918" y="178628"/>
                </a:lnTo>
                <a:cubicBezTo>
                  <a:pt x="122292" y="178628"/>
                  <a:pt x="116755" y="176976"/>
                  <a:pt x="112067" y="173852"/>
                </a:cubicBezTo>
                <a:lnTo>
                  <a:pt x="84518" y="155502"/>
                </a:lnTo>
                <a:cubicBezTo>
                  <a:pt x="79608" y="152198"/>
                  <a:pt x="72953" y="153537"/>
                  <a:pt x="69650" y="158494"/>
                </a:cubicBezTo>
                <a:cubicBezTo>
                  <a:pt x="66347" y="163450"/>
                  <a:pt x="67686" y="170058"/>
                  <a:pt x="72642" y="173362"/>
                </a:cubicBezTo>
                <a:lnTo>
                  <a:pt x="100191" y="191711"/>
                </a:lnTo>
                <a:cubicBezTo>
                  <a:pt x="108407" y="197202"/>
                  <a:pt x="118051" y="200106"/>
                  <a:pt x="127918" y="200106"/>
                </a:cubicBezTo>
                <a:lnTo>
                  <a:pt x="171450" y="200106"/>
                </a:lnTo>
                <a:cubicBezTo>
                  <a:pt x="186942" y="200106"/>
                  <a:pt x="199534" y="187783"/>
                  <a:pt x="200025" y="172423"/>
                </a:cubicBezTo>
                <a:cubicBezTo>
                  <a:pt x="206545" y="167198"/>
                  <a:pt x="210742" y="159162"/>
                  <a:pt x="210742" y="150099"/>
                </a:cubicBezTo>
                <a:cubicBezTo>
                  <a:pt x="210742" y="148090"/>
                  <a:pt x="210518" y="146171"/>
                  <a:pt x="210161" y="144294"/>
                </a:cubicBezTo>
                <a:cubicBezTo>
                  <a:pt x="217037" y="139069"/>
                  <a:pt x="221456" y="130811"/>
                  <a:pt x="221456" y="121524"/>
                </a:cubicBezTo>
                <a:cubicBezTo>
                  <a:pt x="221456" y="118623"/>
                  <a:pt x="221010" y="115809"/>
                  <a:pt x="220206" y="113176"/>
                </a:cubicBezTo>
                <a:cubicBezTo>
                  <a:pt x="225386" y="107907"/>
                  <a:pt x="228600" y="100763"/>
                  <a:pt x="228600" y="92861"/>
                </a:cubicBezTo>
                <a:cubicBezTo>
                  <a:pt x="228600" y="77101"/>
                  <a:pt x="215830" y="64286"/>
                  <a:pt x="200025" y="64286"/>
                </a:cubicBezTo>
                <a:lnTo>
                  <a:pt x="158815" y="64286"/>
                </a:lnTo>
                <a:cubicBezTo>
                  <a:pt x="160914" y="59643"/>
                  <a:pt x="162699" y="54821"/>
                  <a:pt x="164085" y="49908"/>
                </a:cubicBezTo>
                <a:lnTo>
                  <a:pt x="166629" y="40979"/>
                </a:lnTo>
                <a:cubicBezTo>
                  <a:pt x="171496" y="23924"/>
                  <a:pt x="161629" y="6109"/>
                  <a:pt x="144573" y="1242"/>
                </a:cubicBezTo>
                <a:lnTo>
                  <a:pt x="144571" y="1243"/>
                </a:lnTo>
                <a:moveTo>
                  <a:pt x="14288" y="71430"/>
                </a:moveTo>
                <a:cubicBezTo>
                  <a:pt x="6385" y="71430"/>
                  <a:pt x="0" y="77815"/>
                  <a:pt x="0" y="85717"/>
                </a:cubicBezTo>
                <a:lnTo>
                  <a:pt x="0" y="185731"/>
                </a:lnTo>
                <a:cubicBezTo>
                  <a:pt x="0" y="193633"/>
                  <a:pt x="6385" y="200018"/>
                  <a:pt x="14288" y="200018"/>
                </a:cubicBezTo>
                <a:lnTo>
                  <a:pt x="42863" y="200018"/>
                </a:lnTo>
                <a:cubicBezTo>
                  <a:pt x="50765" y="200018"/>
                  <a:pt x="57150" y="193633"/>
                  <a:pt x="57150" y="185731"/>
                </a:cubicBezTo>
                <a:lnTo>
                  <a:pt x="57150" y="85717"/>
                </a:lnTo>
                <a:cubicBezTo>
                  <a:pt x="57150" y="77815"/>
                  <a:pt x="50765" y="71430"/>
                  <a:pt x="42863" y="71430"/>
                </a:cubicBezTo>
                <a:lnTo>
                  <a:pt x="14288" y="714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79297" y="142027"/>
                </a:moveTo>
                <a:cubicBezTo>
                  <a:pt x="86084" y="149349"/>
                  <a:pt x="97692" y="157163"/>
                  <a:pt x="114302" y="157163"/>
                </a:cubicBezTo>
                <a:cubicBezTo>
                  <a:pt x="130912" y="157163"/>
                  <a:pt x="142521" y="149349"/>
                  <a:pt x="149306" y="142027"/>
                </a:cubicBezTo>
                <a:cubicBezTo>
                  <a:pt x="153324" y="137695"/>
                  <a:pt x="160111" y="137384"/>
                  <a:pt x="164441" y="141403"/>
                </a:cubicBezTo>
                <a:cubicBezTo>
                  <a:pt x="168773" y="145422"/>
                  <a:pt x="169084" y="152209"/>
                  <a:pt x="165065" y="156538"/>
                </a:cubicBezTo>
                <a:cubicBezTo>
                  <a:pt x="155242" y="167164"/>
                  <a:pt x="138276" y="178594"/>
                  <a:pt x="114343" y="178594"/>
                </a:cubicBezTo>
                <a:cubicBezTo>
                  <a:pt x="90411" y="178594"/>
                  <a:pt x="73401" y="167209"/>
                  <a:pt x="63624" y="156538"/>
                </a:cubicBezTo>
                <a:cubicBezTo>
                  <a:pt x="59605" y="152206"/>
                  <a:pt x="59873" y="145422"/>
                  <a:pt x="64248" y="141403"/>
                </a:cubicBezTo>
                <a:cubicBezTo>
                  <a:pt x="68623" y="137384"/>
                  <a:pt x="75365" y="137651"/>
                  <a:pt x="79384" y="142027"/>
                </a:cubicBezTo>
                <a:lnTo>
                  <a:pt x="79297" y="142027"/>
                </a:lnTo>
                <a:moveTo>
                  <a:pt x="64472" y="92869"/>
                </a:moveTo>
                <a:cubicBezTo>
                  <a:pt x="64472" y="84977"/>
                  <a:pt x="70868" y="78581"/>
                  <a:pt x="78760" y="78581"/>
                </a:cubicBezTo>
                <a:cubicBezTo>
                  <a:pt x="86651" y="78581"/>
                  <a:pt x="93047" y="84977"/>
                  <a:pt x="93047" y="92869"/>
                </a:cubicBezTo>
                <a:cubicBezTo>
                  <a:pt x="93047" y="100760"/>
                  <a:pt x="86651" y="107156"/>
                  <a:pt x="78760" y="107156"/>
                </a:cubicBezTo>
                <a:cubicBezTo>
                  <a:pt x="70868" y="107156"/>
                  <a:pt x="64472" y="100760"/>
                  <a:pt x="64472" y="92869"/>
                </a:cubicBezTo>
                <a:moveTo>
                  <a:pt x="150197" y="78581"/>
                </a:moveTo>
                <a:cubicBezTo>
                  <a:pt x="158088" y="78581"/>
                  <a:pt x="164485" y="84977"/>
                  <a:pt x="164485" y="92869"/>
                </a:cubicBezTo>
                <a:cubicBezTo>
                  <a:pt x="164485" y="100760"/>
                  <a:pt x="158088" y="107156"/>
                  <a:pt x="150197" y="107156"/>
                </a:cubicBezTo>
                <a:cubicBezTo>
                  <a:pt x="142306" y="107156"/>
                  <a:pt x="135910" y="100760"/>
                  <a:pt x="135910" y="92869"/>
                </a:cubicBezTo>
                <a:cubicBezTo>
                  <a:pt x="135910" y="84977"/>
                  <a:pt x="142306" y="78581"/>
                  <a:pt x="150197" y="78581"/>
                </a:cubicBezTo>
                <a:lnTo>
                  <a:pt x="150197" y="785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Goal-Setting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goal-setting include setting academic, personal, or career goals.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Goal-Setting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to create a sense of direction and purpose.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Goal-Setting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Goal-setting is the process of identifying and setting specific, achievable objectives.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Goal-Setting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4704" r="-12470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Overcoming Obstacles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obstacles include fear, self-doubt, and negative self-talk.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Common Obstacles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45720" y="0"/>
                </a:moveTo>
                <a:cubicBezTo>
                  <a:pt x="51291" y="0"/>
                  <a:pt x="56437" y="2644"/>
                  <a:pt x="59652" y="7214"/>
                </a:cubicBezTo>
                <a:lnTo>
                  <a:pt x="88229" y="47219"/>
                </a:lnTo>
                <a:cubicBezTo>
                  <a:pt x="90299" y="50147"/>
                  <a:pt x="91444" y="53578"/>
                  <a:pt x="91444" y="57150"/>
                </a:cubicBezTo>
                <a:lnTo>
                  <a:pt x="91444" y="91439"/>
                </a:lnTo>
                <a:lnTo>
                  <a:pt x="137164" y="91439"/>
                </a:lnTo>
                <a:lnTo>
                  <a:pt x="137164" y="57150"/>
                </a:lnTo>
                <a:cubicBezTo>
                  <a:pt x="137164" y="53578"/>
                  <a:pt x="138305" y="50077"/>
                  <a:pt x="140379" y="47219"/>
                </a:cubicBezTo>
                <a:lnTo>
                  <a:pt x="168956" y="7214"/>
                </a:lnTo>
                <a:cubicBezTo>
                  <a:pt x="172171" y="2640"/>
                  <a:pt x="177313" y="0"/>
                  <a:pt x="182887" y="0"/>
                </a:cubicBezTo>
                <a:cubicBezTo>
                  <a:pt x="188458" y="0"/>
                  <a:pt x="193604" y="2644"/>
                  <a:pt x="196819" y="7214"/>
                </a:cubicBezTo>
                <a:lnTo>
                  <a:pt x="225396" y="47219"/>
                </a:lnTo>
                <a:cubicBezTo>
                  <a:pt x="227466" y="50147"/>
                  <a:pt x="228611" y="53578"/>
                  <a:pt x="228611" y="57150"/>
                </a:cubicBezTo>
                <a:lnTo>
                  <a:pt x="228611" y="91439"/>
                </a:lnTo>
                <a:lnTo>
                  <a:pt x="274331" y="91439"/>
                </a:lnTo>
                <a:lnTo>
                  <a:pt x="274331" y="57150"/>
                </a:lnTo>
                <a:cubicBezTo>
                  <a:pt x="274331" y="53578"/>
                  <a:pt x="275476" y="50077"/>
                  <a:pt x="277546" y="47219"/>
                </a:cubicBezTo>
                <a:lnTo>
                  <a:pt x="306123" y="7214"/>
                </a:lnTo>
                <a:cubicBezTo>
                  <a:pt x="309338" y="2640"/>
                  <a:pt x="314481" y="0"/>
                  <a:pt x="320055" y="0"/>
                </a:cubicBezTo>
                <a:cubicBezTo>
                  <a:pt x="325625" y="0"/>
                  <a:pt x="330772" y="2644"/>
                  <a:pt x="333987" y="7214"/>
                </a:cubicBezTo>
                <a:lnTo>
                  <a:pt x="362564" y="47219"/>
                </a:lnTo>
                <a:cubicBezTo>
                  <a:pt x="364634" y="50147"/>
                  <a:pt x="365779" y="53578"/>
                  <a:pt x="365779" y="57150"/>
                </a:cubicBezTo>
                <a:lnTo>
                  <a:pt x="365779" y="297180"/>
                </a:lnTo>
                <a:cubicBezTo>
                  <a:pt x="365779" y="309824"/>
                  <a:pt x="355563" y="320040"/>
                  <a:pt x="342919" y="320040"/>
                </a:cubicBezTo>
                <a:lnTo>
                  <a:pt x="297199" y="320040"/>
                </a:lnTo>
                <a:cubicBezTo>
                  <a:pt x="284554" y="320040"/>
                  <a:pt x="274339" y="309824"/>
                  <a:pt x="274339" y="297180"/>
                </a:cubicBezTo>
                <a:lnTo>
                  <a:pt x="274339" y="262890"/>
                </a:lnTo>
                <a:lnTo>
                  <a:pt x="228619" y="262890"/>
                </a:lnTo>
                <a:lnTo>
                  <a:pt x="228619" y="297180"/>
                </a:lnTo>
                <a:cubicBezTo>
                  <a:pt x="228619" y="309824"/>
                  <a:pt x="218403" y="320040"/>
                  <a:pt x="205759" y="320040"/>
                </a:cubicBezTo>
                <a:lnTo>
                  <a:pt x="160039" y="320040"/>
                </a:lnTo>
                <a:cubicBezTo>
                  <a:pt x="147394" y="320040"/>
                  <a:pt x="137179" y="309824"/>
                  <a:pt x="137179" y="297180"/>
                </a:cubicBezTo>
                <a:lnTo>
                  <a:pt x="137179" y="262890"/>
                </a:lnTo>
                <a:lnTo>
                  <a:pt x="91459" y="262890"/>
                </a:lnTo>
                <a:lnTo>
                  <a:pt x="91459" y="297180"/>
                </a:lnTo>
                <a:cubicBezTo>
                  <a:pt x="91459" y="309824"/>
                  <a:pt x="81243" y="320040"/>
                  <a:pt x="68599" y="320040"/>
                </a:cubicBezTo>
                <a:lnTo>
                  <a:pt x="22879" y="320040"/>
                </a:lnTo>
                <a:cubicBezTo>
                  <a:pt x="10234" y="320040"/>
                  <a:pt x="19" y="309824"/>
                  <a:pt x="19" y="297180"/>
                </a:cubicBezTo>
                <a:lnTo>
                  <a:pt x="19" y="57150"/>
                </a:lnTo>
                <a:cubicBezTo>
                  <a:pt x="19" y="53578"/>
                  <a:pt x="1163" y="50077"/>
                  <a:pt x="3234" y="47219"/>
                </a:cubicBezTo>
                <a:lnTo>
                  <a:pt x="31810" y="7214"/>
                </a:lnTo>
                <a:cubicBezTo>
                  <a:pt x="35026" y="2640"/>
                  <a:pt x="40168" y="0"/>
                  <a:pt x="45742" y="0"/>
                </a:cubicBezTo>
                <a:lnTo>
                  <a:pt x="45720" y="0"/>
                </a:lnTo>
                <a:moveTo>
                  <a:pt x="228600" y="228601"/>
                </a:moveTo>
                <a:lnTo>
                  <a:pt x="274320" y="228601"/>
                </a:lnTo>
                <a:lnTo>
                  <a:pt x="274320" y="125731"/>
                </a:lnTo>
                <a:lnTo>
                  <a:pt x="228600" y="125731"/>
                </a:lnTo>
                <a:lnTo>
                  <a:pt x="228600" y="228601"/>
                </a:lnTo>
                <a:moveTo>
                  <a:pt x="137160" y="125731"/>
                </a:moveTo>
                <a:lnTo>
                  <a:pt x="91440" y="125731"/>
                </a:lnTo>
                <a:lnTo>
                  <a:pt x="91440" y="228601"/>
                </a:lnTo>
                <a:lnTo>
                  <a:pt x="137160" y="228601"/>
                </a:lnTo>
                <a:lnTo>
                  <a:pt x="137160" y="125731"/>
                </a:lnTo>
                <a:moveTo>
                  <a:pt x="34290" y="62651"/>
                </a:moveTo>
                <a:lnTo>
                  <a:pt x="34290" y="285751"/>
                </a:lnTo>
                <a:lnTo>
                  <a:pt x="57150" y="285751"/>
                </a:lnTo>
                <a:lnTo>
                  <a:pt x="57150" y="62651"/>
                </a:lnTo>
                <a:lnTo>
                  <a:pt x="45720" y="46649"/>
                </a:lnTo>
                <a:lnTo>
                  <a:pt x="34290" y="62651"/>
                </a:lnTo>
                <a:moveTo>
                  <a:pt x="171450" y="62651"/>
                </a:moveTo>
                <a:lnTo>
                  <a:pt x="171450" y="285751"/>
                </a:lnTo>
                <a:lnTo>
                  <a:pt x="194310" y="285751"/>
                </a:lnTo>
                <a:lnTo>
                  <a:pt x="194310" y="62651"/>
                </a:lnTo>
                <a:lnTo>
                  <a:pt x="182880" y="46649"/>
                </a:lnTo>
                <a:lnTo>
                  <a:pt x="171450" y="62651"/>
                </a:lnTo>
                <a:moveTo>
                  <a:pt x="308610" y="285751"/>
                </a:moveTo>
                <a:lnTo>
                  <a:pt x="331470" y="285751"/>
                </a:lnTo>
                <a:lnTo>
                  <a:pt x="331470" y="62651"/>
                </a:lnTo>
                <a:lnTo>
                  <a:pt x="320040" y="46649"/>
                </a:lnTo>
                <a:lnTo>
                  <a:pt x="308610" y="62651"/>
                </a:lnTo>
                <a:lnTo>
                  <a:pt x="308610" y="2857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overcome obstacles by using positive self-talk, seeking support from others, and developing a growth mindset.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to Overcome Obstacles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676694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365760" y="111760"/>
                </a:moveTo>
                <a:cubicBezTo>
                  <a:pt x="365760" y="173481"/>
                  <a:pt x="283910" y="223520"/>
                  <a:pt x="182880" y="223520"/>
                </a:cubicBezTo>
                <a:cubicBezTo>
                  <a:pt x="173418" y="223520"/>
                  <a:pt x="164084" y="223075"/>
                  <a:pt x="155002" y="222249"/>
                </a:cubicBezTo>
                <a:cubicBezTo>
                  <a:pt x="159892" y="231963"/>
                  <a:pt x="162558" y="242822"/>
                  <a:pt x="162558" y="254127"/>
                </a:cubicBezTo>
                <a:cubicBezTo>
                  <a:pt x="162558" y="293307"/>
                  <a:pt x="130745" y="325120"/>
                  <a:pt x="91564" y="325120"/>
                </a:cubicBezTo>
                <a:lnTo>
                  <a:pt x="35559" y="325120"/>
                </a:lnTo>
                <a:cubicBezTo>
                  <a:pt x="27114" y="325120"/>
                  <a:pt x="20318" y="318325"/>
                  <a:pt x="20318" y="309881"/>
                </a:cubicBezTo>
                <a:cubicBezTo>
                  <a:pt x="20318" y="301435"/>
                  <a:pt x="27114" y="294643"/>
                  <a:pt x="35559" y="294643"/>
                </a:cubicBezTo>
                <a:lnTo>
                  <a:pt x="91564" y="294643"/>
                </a:lnTo>
                <a:cubicBezTo>
                  <a:pt x="113916" y="294643"/>
                  <a:pt x="132076" y="276482"/>
                  <a:pt x="132076" y="254130"/>
                </a:cubicBezTo>
                <a:cubicBezTo>
                  <a:pt x="132076" y="238319"/>
                  <a:pt x="122870" y="223969"/>
                  <a:pt x="108517" y="217362"/>
                </a:cubicBezTo>
                <a:lnTo>
                  <a:pt x="80387" y="204344"/>
                </a:lnTo>
                <a:cubicBezTo>
                  <a:pt x="31872" y="184216"/>
                  <a:pt x="-4" y="150241"/>
                  <a:pt x="-4" y="111760"/>
                </a:cubicBezTo>
                <a:cubicBezTo>
                  <a:pt x="-4" y="50039"/>
                  <a:pt x="81846" y="0"/>
                  <a:pt x="182876" y="0"/>
                </a:cubicBezTo>
                <a:cubicBezTo>
                  <a:pt x="283907" y="0"/>
                  <a:pt x="365756" y="50039"/>
                  <a:pt x="365756" y="111760"/>
                </a:cubicBezTo>
                <a:lnTo>
                  <a:pt x="365760" y="111760"/>
                </a:lnTo>
                <a:moveTo>
                  <a:pt x="182880" y="193040"/>
                </a:moveTo>
                <a:cubicBezTo>
                  <a:pt x="267016" y="193040"/>
                  <a:pt x="335281" y="156656"/>
                  <a:pt x="335281" y="111760"/>
                </a:cubicBezTo>
                <a:cubicBezTo>
                  <a:pt x="335281" y="66864"/>
                  <a:pt x="267019" y="30480"/>
                  <a:pt x="182880" y="30480"/>
                </a:cubicBezTo>
                <a:cubicBezTo>
                  <a:pt x="98744" y="30480"/>
                  <a:pt x="30479" y="66864"/>
                  <a:pt x="30479" y="111760"/>
                </a:cubicBezTo>
                <a:cubicBezTo>
                  <a:pt x="30479" y="156656"/>
                  <a:pt x="98741" y="193040"/>
                  <a:pt x="182880" y="193040"/>
                </a:cubicBezTo>
                <a:lnTo>
                  <a:pt x="182880" y="1930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Obstacles are challenges or barriers that prevent us from achieving our goals.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Obstacles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71123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13716" y="0"/>
                </a:moveTo>
                <a:cubicBezTo>
                  <a:pt x="21316" y="0"/>
                  <a:pt x="27432" y="6114"/>
                  <a:pt x="27432" y="13716"/>
                </a:cubicBezTo>
                <a:lnTo>
                  <a:pt x="27432" y="27431"/>
                </a:lnTo>
                <a:lnTo>
                  <a:pt x="338328" y="27431"/>
                </a:lnTo>
                <a:lnTo>
                  <a:pt x="338328" y="13716"/>
                </a:lnTo>
                <a:cubicBezTo>
                  <a:pt x="338328" y="6114"/>
                  <a:pt x="344444" y="0"/>
                  <a:pt x="352044" y="0"/>
                </a:cubicBezTo>
                <a:cubicBezTo>
                  <a:pt x="359644" y="0"/>
                  <a:pt x="365760" y="6114"/>
                  <a:pt x="365760" y="13716"/>
                </a:cubicBezTo>
                <a:lnTo>
                  <a:pt x="365760" y="27431"/>
                </a:lnTo>
                <a:lnTo>
                  <a:pt x="365760" y="54862"/>
                </a:lnTo>
                <a:lnTo>
                  <a:pt x="365760" y="128013"/>
                </a:lnTo>
                <a:lnTo>
                  <a:pt x="365760" y="155445"/>
                </a:lnTo>
                <a:lnTo>
                  <a:pt x="365760" y="242314"/>
                </a:lnTo>
                <a:cubicBezTo>
                  <a:pt x="365760" y="249915"/>
                  <a:pt x="359644" y="256029"/>
                  <a:pt x="352044" y="256029"/>
                </a:cubicBezTo>
                <a:cubicBezTo>
                  <a:pt x="344444" y="256029"/>
                  <a:pt x="338328" y="249915"/>
                  <a:pt x="338328" y="242314"/>
                </a:cubicBezTo>
                <a:lnTo>
                  <a:pt x="338328" y="155445"/>
                </a:lnTo>
                <a:lnTo>
                  <a:pt x="27432" y="155445"/>
                </a:lnTo>
                <a:lnTo>
                  <a:pt x="27432" y="242314"/>
                </a:lnTo>
                <a:cubicBezTo>
                  <a:pt x="27432" y="249915"/>
                  <a:pt x="21316" y="256029"/>
                  <a:pt x="13716" y="256029"/>
                </a:cubicBezTo>
                <a:cubicBezTo>
                  <a:pt x="6116" y="256029"/>
                  <a:pt x="0" y="249915"/>
                  <a:pt x="0" y="242314"/>
                </a:cubicBezTo>
                <a:lnTo>
                  <a:pt x="0" y="13713"/>
                </a:lnTo>
                <a:cubicBezTo>
                  <a:pt x="0" y="6111"/>
                  <a:pt x="6116" y="-3"/>
                  <a:pt x="13716" y="-3"/>
                </a:cubicBezTo>
                <a:lnTo>
                  <a:pt x="13716" y="0"/>
                </a:lnTo>
                <a:moveTo>
                  <a:pt x="338328" y="128016"/>
                </a:moveTo>
                <a:lnTo>
                  <a:pt x="338328" y="54865"/>
                </a:lnTo>
                <a:lnTo>
                  <a:pt x="326210" y="54865"/>
                </a:lnTo>
                <a:lnTo>
                  <a:pt x="289634" y="128016"/>
                </a:lnTo>
                <a:lnTo>
                  <a:pt x="338328" y="128016"/>
                </a:lnTo>
                <a:moveTo>
                  <a:pt x="27432" y="128016"/>
                </a:moveTo>
                <a:lnTo>
                  <a:pt x="39550" y="128016"/>
                </a:lnTo>
                <a:lnTo>
                  <a:pt x="76126" y="54865"/>
                </a:lnTo>
                <a:lnTo>
                  <a:pt x="27436" y="54865"/>
                </a:lnTo>
                <a:lnTo>
                  <a:pt x="27432" y="128016"/>
                </a:lnTo>
                <a:moveTo>
                  <a:pt x="222430" y="54865"/>
                </a:moveTo>
                <a:lnTo>
                  <a:pt x="179968" y="54865"/>
                </a:lnTo>
                <a:lnTo>
                  <a:pt x="143392" y="128016"/>
                </a:lnTo>
                <a:lnTo>
                  <a:pt x="185854" y="128016"/>
                </a:lnTo>
                <a:lnTo>
                  <a:pt x="222430" y="54865"/>
                </a:lnTo>
                <a:moveTo>
                  <a:pt x="216486" y="128016"/>
                </a:moveTo>
                <a:lnTo>
                  <a:pt x="258947" y="128016"/>
                </a:lnTo>
                <a:lnTo>
                  <a:pt x="295523" y="54865"/>
                </a:lnTo>
                <a:lnTo>
                  <a:pt x="253062" y="54865"/>
                </a:lnTo>
                <a:lnTo>
                  <a:pt x="216486" y="128016"/>
                </a:lnTo>
                <a:moveTo>
                  <a:pt x="106758" y="54865"/>
                </a:moveTo>
                <a:lnTo>
                  <a:pt x="70182" y="128016"/>
                </a:lnTo>
                <a:lnTo>
                  <a:pt x="112643" y="128016"/>
                </a:lnTo>
                <a:lnTo>
                  <a:pt x="149219" y="54865"/>
                </a:lnTo>
                <a:lnTo>
                  <a:pt x="106758" y="5486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027" r="-1100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Resilience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Resilience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resilience include coping with failure, overcoming adversity, and persevering through difficult times.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Ways to Build Resilience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build resilience by developing a growth mindset, practicing self-care, and seeking support from others.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Resilience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Resilience is the ability to bounce back or recover from challenges or setbacks.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25279"/>
            <a:ext cx="228600" cy="203213"/>
          </a:xfrm>
          <a:custGeom>
            <a:avLst/>
            <a:gdLst/>
            <a:ahLst/>
            <a:cxnLst/>
            <a:rect l="l" t="t" r="r" b="b"/>
            <a:pathLst>
              <a:path w="228600" h="203213">
                <a:moveTo>
                  <a:pt x="127001" y="31752"/>
                </a:moveTo>
                <a:cubicBezTo>
                  <a:pt x="127001" y="38767"/>
                  <a:pt x="121316" y="44453"/>
                  <a:pt x="114300" y="44453"/>
                </a:cubicBezTo>
                <a:cubicBezTo>
                  <a:pt x="107287" y="44453"/>
                  <a:pt x="101599" y="38767"/>
                  <a:pt x="101599" y="31752"/>
                </a:cubicBezTo>
                <a:cubicBezTo>
                  <a:pt x="101599" y="24737"/>
                  <a:pt x="107284" y="19051"/>
                  <a:pt x="114300" y="19051"/>
                </a:cubicBezTo>
                <a:cubicBezTo>
                  <a:pt x="121313" y="19051"/>
                  <a:pt x="127001" y="24737"/>
                  <a:pt x="127001" y="31752"/>
                </a:cubicBezTo>
                <a:moveTo>
                  <a:pt x="114300" y="0"/>
                </a:moveTo>
                <a:cubicBezTo>
                  <a:pt x="96757" y="0"/>
                  <a:pt x="82547" y="14209"/>
                  <a:pt x="82547" y="31752"/>
                </a:cubicBezTo>
                <a:cubicBezTo>
                  <a:pt x="82547" y="46001"/>
                  <a:pt x="91954" y="58066"/>
                  <a:pt x="104893" y="62076"/>
                </a:cubicBezTo>
                <a:cubicBezTo>
                  <a:pt x="104813" y="62551"/>
                  <a:pt x="104774" y="63029"/>
                  <a:pt x="104774" y="63504"/>
                </a:cubicBezTo>
                <a:lnTo>
                  <a:pt x="104774" y="76205"/>
                </a:lnTo>
                <a:lnTo>
                  <a:pt x="85723" y="76205"/>
                </a:lnTo>
                <a:cubicBezTo>
                  <a:pt x="80444" y="76205"/>
                  <a:pt x="76197" y="80452"/>
                  <a:pt x="76197" y="85732"/>
                </a:cubicBezTo>
                <a:cubicBezTo>
                  <a:pt x="76197" y="91011"/>
                  <a:pt x="80444" y="95258"/>
                  <a:pt x="85723" y="95258"/>
                </a:cubicBezTo>
                <a:lnTo>
                  <a:pt x="104774" y="95258"/>
                </a:lnTo>
                <a:lnTo>
                  <a:pt x="104774" y="184164"/>
                </a:lnTo>
                <a:lnTo>
                  <a:pt x="95248" y="184164"/>
                </a:lnTo>
                <a:cubicBezTo>
                  <a:pt x="65997" y="184164"/>
                  <a:pt x="42184" y="160906"/>
                  <a:pt x="41310" y="131853"/>
                </a:cubicBezTo>
                <a:lnTo>
                  <a:pt x="47780" y="137409"/>
                </a:lnTo>
                <a:cubicBezTo>
                  <a:pt x="51789" y="140823"/>
                  <a:pt x="57781" y="140386"/>
                  <a:pt x="61194" y="136376"/>
                </a:cubicBezTo>
                <a:cubicBezTo>
                  <a:pt x="64607" y="132367"/>
                  <a:pt x="64170" y="126374"/>
                  <a:pt x="60163" y="122960"/>
                </a:cubicBezTo>
                <a:lnTo>
                  <a:pt x="37936" y="103909"/>
                </a:lnTo>
                <a:cubicBezTo>
                  <a:pt x="34363" y="100853"/>
                  <a:pt x="29085" y="100853"/>
                  <a:pt x="25553" y="103909"/>
                </a:cubicBezTo>
                <a:lnTo>
                  <a:pt x="3326" y="122960"/>
                </a:lnTo>
                <a:cubicBezTo>
                  <a:pt x="-684" y="126374"/>
                  <a:pt x="-1120" y="132406"/>
                  <a:pt x="2295" y="136376"/>
                </a:cubicBezTo>
                <a:cubicBezTo>
                  <a:pt x="5708" y="140345"/>
                  <a:pt x="11741" y="140821"/>
                  <a:pt x="15709" y="137409"/>
                </a:cubicBezTo>
                <a:lnTo>
                  <a:pt x="22218" y="131812"/>
                </a:lnTo>
                <a:cubicBezTo>
                  <a:pt x="23091" y="171384"/>
                  <a:pt x="55479" y="203215"/>
                  <a:pt x="95248" y="203215"/>
                </a:cubicBezTo>
                <a:lnTo>
                  <a:pt x="114300" y="203215"/>
                </a:lnTo>
                <a:lnTo>
                  <a:pt x="133352" y="203215"/>
                </a:lnTo>
                <a:cubicBezTo>
                  <a:pt x="173121" y="203215"/>
                  <a:pt x="205509" y="171384"/>
                  <a:pt x="206382" y="131812"/>
                </a:cubicBezTo>
                <a:lnTo>
                  <a:pt x="212891" y="137409"/>
                </a:lnTo>
                <a:cubicBezTo>
                  <a:pt x="216900" y="140823"/>
                  <a:pt x="222892" y="140386"/>
                  <a:pt x="226305" y="136376"/>
                </a:cubicBezTo>
                <a:cubicBezTo>
                  <a:pt x="229718" y="132367"/>
                  <a:pt x="229281" y="126374"/>
                  <a:pt x="225274" y="122960"/>
                </a:cubicBezTo>
                <a:lnTo>
                  <a:pt x="203047" y="103909"/>
                </a:lnTo>
                <a:cubicBezTo>
                  <a:pt x="199474" y="100853"/>
                  <a:pt x="194237" y="100853"/>
                  <a:pt x="190664" y="103909"/>
                </a:cubicBezTo>
                <a:lnTo>
                  <a:pt x="168437" y="122960"/>
                </a:lnTo>
                <a:cubicBezTo>
                  <a:pt x="164427" y="126374"/>
                  <a:pt x="163991" y="132406"/>
                  <a:pt x="167406" y="136376"/>
                </a:cubicBezTo>
                <a:cubicBezTo>
                  <a:pt x="170819" y="140345"/>
                  <a:pt x="176852" y="140821"/>
                  <a:pt x="180820" y="137409"/>
                </a:cubicBezTo>
                <a:lnTo>
                  <a:pt x="187290" y="131853"/>
                </a:lnTo>
                <a:cubicBezTo>
                  <a:pt x="186416" y="160906"/>
                  <a:pt x="162603" y="184164"/>
                  <a:pt x="133352" y="184164"/>
                </a:cubicBezTo>
                <a:lnTo>
                  <a:pt x="123826" y="184164"/>
                </a:lnTo>
                <a:lnTo>
                  <a:pt x="123826" y="95258"/>
                </a:lnTo>
                <a:lnTo>
                  <a:pt x="142877" y="95258"/>
                </a:lnTo>
                <a:cubicBezTo>
                  <a:pt x="148156" y="95258"/>
                  <a:pt x="152403" y="91011"/>
                  <a:pt x="152403" y="85734"/>
                </a:cubicBezTo>
                <a:cubicBezTo>
                  <a:pt x="152403" y="80454"/>
                  <a:pt x="148156" y="76209"/>
                  <a:pt x="142877" y="76209"/>
                </a:cubicBezTo>
                <a:lnTo>
                  <a:pt x="123826" y="76209"/>
                </a:lnTo>
                <a:lnTo>
                  <a:pt x="123826" y="63508"/>
                </a:lnTo>
                <a:cubicBezTo>
                  <a:pt x="123826" y="63033"/>
                  <a:pt x="123787" y="62555"/>
                  <a:pt x="123707" y="62080"/>
                </a:cubicBezTo>
                <a:cubicBezTo>
                  <a:pt x="136646" y="58070"/>
                  <a:pt x="146053" y="46005"/>
                  <a:pt x="146053" y="31756"/>
                </a:cubicBezTo>
                <a:cubicBezTo>
                  <a:pt x="146053" y="14213"/>
                  <a:pt x="131843" y="4"/>
                  <a:pt x="114300" y="4"/>
                </a:cubicBezTo>
                <a:lnTo>
                  <a:pt x="11430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21389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2224" y="1757598"/>
            <a:ext cx="215491" cy="228600"/>
          </a:xfrm>
          <a:custGeom>
            <a:avLst/>
            <a:gdLst/>
            <a:ahLst/>
            <a:cxnLst/>
            <a:rect l="l" t="t" r="r" b="b"/>
            <a:pathLst>
              <a:path w="215491" h="228600">
                <a:moveTo>
                  <a:pt x="107746" y="22176"/>
                </a:moveTo>
                <a:lnTo>
                  <a:pt x="25590" y="57015"/>
                </a:lnTo>
                <a:cubicBezTo>
                  <a:pt x="22941" y="58138"/>
                  <a:pt x="21504" y="60517"/>
                  <a:pt x="21549" y="62762"/>
                </a:cubicBezTo>
                <a:cubicBezTo>
                  <a:pt x="21773" y="103796"/>
                  <a:pt x="38788" y="174682"/>
                  <a:pt x="105231" y="206467"/>
                </a:cubicBezTo>
                <a:cubicBezTo>
                  <a:pt x="106847" y="207230"/>
                  <a:pt x="108733" y="207230"/>
                  <a:pt x="110304" y="206467"/>
                </a:cubicBezTo>
                <a:cubicBezTo>
                  <a:pt x="176746" y="174637"/>
                  <a:pt x="193761" y="103794"/>
                  <a:pt x="193940" y="62716"/>
                </a:cubicBezTo>
                <a:cubicBezTo>
                  <a:pt x="193940" y="60472"/>
                  <a:pt x="192548" y="58138"/>
                  <a:pt x="189900" y="56969"/>
                </a:cubicBezTo>
                <a:lnTo>
                  <a:pt x="107746" y="22176"/>
                </a:lnTo>
                <a:moveTo>
                  <a:pt x="113762" y="1303"/>
                </a:moveTo>
                <a:lnTo>
                  <a:pt x="198297" y="37173"/>
                </a:lnTo>
                <a:cubicBezTo>
                  <a:pt x="208173" y="41347"/>
                  <a:pt x="215537" y="51090"/>
                  <a:pt x="215491" y="62851"/>
                </a:cubicBezTo>
                <a:cubicBezTo>
                  <a:pt x="215267" y="107387"/>
                  <a:pt x="196951" y="188869"/>
                  <a:pt x="119598" y="225907"/>
                </a:cubicBezTo>
                <a:cubicBezTo>
                  <a:pt x="112101" y="229498"/>
                  <a:pt x="103391" y="229498"/>
                  <a:pt x="95894" y="225907"/>
                </a:cubicBezTo>
                <a:cubicBezTo>
                  <a:pt x="18541" y="188869"/>
                  <a:pt x="224" y="107387"/>
                  <a:pt x="0" y="62851"/>
                </a:cubicBezTo>
                <a:cubicBezTo>
                  <a:pt x="-45" y="51090"/>
                  <a:pt x="7318" y="41347"/>
                  <a:pt x="17194" y="37173"/>
                </a:cubicBezTo>
                <a:lnTo>
                  <a:pt x="101774" y="1303"/>
                </a:lnTo>
                <a:cubicBezTo>
                  <a:pt x="103615" y="450"/>
                  <a:pt x="105679" y="0"/>
                  <a:pt x="107746" y="0"/>
                </a:cubicBezTo>
                <a:cubicBezTo>
                  <a:pt x="109810" y="0"/>
                  <a:pt x="111877" y="448"/>
                  <a:pt x="113762" y="1303"/>
                </a:cubicBezTo>
                <a:lnTo>
                  <a:pt x="113762" y="13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Celebrating Successes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Celebrating Successes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celebrating successes include treating ourselves to something special, sharing our achievements on social media, and writing in a journal.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Ways to Celebrate Achievements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celebrate successes by acknowledging and rewarding ourselves, sharing our achievements with others, and reflecting on what we did well.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Importance of Celebrating Successes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Celebrating successes helps to build confidence, self-esteem, and a sense of accomplishment.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10975" y="4926874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88896" y="0"/>
                </a:moveTo>
                <a:cubicBezTo>
                  <a:pt x="78135" y="0"/>
                  <a:pt x="68580" y="6875"/>
                  <a:pt x="65188" y="17100"/>
                </a:cubicBezTo>
                <a:lnTo>
                  <a:pt x="75367" y="20493"/>
                </a:lnTo>
                <a:lnTo>
                  <a:pt x="65188" y="17100"/>
                </a:lnTo>
                <a:lnTo>
                  <a:pt x="61347" y="28576"/>
                </a:lnTo>
                <a:lnTo>
                  <a:pt x="28575" y="28576"/>
                </a:lnTo>
                <a:cubicBezTo>
                  <a:pt x="12813" y="28576"/>
                  <a:pt x="0" y="41389"/>
                  <a:pt x="0" y="57151"/>
                </a:cubicBezTo>
                <a:lnTo>
                  <a:pt x="0" y="171451"/>
                </a:lnTo>
                <a:cubicBezTo>
                  <a:pt x="0" y="187211"/>
                  <a:pt x="12813" y="200027"/>
                  <a:pt x="28575" y="200027"/>
                </a:cubicBezTo>
                <a:lnTo>
                  <a:pt x="200025" y="200027"/>
                </a:lnTo>
                <a:cubicBezTo>
                  <a:pt x="215787" y="200027"/>
                  <a:pt x="228600" y="187213"/>
                  <a:pt x="228600" y="171451"/>
                </a:cubicBezTo>
                <a:lnTo>
                  <a:pt x="228600" y="57151"/>
                </a:lnTo>
                <a:cubicBezTo>
                  <a:pt x="228600" y="41391"/>
                  <a:pt x="215787" y="28576"/>
                  <a:pt x="200025" y="28576"/>
                </a:cubicBezTo>
                <a:lnTo>
                  <a:pt x="167253" y="28576"/>
                </a:lnTo>
                <a:lnTo>
                  <a:pt x="163412" y="17100"/>
                </a:lnTo>
                <a:cubicBezTo>
                  <a:pt x="160020" y="6875"/>
                  <a:pt x="150465" y="0"/>
                  <a:pt x="139704" y="0"/>
                </a:cubicBezTo>
                <a:lnTo>
                  <a:pt x="88896" y="0"/>
                </a:lnTo>
                <a:moveTo>
                  <a:pt x="85501" y="23887"/>
                </a:moveTo>
                <a:cubicBezTo>
                  <a:pt x="85992" y="22413"/>
                  <a:pt x="87332" y="21431"/>
                  <a:pt x="88893" y="21431"/>
                </a:cubicBezTo>
                <a:lnTo>
                  <a:pt x="139748" y="21431"/>
                </a:lnTo>
                <a:cubicBezTo>
                  <a:pt x="141266" y="21431"/>
                  <a:pt x="142651" y="22413"/>
                  <a:pt x="143140" y="23887"/>
                </a:cubicBezTo>
                <a:lnTo>
                  <a:pt x="149390" y="42683"/>
                </a:lnTo>
                <a:cubicBezTo>
                  <a:pt x="150865" y="47060"/>
                  <a:pt x="154927" y="50006"/>
                  <a:pt x="159570" y="50006"/>
                </a:cubicBezTo>
                <a:lnTo>
                  <a:pt x="200066" y="50006"/>
                </a:lnTo>
                <a:cubicBezTo>
                  <a:pt x="203996" y="50006"/>
                  <a:pt x="207210" y="53221"/>
                  <a:pt x="207210" y="57149"/>
                </a:cubicBezTo>
                <a:lnTo>
                  <a:pt x="207210" y="171449"/>
                </a:lnTo>
                <a:cubicBezTo>
                  <a:pt x="207210" y="175378"/>
                  <a:pt x="203996" y="178592"/>
                  <a:pt x="200066" y="178592"/>
                </a:cubicBezTo>
                <a:lnTo>
                  <a:pt x="28570" y="178592"/>
                </a:lnTo>
                <a:cubicBezTo>
                  <a:pt x="24641" y="178592"/>
                  <a:pt x="21427" y="175378"/>
                  <a:pt x="21427" y="171449"/>
                </a:cubicBezTo>
                <a:lnTo>
                  <a:pt x="21427" y="57149"/>
                </a:lnTo>
                <a:cubicBezTo>
                  <a:pt x="21427" y="53221"/>
                  <a:pt x="24641" y="50006"/>
                  <a:pt x="28570" y="50006"/>
                </a:cubicBezTo>
                <a:lnTo>
                  <a:pt x="69067" y="50006"/>
                </a:lnTo>
                <a:cubicBezTo>
                  <a:pt x="73666" y="50006"/>
                  <a:pt x="77774" y="47060"/>
                  <a:pt x="79246" y="42683"/>
                </a:cubicBezTo>
                <a:lnTo>
                  <a:pt x="85501" y="23887"/>
                </a:lnTo>
                <a:moveTo>
                  <a:pt x="114300" y="164307"/>
                </a:moveTo>
                <a:cubicBezTo>
                  <a:pt x="141917" y="164307"/>
                  <a:pt x="164306" y="141918"/>
                  <a:pt x="164306" y="114300"/>
                </a:cubicBezTo>
                <a:cubicBezTo>
                  <a:pt x="164306" y="86683"/>
                  <a:pt x="141917" y="64294"/>
                  <a:pt x="114300" y="64294"/>
                </a:cubicBezTo>
                <a:cubicBezTo>
                  <a:pt x="86683" y="64294"/>
                  <a:pt x="64294" y="86683"/>
                  <a:pt x="64294" y="114300"/>
                </a:cubicBezTo>
                <a:cubicBezTo>
                  <a:pt x="64294" y="141918"/>
                  <a:pt x="86683" y="164307"/>
                  <a:pt x="114300" y="164307"/>
                </a:cubicBezTo>
                <a:moveTo>
                  <a:pt x="85725" y="114300"/>
                </a:moveTo>
                <a:cubicBezTo>
                  <a:pt x="85725" y="98518"/>
                  <a:pt x="98517" y="85725"/>
                  <a:pt x="114300" y="85725"/>
                </a:cubicBezTo>
                <a:cubicBezTo>
                  <a:pt x="130083" y="85725"/>
                  <a:pt x="142875" y="98518"/>
                  <a:pt x="142875" y="114300"/>
                </a:cubicBezTo>
                <a:cubicBezTo>
                  <a:pt x="142875" y="130082"/>
                  <a:pt x="130083" y="142876"/>
                  <a:pt x="114300" y="142876"/>
                </a:cubicBezTo>
                <a:cubicBezTo>
                  <a:pt x="98517" y="142876"/>
                  <a:pt x="85725" y="130082"/>
                  <a:pt x="85725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831" y="17056"/>
                </a:moveTo>
                <a:lnTo>
                  <a:pt x="47505" y="85501"/>
                </a:lnTo>
                <a:cubicBezTo>
                  <a:pt x="52507" y="80321"/>
                  <a:pt x="58087" y="75724"/>
                  <a:pt x="64159" y="71838"/>
                </a:cubicBezTo>
                <a:lnTo>
                  <a:pt x="30539" y="21429"/>
                </a:lnTo>
                <a:lnTo>
                  <a:pt x="59338" y="21429"/>
                </a:lnTo>
                <a:lnTo>
                  <a:pt x="83850" y="62282"/>
                </a:lnTo>
                <a:cubicBezTo>
                  <a:pt x="90905" y="59827"/>
                  <a:pt x="98316" y="58220"/>
                  <a:pt x="105995" y="57550"/>
                </a:cubicBezTo>
                <a:lnTo>
                  <a:pt x="103272" y="53040"/>
                </a:lnTo>
                <a:lnTo>
                  <a:pt x="75591" y="6917"/>
                </a:lnTo>
                <a:cubicBezTo>
                  <a:pt x="73001" y="2631"/>
                  <a:pt x="68358" y="-2"/>
                  <a:pt x="63356" y="-2"/>
                </a:cubicBezTo>
                <a:lnTo>
                  <a:pt x="10984" y="-2"/>
                </a:lnTo>
                <a:cubicBezTo>
                  <a:pt x="4913" y="-2"/>
                  <a:pt x="0" y="4908"/>
                  <a:pt x="0" y="10982"/>
                </a:cubicBezTo>
                <a:cubicBezTo>
                  <a:pt x="0" y="13126"/>
                  <a:pt x="624" y="15268"/>
                  <a:pt x="1831" y="17054"/>
                </a:cubicBezTo>
                <a:lnTo>
                  <a:pt x="1831" y="17056"/>
                </a:lnTo>
                <a:moveTo>
                  <a:pt x="125328" y="52999"/>
                </a:moveTo>
                <a:lnTo>
                  <a:pt x="122605" y="57509"/>
                </a:lnTo>
                <a:cubicBezTo>
                  <a:pt x="130284" y="58179"/>
                  <a:pt x="137697" y="59831"/>
                  <a:pt x="144752" y="62241"/>
                </a:cubicBezTo>
                <a:lnTo>
                  <a:pt x="169308" y="21431"/>
                </a:lnTo>
                <a:lnTo>
                  <a:pt x="198107" y="21431"/>
                </a:lnTo>
                <a:lnTo>
                  <a:pt x="164487" y="71840"/>
                </a:lnTo>
                <a:cubicBezTo>
                  <a:pt x="170558" y="75724"/>
                  <a:pt x="176141" y="80323"/>
                  <a:pt x="181140" y="85503"/>
                </a:cubicBezTo>
                <a:lnTo>
                  <a:pt x="226771" y="17058"/>
                </a:lnTo>
                <a:cubicBezTo>
                  <a:pt x="227976" y="15273"/>
                  <a:pt x="228602" y="13128"/>
                  <a:pt x="228602" y="10987"/>
                </a:cubicBezTo>
                <a:cubicBezTo>
                  <a:pt x="228602" y="4915"/>
                  <a:pt x="223692" y="2"/>
                  <a:pt x="217618" y="2"/>
                </a:cubicBezTo>
                <a:lnTo>
                  <a:pt x="165246" y="2"/>
                </a:lnTo>
                <a:cubicBezTo>
                  <a:pt x="160246" y="2"/>
                  <a:pt x="155558" y="2636"/>
                  <a:pt x="153011" y="6922"/>
                </a:cubicBezTo>
                <a:lnTo>
                  <a:pt x="125373" y="52999"/>
                </a:lnTo>
                <a:lnTo>
                  <a:pt x="125328" y="52999"/>
                </a:lnTo>
                <a:moveTo>
                  <a:pt x="114300" y="92869"/>
                </a:moveTo>
                <a:cubicBezTo>
                  <a:pt x="145863" y="92869"/>
                  <a:pt x="171450" y="118456"/>
                  <a:pt x="171450" y="150019"/>
                </a:cubicBezTo>
                <a:cubicBezTo>
                  <a:pt x="171450" y="181582"/>
                  <a:pt x="145863" y="207169"/>
                  <a:pt x="114300" y="207169"/>
                </a:cubicBezTo>
                <a:cubicBezTo>
                  <a:pt x="82737" y="207169"/>
                  <a:pt x="57150" y="181582"/>
                  <a:pt x="57150" y="150019"/>
                </a:cubicBezTo>
                <a:cubicBezTo>
                  <a:pt x="57150" y="118456"/>
                  <a:pt x="82737" y="92869"/>
                  <a:pt x="114300" y="92869"/>
                </a:cubicBezTo>
                <a:moveTo>
                  <a:pt x="114300" y="228600"/>
                </a:moveTo>
                <a:cubicBezTo>
                  <a:pt x="157700" y="228600"/>
                  <a:pt x="192881" y="193418"/>
                  <a:pt x="192881" y="150019"/>
                </a:cubicBezTo>
                <a:cubicBezTo>
                  <a:pt x="192881" y="106619"/>
                  <a:pt x="157700" y="71438"/>
                  <a:pt x="114300" y="71438"/>
                </a:cubicBezTo>
                <a:cubicBezTo>
                  <a:pt x="70900" y="71438"/>
                  <a:pt x="35719" y="106619"/>
                  <a:pt x="35719" y="150019"/>
                </a:cubicBezTo>
                <a:cubicBezTo>
                  <a:pt x="35719" y="193418"/>
                  <a:pt x="70900" y="228600"/>
                  <a:pt x="114300" y="228600"/>
                </a:cubicBezTo>
                <a:moveTo>
                  <a:pt x="117514" y="113630"/>
                </a:moveTo>
                <a:cubicBezTo>
                  <a:pt x="116220" y="110997"/>
                  <a:pt x="112423" y="110997"/>
                  <a:pt x="111129" y="113630"/>
                </a:cubicBezTo>
                <a:lnTo>
                  <a:pt x="102557" y="130999"/>
                </a:lnTo>
                <a:cubicBezTo>
                  <a:pt x="102022" y="132071"/>
                  <a:pt x="101039" y="132785"/>
                  <a:pt x="99878" y="132963"/>
                </a:cubicBezTo>
                <a:lnTo>
                  <a:pt x="80680" y="135731"/>
                </a:lnTo>
                <a:cubicBezTo>
                  <a:pt x="77733" y="136177"/>
                  <a:pt x="76572" y="139750"/>
                  <a:pt x="78716" y="141803"/>
                </a:cubicBezTo>
                <a:lnTo>
                  <a:pt x="92558" y="155286"/>
                </a:lnTo>
                <a:cubicBezTo>
                  <a:pt x="93406" y="156090"/>
                  <a:pt x="93763" y="157295"/>
                  <a:pt x="93584" y="158456"/>
                </a:cubicBezTo>
                <a:lnTo>
                  <a:pt x="90324" y="177522"/>
                </a:lnTo>
                <a:cubicBezTo>
                  <a:pt x="89833" y="180425"/>
                  <a:pt x="92869" y="182656"/>
                  <a:pt x="95505" y="181273"/>
                </a:cubicBezTo>
                <a:lnTo>
                  <a:pt x="112650" y="172344"/>
                </a:lnTo>
                <a:cubicBezTo>
                  <a:pt x="113676" y="171809"/>
                  <a:pt x="114926" y="171809"/>
                  <a:pt x="115953" y="172344"/>
                </a:cubicBezTo>
                <a:lnTo>
                  <a:pt x="133098" y="181362"/>
                </a:lnTo>
                <a:cubicBezTo>
                  <a:pt x="135731" y="182745"/>
                  <a:pt x="138767" y="180514"/>
                  <a:pt x="138278" y="177611"/>
                </a:cubicBezTo>
                <a:lnTo>
                  <a:pt x="135018" y="158502"/>
                </a:lnTo>
                <a:cubicBezTo>
                  <a:pt x="134840" y="157341"/>
                  <a:pt x="135196" y="156180"/>
                  <a:pt x="136044" y="155331"/>
                </a:cubicBezTo>
                <a:lnTo>
                  <a:pt x="149886" y="141849"/>
                </a:lnTo>
                <a:cubicBezTo>
                  <a:pt x="151985" y="139796"/>
                  <a:pt x="150823" y="136179"/>
                  <a:pt x="147922" y="135777"/>
                </a:cubicBezTo>
                <a:lnTo>
                  <a:pt x="128768" y="133009"/>
                </a:lnTo>
                <a:cubicBezTo>
                  <a:pt x="127607" y="132830"/>
                  <a:pt x="126580" y="132115"/>
                  <a:pt x="126089" y="131045"/>
                </a:cubicBezTo>
                <a:lnTo>
                  <a:pt x="117516" y="113676"/>
                </a:lnTo>
                <a:lnTo>
                  <a:pt x="117514" y="1136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70298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Progress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reflecting on progress include writing in a journal, asking for feedback from teachers or peers, and evaluating our grades or performance.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Reflection Practices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60444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can reflect on progress by keeping a journal, seeking feedback from others, and evaluating our achievements.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Methods for Reflection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83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progress helps us to identify areas for improvement and develop a growth mindset.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Reflecting on Progress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91528" y="1629215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329015" b="-329015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be kind to yourself, celebrate your successes, and reflect on your progress.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Celebrate and Reflect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using the strategies and techniques learned in this lesson, you can develop a positive self-image, set goals, and strive for excellence.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Positive Growth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 is an ongoing process that requires patience, persistence, and practice.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Achievements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56" y="3708356"/>
            <a:ext cx="228600" cy="182880"/>
          </a:xfrm>
          <a:custGeom>
            <a:avLst/>
            <a:gdLst/>
            <a:ahLst/>
            <a:cxnLst/>
            <a:rect l="l" t="t" r="r" b="b"/>
            <a:pathLst>
              <a:path w="228600" h="182880">
                <a:moveTo>
                  <a:pt x="97155" y="57150"/>
                </a:moveTo>
                <a:cubicBezTo>
                  <a:pt x="97155" y="35040"/>
                  <a:pt x="79260" y="17145"/>
                  <a:pt x="57150" y="17145"/>
                </a:cubicBezTo>
                <a:cubicBezTo>
                  <a:pt x="35040" y="17145"/>
                  <a:pt x="17145" y="35040"/>
                  <a:pt x="17145" y="57150"/>
                </a:cubicBezTo>
                <a:cubicBezTo>
                  <a:pt x="17145" y="68437"/>
                  <a:pt x="22611" y="80403"/>
                  <a:pt x="30790" y="91654"/>
                </a:cubicBezTo>
                <a:cubicBezTo>
                  <a:pt x="38828" y="102656"/>
                  <a:pt x="48184" y="111228"/>
                  <a:pt x="53079" y="115335"/>
                </a:cubicBezTo>
                <a:cubicBezTo>
                  <a:pt x="54651" y="116657"/>
                  <a:pt x="56007" y="118157"/>
                  <a:pt x="57150" y="119799"/>
                </a:cubicBezTo>
                <a:cubicBezTo>
                  <a:pt x="58293" y="118157"/>
                  <a:pt x="59651" y="116655"/>
                  <a:pt x="61221" y="115335"/>
                </a:cubicBezTo>
                <a:cubicBezTo>
                  <a:pt x="66116" y="111228"/>
                  <a:pt x="75472" y="102654"/>
                  <a:pt x="83510" y="91654"/>
                </a:cubicBezTo>
                <a:cubicBezTo>
                  <a:pt x="91726" y="80403"/>
                  <a:pt x="97155" y="68437"/>
                  <a:pt x="97155" y="57150"/>
                </a:cubicBezTo>
                <a:moveTo>
                  <a:pt x="40005" y="142875"/>
                </a:moveTo>
                <a:lnTo>
                  <a:pt x="43578" y="135695"/>
                </a:lnTo>
                <a:cubicBezTo>
                  <a:pt x="44828" y="133230"/>
                  <a:pt x="44150" y="130231"/>
                  <a:pt x="42005" y="128444"/>
                </a:cubicBezTo>
                <a:cubicBezTo>
                  <a:pt x="31147" y="119300"/>
                  <a:pt x="0" y="90189"/>
                  <a:pt x="0" y="57150"/>
                </a:cubicBezTo>
                <a:cubicBezTo>
                  <a:pt x="0" y="25574"/>
                  <a:pt x="25576" y="0"/>
                  <a:pt x="57150" y="0"/>
                </a:cubicBezTo>
                <a:cubicBezTo>
                  <a:pt x="88727" y="0"/>
                  <a:pt x="114300" y="25574"/>
                  <a:pt x="114300" y="57150"/>
                </a:cubicBezTo>
                <a:cubicBezTo>
                  <a:pt x="114300" y="90189"/>
                  <a:pt x="83153" y="119300"/>
                  <a:pt x="72258" y="128481"/>
                </a:cubicBezTo>
                <a:cubicBezTo>
                  <a:pt x="70150" y="130267"/>
                  <a:pt x="69472" y="133266"/>
                  <a:pt x="70685" y="135732"/>
                </a:cubicBezTo>
                <a:lnTo>
                  <a:pt x="74293" y="142875"/>
                </a:lnTo>
                <a:lnTo>
                  <a:pt x="74329" y="142912"/>
                </a:lnTo>
                <a:lnTo>
                  <a:pt x="75401" y="145055"/>
                </a:lnTo>
                <a:lnTo>
                  <a:pt x="79546" y="153341"/>
                </a:lnTo>
                <a:cubicBezTo>
                  <a:pt x="79868" y="153985"/>
                  <a:pt x="80047" y="154698"/>
                  <a:pt x="80047" y="155413"/>
                </a:cubicBezTo>
                <a:cubicBezTo>
                  <a:pt x="80047" y="157950"/>
                  <a:pt x="77975" y="160022"/>
                  <a:pt x="75438" y="160022"/>
                </a:cubicBezTo>
                <a:lnTo>
                  <a:pt x="66187" y="160022"/>
                </a:lnTo>
                <a:lnTo>
                  <a:pt x="63793" y="160022"/>
                </a:lnTo>
                <a:lnTo>
                  <a:pt x="63757" y="160022"/>
                </a:lnTo>
                <a:lnTo>
                  <a:pt x="50649" y="160022"/>
                </a:lnTo>
                <a:lnTo>
                  <a:pt x="50612" y="160022"/>
                </a:lnTo>
                <a:lnTo>
                  <a:pt x="48219" y="160022"/>
                </a:lnTo>
                <a:lnTo>
                  <a:pt x="48219" y="160022"/>
                </a:lnTo>
                <a:lnTo>
                  <a:pt x="38967" y="160022"/>
                </a:lnTo>
                <a:cubicBezTo>
                  <a:pt x="36432" y="160022"/>
                  <a:pt x="34359" y="157950"/>
                  <a:pt x="34359" y="155413"/>
                </a:cubicBezTo>
                <a:cubicBezTo>
                  <a:pt x="34359" y="154698"/>
                  <a:pt x="34537" y="153985"/>
                  <a:pt x="34859" y="153341"/>
                </a:cubicBezTo>
                <a:lnTo>
                  <a:pt x="39001" y="145055"/>
                </a:lnTo>
                <a:lnTo>
                  <a:pt x="40074" y="142912"/>
                </a:lnTo>
                <a:lnTo>
                  <a:pt x="40110" y="142875"/>
                </a:lnTo>
                <a:lnTo>
                  <a:pt x="40005" y="142875"/>
                </a:lnTo>
                <a:moveTo>
                  <a:pt x="57150" y="48578"/>
                </a:moveTo>
                <a:cubicBezTo>
                  <a:pt x="52400" y="48578"/>
                  <a:pt x="48578" y="52401"/>
                  <a:pt x="48578" y="57152"/>
                </a:cubicBezTo>
                <a:cubicBezTo>
                  <a:pt x="48578" y="61903"/>
                  <a:pt x="44755" y="65725"/>
                  <a:pt x="40005" y="65725"/>
                </a:cubicBezTo>
                <a:cubicBezTo>
                  <a:pt x="35255" y="65725"/>
                  <a:pt x="31432" y="61903"/>
                  <a:pt x="31432" y="57154"/>
                </a:cubicBezTo>
                <a:cubicBezTo>
                  <a:pt x="31432" y="42939"/>
                  <a:pt x="42933" y="31437"/>
                  <a:pt x="57150" y="31437"/>
                </a:cubicBezTo>
                <a:cubicBezTo>
                  <a:pt x="61900" y="31437"/>
                  <a:pt x="65723" y="35259"/>
                  <a:pt x="65723" y="40011"/>
                </a:cubicBezTo>
                <a:cubicBezTo>
                  <a:pt x="65723" y="44762"/>
                  <a:pt x="61900" y="48584"/>
                  <a:pt x="57150" y="48584"/>
                </a:cubicBezTo>
                <a:lnTo>
                  <a:pt x="57150" y="48578"/>
                </a:lnTo>
                <a:moveTo>
                  <a:pt x="156342" y="151341"/>
                </a:moveTo>
                <a:cubicBezTo>
                  <a:pt x="146983" y="143447"/>
                  <a:pt x="122587" y="120765"/>
                  <a:pt x="115980" y="93547"/>
                </a:cubicBezTo>
                <a:cubicBezTo>
                  <a:pt x="121624" y="82795"/>
                  <a:pt x="125732" y="70436"/>
                  <a:pt x="125732" y="57150"/>
                </a:cubicBezTo>
                <a:cubicBezTo>
                  <a:pt x="125732" y="53613"/>
                  <a:pt x="125483" y="50149"/>
                  <a:pt x="124946" y="46792"/>
                </a:cubicBezTo>
                <a:cubicBezTo>
                  <a:pt x="135304" y="32326"/>
                  <a:pt x="152270" y="22860"/>
                  <a:pt x="171452" y="22860"/>
                </a:cubicBezTo>
                <a:cubicBezTo>
                  <a:pt x="203029" y="22860"/>
                  <a:pt x="228602" y="48434"/>
                  <a:pt x="228602" y="80010"/>
                </a:cubicBezTo>
                <a:cubicBezTo>
                  <a:pt x="228602" y="113049"/>
                  <a:pt x="197456" y="142160"/>
                  <a:pt x="186560" y="151341"/>
                </a:cubicBezTo>
                <a:cubicBezTo>
                  <a:pt x="184453" y="153127"/>
                  <a:pt x="183774" y="156127"/>
                  <a:pt x="184990" y="158592"/>
                </a:cubicBezTo>
                <a:lnTo>
                  <a:pt x="188597" y="165735"/>
                </a:lnTo>
                <a:lnTo>
                  <a:pt x="188634" y="165772"/>
                </a:lnTo>
                <a:lnTo>
                  <a:pt x="189706" y="167915"/>
                </a:lnTo>
                <a:lnTo>
                  <a:pt x="193851" y="176201"/>
                </a:lnTo>
                <a:cubicBezTo>
                  <a:pt x="194173" y="176845"/>
                  <a:pt x="194351" y="177558"/>
                  <a:pt x="194351" y="178273"/>
                </a:cubicBezTo>
                <a:cubicBezTo>
                  <a:pt x="194351" y="180810"/>
                  <a:pt x="192280" y="182882"/>
                  <a:pt x="189743" y="182882"/>
                </a:cubicBezTo>
                <a:lnTo>
                  <a:pt x="180491" y="182882"/>
                </a:lnTo>
                <a:lnTo>
                  <a:pt x="178098" y="182882"/>
                </a:lnTo>
                <a:lnTo>
                  <a:pt x="178061" y="182882"/>
                </a:lnTo>
                <a:lnTo>
                  <a:pt x="164953" y="182882"/>
                </a:lnTo>
                <a:lnTo>
                  <a:pt x="164917" y="182882"/>
                </a:lnTo>
                <a:lnTo>
                  <a:pt x="162523" y="182882"/>
                </a:lnTo>
                <a:lnTo>
                  <a:pt x="153272" y="182882"/>
                </a:lnTo>
                <a:cubicBezTo>
                  <a:pt x="150737" y="182882"/>
                  <a:pt x="148663" y="180810"/>
                  <a:pt x="148663" y="178273"/>
                </a:cubicBezTo>
                <a:cubicBezTo>
                  <a:pt x="148663" y="177558"/>
                  <a:pt x="148841" y="176845"/>
                  <a:pt x="149164" y="176201"/>
                </a:cubicBezTo>
                <a:lnTo>
                  <a:pt x="153308" y="167915"/>
                </a:lnTo>
                <a:lnTo>
                  <a:pt x="154380" y="165772"/>
                </a:lnTo>
                <a:lnTo>
                  <a:pt x="154417" y="165735"/>
                </a:lnTo>
                <a:lnTo>
                  <a:pt x="157990" y="158555"/>
                </a:lnTo>
                <a:cubicBezTo>
                  <a:pt x="159240" y="156090"/>
                  <a:pt x="158562" y="153091"/>
                  <a:pt x="156420" y="151304"/>
                </a:cubicBezTo>
                <a:lnTo>
                  <a:pt x="156342" y="151341"/>
                </a:lnTo>
                <a:moveTo>
                  <a:pt x="171450" y="40005"/>
                </a:moveTo>
                <a:cubicBezTo>
                  <a:pt x="149340" y="40005"/>
                  <a:pt x="131445" y="57900"/>
                  <a:pt x="131445" y="80010"/>
                </a:cubicBezTo>
                <a:cubicBezTo>
                  <a:pt x="131445" y="91297"/>
                  <a:pt x="136911" y="103263"/>
                  <a:pt x="145090" y="114514"/>
                </a:cubicBezTo>
                <a:cubicBezTo>
                  <a:pt x="153128" y="125516"/>
                  <a:pt x="162484" y="134088"/>
                  <a:pt x="167379" y="138195"/>
                </a:cubicBezTo>
                <a:cubicBezTo>
                  <a:pt x="168949" y="139517"/>
                  <a:pt x="170307" y="141017"/>
                  <a:pt x="171450" y="142659"/>
                </a:cubicBezTo>
                <a:cubicBezTo>
                  <a:pt x="172593" y="141017"/>
                  <a:pt x="173951" y="139515"/>
                  <a:pt x="175521" y="138195"/>
                </a:cubicBezTo>
                <a:cubicBezTo>
                  <a:pt x="180416" y="134088"/>
                  <a:pt x="189772" y="125514"/>
                  <a:pt x="197810" y="114514"/>
                </a:cubicBezTo>
                <a:cubicBezTo>
                  <a:pt x="206026" y="103263"/>
                  <a:pt x="211455" y="91297"/>
                  <a:pt x="211455" y="80010"/>
                </a:cubicBezTo>
                <a:cubicBezTo>
                  <a:pt x="211455" y="57900"/>
                  <a:pt x="193560" y="40005"/>
                  <a:pt x="171450" y="40005"/>
                </a:cubicBezTo>
                <a:lnTo>
                  <a:pt x="171450" y="40005"/>
                </a:lnTo>
                <a:moveTo>
                  <a:pt x="162878" y="80010"/>
                </a:moveTo>
                <a:cubicBezTo>
                  <a:pt x="162878" y="84761"/>
                  <a:pt x="159055" y="88583"/>
                  <a:pt x="154305" y="88583"/>
                </a:cubicBezTo>
                <a:cubicBezTo>
                  <a:pt x="149555" y="88583"/>
                  <a:pt x="145733" y="84761"/>
                  <a:pt x="145733" y="80012"/>
                </a:cubicBezTo>
                <a:cubicBezTo>
                  <a:pt x="145733" y="65797"/>
                  <a:pt x="157233" y="54295"/>
                  <a:pt x="171450" y="54295"/>
                </a:cubicBezTo>
                <a:cubicBezTo>
                  <a:pt x="176200" y="54295"/>
                  <a:pt x="180023" y="58118"/>
                  <a:pt x="180023" y="62869"/>
                </a:cubicBezTo>
                <a:cubicBezTo>
                  <a:pt x="180023" y="67620"/>
                  <a:pt x="176200" y="71442"/>
                  <a:pt x="171450" y="71442"/>
                </a:cubicBezTo>
                <a:cubicBezTo>
                  <a:pt x="166700" y="71442"/>
                  <a:pt x="162878" y="75264"/>
                  <a:pt x="162878" y="80016"/>
                </a:cubicBezTo>
                <a:lnTo>
                  <a:pt x="162878" y="800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37206" y="92423"/>
                </a:moveTo>
                <a:cubicBezTo>
                  <a:pt x="174218" y="88361"/>
                  <a:pt x="203463" y="58668"/>
                  <a:pt x="206858" y="21431"/>
                </a:cubicBezTo>
                <a:lnTo>
                  <a:pt x="203598" y="21431"/>
                </a:lnTo>
                <a:cubicBezTo>
                  <a:pt x="169354" y="21431"/>
                  <a:pt x="140198" y="43354"/>
                  <a:pt x="129438" y="73893"/>
                </a:cubicBezTo>
                <a:cubicBezTo>
                  <a:pt x="125508" y="66392"/>
                  <a:pt x="120776" y="59338"/>
                  <a:pt x="115329" y="52864"/>
                </a:cubicBezTo>
                <a:cubicBezTo>
                  <a:pt x="132206" y="21431"/>
                  <a:pt x="165424" y="0"/>
                  <a:pt x="203598" y="0"/>
                </a:cubicBezTo>
                <a:lnTo>
                  <a:pt x="214315" y="0"/>
                </a:lnTo>
                <a:cubicBezTo>
                  <a:pt x="222217" y="0"/>
                  <a:pt x="228602" y="6385"/>
                  <a:pt x="228602" y="14288"/>
                </a:cubicBezTo>
                <a:cubicBezTo>
                  <a:pt x="228602" y="65009"/>
                  <a:pt x="190831" y="106889"/>
                  <a:pt x="141894" y="113406"/>
                </a:cubicBezTo>
                <a:cubicBezTo>
                  <a:pt x="140957" y="106173"/>
                  <a:pt x="139393" y="99164"/>
                  <a:pt x="137206" y="92377"/>
                </a:cubicBezTo>
                <a:lnTo>
                  <a:pt x="137206" y="92423"/>
                </a:lnTo>
                <a:moveTo>
                  <a:pt x="21431" y="50006"/>
                </a:moveTo>
                <a:lnTo>
                  <a:pt x="21431" y="57150"/>
                </a:lnTo>
                <a:cubicBezTo>
                  <a:pt x="21431" y="100547"/>
                  <a:pt x="56615" y="135731"/>
                  <a:pt x="100013" y="135731"/>
                </a:cubicBezTo>
                <a:lnTo>
                  <a:pt x="103586" y="135731"/>
                </a:lnTo>
                <a:lnTo>
                  <a:pt x="103586" y="128588"/>
                </a:lnTo>
                <a:lnTo>
                  <a:pt x="103586" y="128588"/>
                </a:lnTo>
                <a:cubicBezTo>
                  <a:pt x="103586" y="85190"/>
                  <a:pt x="68402" y="50006"/>
                  <a:pt x="25004" y="50006"/>
                </a:cubicBezTo>
                <a:lnTo>
                  <a:pt x="21431" y="50006"/>
                </a:lnTo>
                <a:moveTo>
                  <a:pt x="125017" y="128588"/>
                </a:moveTo>
                <a:lnTo>
                  <a:pt x="125017" y="135731"/>
                </a:lnTo>
                <a:lnTo>
                  <a:pt x="125017" y="157163"/>
                </a:lnTo>
                <a:lnTo>
                  <a:pt x="125017" y="217886"/>
                </a:lnTo>
                <a:cubicBezTo>
                  <a:pt x="125017" y="223825"/>
                  <a:pt x="120239" y="228602"/>
                  <a:pt x="114302" y="228602"/>
                </a:cubicBezTo>
                <a:cubicBezTo>
                  <a:pt x="108363" y="228602"/>
                  <a:pt x="103588" y="223825"/>
                  <a:pt x="103588" y="217888"/>
                </a:cubicBezTo>
                <a:lnTo>
                  <a:pt x="103588" y="157167"/>
                </a:lnTo>
                <a:lnTo>
                  <a:pt x="100017" y="157167"/>
                </a:lnTo>
                <a:cubicBezTo>
                  <a:pt x="44787" y="157167"/>
                  <a:pt x="5" y="112384"/>
                  <a:pt x="5" y="57155"/>
                </a:cubicBezTo>
                <a:lnTo>
                  <a:pt x="5" y="42867"/>
                </a:lnTo>
                <a:cubicBezTo>
                  <a:pt x="5" y="34964"/>
                  <a:pt x="6389" y="28580"/>
                  <a:pt x="14292" y="28580"/>
                </a:cubicBezTo>
                <a:lnTo>
                  <a:pt x="25009" y="28580"/>
                </a:lnTo>
                <a:cubicBezTo>
                  <a:pt x="80239" y="28580"/>
                  <a:pt x="125021" y="73362"/>
                  <a:pt x="125021" y="128592"/>
                </a:cubicBezTo>
                <a:lnTo>
                  <a:pt x="125017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698196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prioritize your mental health and well-being.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Prioritize Mental Health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find many online resources and tools to help you build confidence and reflect on your achievements.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Online Tools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64807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additional support and resources, please visit our website or consult with a teacher or counselor.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Visit Our Website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Assignment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what you did well and what you could improve on in the future.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Improvement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Write down three things you're proud of accomplishing each day or week.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Daily or Weekly Accomplishments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your homework assignment, please keep a journal or diary for one week to record your thoughts, feelings, and experiences.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Keep a Journal or Diary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63477" y="197131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97" y="1971318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03133" y="1971318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your vision board or collage with a friend or family member and explain why you chose each item.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and Explain Your Vision</a:t>
            </a:r>
            <a:endParaRPr lang="en-US" sz="1275" dirty="0"/>
          </a:p>
        </p:txBody>
      </p:sp>
      <p:sp>
        <p:nvSpPr>
          <p:cNvPr id="11" name="Text 9"/>
          <p:cNvSpPr/>
          <p:nvPr/>
        </p:nvSpPr>
        <p:spPr>
          <a:xfrm>
            <a:off x="9299169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Include images, words, and symbols that inspire and motivate you.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Incorporate Inspiring Elements</a:t>
            </a:r>
            <a:endParaRPr lang="en-US" sz="1275" dirty="0"/>
          </a:p>
        </p:txBody>
      </p:sp>
      <p:sp>
        <p:nvSpPr>
          <p:cNvPr id="14" name="Text 12"/>
          <p:cNvSpPr/>
          <p:nvPr/>
        </p:nvSpPr>
        <p:spPr>
          <a:xfrm>
            <a:off x="6539501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an extension activity, please create a vision board or collage that represents your goals and aspirations.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a Vision Board or Collage</a:t>
            </a:r>
            <a:endParaRPr lang="en-US" sz="1275" dirty="0"/>
          </a:p>
        </p:txBody>
      </p:sp>
      <p:sp>
        <p:nvSpPr>
          <p:cNvPr id="17" name="Text 15"/>
          <p:cNvSpPr/>
          <p:nvPr/>
        </p:nvSpPr>
        <p:spPr>
          <a:xfrm>
            <a:off x="3676963" y="1656392"/>
            <a:ext cx="365760" cy="365724"/>
          </a:xfrm>
          <a:custGeom>
            <a:avLst/>
            <a:gdLst/>
            <a:ahLst/>
            <a:cxnLst/>
            <a:rect l="l" t="t" r="r" b="b"/>
            <a:pathLst>
              <a:path w="365760" h="365724">
                <a:moveTo>
                  <a:pt x="241965" y="79018"/>
                </a:moveTo>
                <a:lnTo>
                  <a:pt x="162686" y="158297"/>
                </a:lnTo>
                <a:lnTo>
                  <a:pt x="207401" y="203014"/>
                </a:lnTo>
                <a:lnTo>
                  <a:pt x="321891" y="88454"/>
                </a:lnTo>
                <a:cubicBezTo>
                  <a:pt x="334202" y="76140"/>
                  <a:pt x="334202" y="56124"/>
                  <a:pt x="321891" y="43737"/>
                </a:cubicBezTo>
                <a:cubicBezTo>
                  <a:pt x="309579" y="31354"/>
                  <a:pt x="289561" y="31423"/>
                  <a:pt x="277177" y="43737"/>
                </a:cubicBezTo>
                <a:lnTo>
                  <a:pt x="266376" y="54537"/>
                </a:lnTo>
                <a:lnTo>
                  <a:pt x="241965" y="79018"/>
                </a:lnTo>
                <a:moveTo>
                  <a:pt x="138276" y="182705"/>
                </a:moveTo>
                <a:lnTo>
                  <a:pt x="96151" y="224829"/>
                </a:lnTo>
                <a:cubicBezTo>
                  <a:pt x="68214" y="252767"/>
                  <a:pt x="48628" y="287832"/>
                  <a:pt x="39553" y="326142"/>
                </a:cubicBezTo>
                <a:cubicBezTo>
                  <a:pt x="77859" y="316999"/>
                  <a:pt x="112928" y="297411"/>
                  <a:pt x="140865" y="269546"/>
                </a:cubicBezTo>
                <a:lnTo>
                  <a:pt x="182990" y="227422"/>
                </a:lnTo>
                <a:lnTo>
                  <a:pt x="138276" y="182705"/>
                </a:lnTo>
                <a:moveTo>
                  <a:pt x="167368" y="14069"/>
                </a:moveTo>
                <a:cubicBezTo>
                  <a:pt x="187459" y="819"/>
                  <a:pt x="214818" y="2981"/>
                  <a:pt x="232532" y="20693"/>
                </a:cubicBezTo>
                <a:lnTo>
                  <a:pt x="232532" y="20693"/>
                </a:lnTo>
                <a:lnTo>
                  <a:pt x="241965" y="30198"/>
                </a:lnTo>
                <a:lnTo>
                  <a:pt x="252766" y="19398"/>
                </a:lnTo>
                <a:lnTo>
                  <a:pt x="252766" y="19398"/>
                </a:lnTo>
                <a:cubicBezTo>
                  <a:pt x="278614" y="-6451"/>
                  <a:pt x="320523" y="-6451"/>
                  <a:pt x="346371" y="19325"/>
                </a:cubicBezTo>
                <a:cubicBezTo>
                  <a:pt x="372219" y="45174"/>
                  <a:pt x="372219" y="87083"/>
                  <a:pt x="346371" y="112859"/>
                </a:cubicBezTo>
                <a:lnTo>
                  <a:pt x="165276" y="294024"/>
                </a:lnTo>
                <a:cubicBezTo>
                  <a:pt x="130712" y="328585"/>
                  <a:pt x="86645" y="352204"/>
                  <a:pt x="38690" y="361782"/>
                </a:cubicBezTo>
                <a:lnTo>
                  <a:pt x="20687" y="365381"/>
                </a:lnTo>
                <a:cubicBezTo>
                  <a:pt x="15000" y="366533"/>
                  <a:pt x="9166" y="364733"/>
                  <a:pt x="5062" y="360630"/>
                </a:cubicBezTo>
                <a:cubicBezTo>
                  <a:pt x="958" y="356527"/>
                  <a:pt x="-772" y="350693"/>
                  <a:pt x="311" y="345006"/>
                </a:cubicBezTo>
                <a:lnTo>
                  <a:pt x="3910" y="327005"/>
                </a:lnTo>
                <a:cubicBezTo>
                  <a:pt x="13485" y="279052"/>
                  <a:pt x="37103" y="234982"/>
                  <a:pt x="71667" y="200421"/>
                </a:cubicBezTo>
                <a:lnTo>
                  <a:pt x="129271" y="142815"/>
                </a:lnTo>
                <a:lnTo>
                  <a:pt x="143312" y="128775"/>
                </a:lnTo>
                <a:lnTo>
                  <a:pt x="193066" y="79019"/>
                </a:lnTo>
                <a:lnTo>
                  <a:pt x="197532" y="74553"/>
                </a:lnTo>
                <a:lnTo>
                  <a:pt x="205308" y="66847"/>
                </a:lnTo>
                <a:lnTo>
                  <a:pt x="217550" y="54606"/>
                </a:lnTo>
                <a:lnTo>
                  <a:pt x="208117" y="45174"/>
                </a:lnTo>
                <a:lnTo>
                  <a:pt x="208117" y="45174"/>
                </a:lnTo>
                <a:cubicBezTo>
                  <a:pt x="201347" y="38405"/>
                  <a:pt x="190404" y="38478"/>
                  <a:pt x="183706" y="45174"/>
                </a:cubicBezTo>
                <a:lnTo>
                  <a:pt x="121710" y="107172"/>
                </a:lnTo>
                <a:cubicBezTo>
                  <a:pt x="118758" y="110123"/>
                  <a:pt x="115013" y="111780"/>
                  <a:pt x="111125" y="112142"/>
                </a:cubicBezTo>
                <a:cubicBezTo>
                  <a:pt x="106158" y="112647"/>
                  <a:pt x="101045" y="110917"/>
                  <a:pt x="97230" y="107172"/>
                </a:cubicBezTo>
                <a:cubicBezTo>
                  <a:pt x="90460" y="100403"/>
                  <a:pt x="90460" y="89460"/>
                  <a:pt x="97230" y="82764"/>
                </a:cubicBezTo>
                <a:lnTo>
                  <a:pt x="159226" y="20766"/>
                </a:lnTo>
                <a:cubicBezTo>
                  <a:pt x="161746" y="18246"/>
                  <a:pt x="164482" y="16015"/>
                  <a:pt x="167364" y="14143"/>
                </a:cubicBezTo>
                <a:lnTo>
                  <a:pt x="167368" y="1406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 Setting and Growth Mindset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help your child set goals and develop a growth mindset.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Conversations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Please ask your child about their experiences and provide feedback and support.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Reflection and Confidence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Parents and guardians can support their child's learning by encouraging them to reflect on their achievements and build confidence.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37206" y="92423"/>
                </a:moveTo>
                <a:cubicBezTo>
                  <a:pt x="174218" y="88361"/>
                  <a:pt x="203463" y="58668"/>
                  <a:pt x="206858" y="21431"/>
                </a:cubicBezTo>
                <a:lnTo>
                  <a:pt x="203598" y="21431"/>
                </a:lnTo>
                <a:cubicBezTo>
                  <a:pt x="169354" y="21431"/>
                  <a:pt x="140198" y="43354"/>
                  <a:pt x="129438" y="73893"/>
                </a:cubicBezTo>
                <a:cubicBezTo>
                  <a:pt x="125508" y="66392"/>
                  <a:pt x="120776" y="59338"/>
                  <a:pt x="115329" y="52864"/>
                </a:cubicBezTo>
                <a:cubicBezTo>
                  <a:pt x="132206" y="21431"/>
                  <a:pt x="165424" y="0"/>
                  <a:pt x="203598" y="0"/>
                </a:cubicBezTo>
                <a:lnTo>
                  <a:pt x="214315" y="0"/>
                </a:lnTo>
                <a:cubicBezTo>
                  <a:pt x="222217" y="0"/>
                  <a:pt x="228602" y="6385"/>
                  <a:pt x="228602" y="14288"/>
                </a:cubicBezTo>
                <a:cubicBezTo>
                  <a:pt x="228602" y="65009"/>
                  <a:pt x="190831" y="106889"/>
                  <a:pt x="141894" y="113406"/>
                </a:cubicBezTo>
                <a:cubicBezTo>
                  <a:pt x="140957" y="106173"/>
                  <a:pt x="139393" y="99164"/>
                  <a:pt x="137206" y="92377"/>
                </a:cubicBezTo>
                <a:lnTo>
                  <a:pt x="137206" y="92423"/>
                </a:lnTo>
                <a:moveTo>
                  <a:pt x="21431" y="50006"/>
                </a:moveTo>
                <a:lnTo>
                  <a:pt x="21431" y="57150"/>
                </a:lnTo>
                <a:cubicBezTo>
                  <a:pt x="21431" y="100547"/>
                  <a:pt x="56615" y="135731"/>
                  <a:pt x="100013" y="135731"/>
                </a:cubicBezTo>
                <a:lnTo>
                  <a:pt x="103586" y="135731"/>
                </a:lnTo>
                <a:lnTo>
                  <a:pt x="103586" y="128588"/>
                </a:lnTo>
                <a:lnTo>
                  <a:pt x="103586" y="128588"/>
                </a:lnTo>
                <a:cubicBezTo>
                  <a:pt x="103586" y="85190"/>
                  <a:pt x="68402" y="50006"/>
                  <a:pt x="25004" y="50006"/>
                </a:cubicBezTo>
                <a:lnTo>
                  <a:pt x="21431" y="50006"/>
                </a:lnTo>
                <a:moveTo>
                  <a:pt x="125017" y="128588"/>
                </a:moveTo>
                <a:lnTo>
                  <a:pt x="125017" y="135731"/>
                </a:lnTo>
                <a:lnTo>
                  <a:pt x="125017" y="157163"/>
                </a:lnTo>
                <a:lnTo>
                  <a:pt x="125017" y="217886"/>
                </a:lnTo>
                <a:cubicBezTo>
                  <a:pt x="125017" y="223825"/>
                  <a:pt x="120239" y="228602"/>
                  <a:pt x="114302" y="228602"/>
                </a:cubicBezTo>
                <a:cubicBezTo>
                  <a:pt x="108363" y="228602"/>
                  <a:pt x="103588" y="223825"/>
                  <a:pt x="103588" y="217888"/>
                </a:cubicBezTo>
                <a:lnTo>
                  <a:pt x="103588" y="157167"/>
                </a:lnTo>
                <a:lnTo>
                  <a:pt x="100017" y="157167"/>
                </a:lnTo>
                <a:cubicBezTo>
                  <a:pt x="44787" y="157167"/>
                  <a:pt x="5" y="112384"/>
                  <a:pt x="5" y="57155"/>
                </a:cubicBezTo>
                <a:lnTo>
                  <a:pt x="5" y="42867"/>
                </a:lnTo>
                <a:cubicBezTo>
                  <a:pt x="5" y="34964"/>
                  <a:pt x="6389" y="28580"/>
                  <a:pt x="14292" y="28580"/>
                </a:cubicBezTo>
                <a:lnTo>
                  <a:pt x="25009" y="28580"/>
                </a:lnTo>
                <a:cubicBezTo>
                  <a:pt x="80239" y="28580"/>
                  <a:pt x="125021" y="73362"/>
                  <a:pt x="125021" y="128592"/>
                </a:cubicBezTo>
                <a:lnTo>
                  <a:pt x="125017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54808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70298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9851" r="-998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Practicing and Persevering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practicing and persevering, and you will see improvement and growth over time.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Celebrating Successes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be kind to yourself, celebrate your successes, and reflect on your progress.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Achievements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conclusion, reflecting on achievements and building confidence is an essential life skill that can help you achieve your goals and strive for excellence.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10975" y="4946876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45720" y="20003"/>
                </a:moveTo>
                <a:cubicBezTo>
                  <a:pt x="45720" y="8966"/>
                  <a:pt x="54686" y="0"/>
                  <a:pt x="65723" y="0"/>
                </a:cubicBezTo>
                <a:lnTo>
                  <a:pt x="71438" y="0"/>
                </a:lnTo>
                <a:cubicBezTo>
                  <a:pt x="82474" y="0"/>
                  <a:pt x="91440" y="8966"/>
                  <a:pt x="91440" y="20003"/>
                </a:cubicBezTo>
                <a:lnTo>
                  <a:pt x="91440" y="71438"/>
                </a:lnTo>
                <a:lnTo>
                  <a:pt x="137160" y="71438"/>
                </a:lnTo>
                <a:lnTo>
                  <a:pt x="137160" y="20002"/>
                </a:lnTo>
                <a:cubicBezTo>
                  <a:pt x="137160" y="8966"/>
                  <a:pt x="146126" y="0"/>
                  <a:pt x="157163" y="0"/>
                </a:cubicBezTo>
                <a:lnTo>
                  <a:pt x="162878" y="0"/>
                </a:lnTo>
                <a:cubicBezTo>
                  <a:pt x="173914" y="0"/>
                  <a:pt x="182880" y="8966"/>
                  <a:pt x="182880" y="20002"/>
                </a:cubicBezTo>
                <a:lnTo>
                  <a:pt x="182880" y="25717"/>
                </a:lnTo>
                <a:lnTo>
                  <a:pt x="191453" y="25717"/>
                </a:lnTo>
                <a:cubicBezTo>
                  <a:pt x="202489" y="25717"/>
                  <a:pt x="211455" y="34683"/>
                  <a:pt x="211455" y="45719"/>
                </a:cubicBezTo>
                <a:lnTo>
                  <a:pt x="211455" y="71436"/>
                </a:lnTo>
                <a:lnTo>
                  <a:pt x="220028" y="71436"/>
                </a:lnTo>
                <a:cubicBezTo>
                  <a:pt x="224778" y="71436"/>
                  <a:pt x="228600" y="75257"/>
                  <a:pt x="228600" y="80008"/>
                </a:cubicBezTo>
                <a:cubicBezTo>
                  <a:pt x="228600" y="84759"/>
                  <a:pt x="224778" y="88581"/>
                  <a:pt x="220028" y="88581"/>
                </a:cubicBezTo>
                <a:lnTo>
                  <a:pt x="211455" y="88581"/>
                </a:lnTo>
                <a:lnTo>
                  <a:pt x="211455" y="114298"/>
                </a:lnTo>
                <a:cubicBezTo>
                  <a:pt x="211455" y="125334"/>
                  <a:pt x="202489" y="134300"/>
                  <a:pt x="191453" y="134300"/>
                </a:cubicBezTo>
                <a:lnTo>
                  <a:pt x="182880" y="134300"/>
                </a:lnTo>
                <a:lnTo>
                  <a:pt x="182880" y="140014"/>
                </a:lnTo>
                <a:cubicBezTo>
                  <a:pt x="182880" y="151051"/>
                  <a:pt x="173914" y="160017"/>
                  <a:pt x="162878" y="160017"/>
                </a:cubicBezTo>
                <a:lnTo>
                  <a:pt x="157163" y="160017"/>
                </a:lnTo>
                <a:cubicBezTo>
                  <a:pt x="146126" y="160017"/>
                  <a:pt x="137160" y="151051"/>
                  <a:pt x="137160" y="140014"/>
                </a:cubicBezTo>
                <a:lnTo>
                  <a:pt x="137160" y="88579"/>
                </a:lnTo>
                <a:lnTo>
                  <a:pt x="91440" y="88579"/>
                </a:lnTo>
                <a:lnTo>
                  <a:pt x="91440" y="140014"/>
                </a:lnTo>
                <a:cubicBezTo>
                  <a:pt x="91440" y="151051"/>
                  <a:pt x="82474" y="160017"/>
                  <a:pt x="71438" y="160017"/>
                </a:cubicBezTo>
                <a:lnTo>
                  <a:pt x="65723" y="160017"/>
                </a:lnTo>
                <a:cubicBezTo>
                  <a:pt x="54686" y="160017"/>
                  <a:pt x="45720" y="151051"/>
                  <a:pt x="45720" y="140014"/>
                </a:cubicBezTo>
                <a:lnTo>
                  <a:pt x="45720" y="134300"/>
                </a:lnTo>
                <a:lnTo>
                  <a:pt x="37148" y="134300"/>
                </a:lnTo>
                <a:cubicBezTo>
                  <a:pt x="26111" y="134300"/>
                  <a:pt x="17145" y="125334"/>
                  <a:pt x="17145" y="114298"/>
                </a:cubicBezTo>
                <a:lnTo>
                  <a:pt x="17145" y="88581"/>
                </a:lnTo>
                <a:lnTo>
                  <a:pt x="8573" y="88581"/>
                </a:lnTo>
                <a:cubicBezTo>
                  <a:pt x="3822" y="88581"/>
                  <a:pt x="0" y="84760"/>
                  <a:pt x="0" y="80008"/>
                </a:cubicBezTo>
                <a:cubicBezTo>
                  <a:pt x="0" y="75258"/>
                  <a:pt x="3822" y="71436"/>
                  <a:pt x="8573" y="71436"/>
                </a:cubicBezTo>
                <a:lnTo>
                  <a:pt x="17145" y="71436"/>
                </a:lnTo>
                <a:lnTo>
                  <a:pt x="17145" y="45719"/>
                </a:lnTo>
                <a:cubicBezTo>
                  <a:pt x="17145" y="34683"/>
                  <a:pt x="26111" y="25717"/>
                  <a:pt x="37148" y="25717"/>
                </a:cubicBezTo>
                <a:lnTo>
                  <a:pt x="45720" y="25717"/>
                </a:lnTo>
                <a:lnTo>
                  <a:pt x="45720" y="20003"/>
                </a:lnTo>
                <a:moveTo>
                  <a:pt x="62865" y="25717"/>
                </a:moveTo>
                <a:lnTo>
                  <a:pt x="62865" y="34289"/>
                </a:lnTo>
                <a:lnTo>
                  <a:pt x="62865" y="125729"/>
                </a:lnTo>
                <a:lnTo>
                  <a:pt x="62865" y="134302"/>
                </a:lnTo>
                <a:lnTo>
                  <a:pt x="62865" y="140016"/>
                </a:lnTo>
                <a:cubicBezTo>
                  <a:pt x="62865" y="141587"/>
                  <a:pt x="64150" y="142874"/>
                  <a:pt x="65723" y="142874"/>
                </a:cubicBezTo>
                <a:lnTo>
                  <a:pt x="71437" y="142874"/>
                </a:lnTo>
                <a:cubicBezTo>
                  <a:pt x="73010" y="142874"/>
                  <a:pt x="74295" y="141587"/>
                  <a:pt x="74295" y="140016"/>
                </a:cubicBezTo>
                <a:lnTo>
                  <a:pt x="74295" y="20001"/>
                </a:lnTo>
                <a:cubicBezTo>
                  <a:pt x="74295" y="18430"/>
                  <a:pt x="73010" y="17143"/>
                  <a:pt x="71437" y="17143"/>
                </a:cubicBezTo>
                <a:lnTo>
                  <a:pt x="65723" y="17143"/>
                </a:lnTo>
                <a:cubicBezTo>
                  <a:pt x="64150" y="17143"/>
                  <a:pt x="62865" y="18430"/>
                  <a:pt x="62865" y="20001"/>
                </a:cubicBezTo>
                <a:lnTo>
                  <a:pt x="62865" y="25717"/>
                </a:lnTo>
                <a:moveTo>
                  <a:pt x="45720" y="42863"/>
                </a:moveTo>
                <a:lnTo>
                  <a:pt x="37148" y="42863"/>
                </a:lnTo>
                <a:cubicBezTo>
                  <a:pt x="35577" y="42863"/>
                  <a:pt x="34290" y="44150"/>
                  <a:pt x="34290" y="45721"/>
                </a:cubicBezTo>
                <a:lnTo>
                  <a:pt x="34290" y="114301"/>
                </a:lnTo>
                <a:cubicBezTo>
                  <a:pt x="34290" y="115872"/>
                  <a:pt x="35575" y="117159"/>
                  <a:pt x="37148" y="117159"/>
                </a:cubicBezTo>
                <a:lnTo>
                  <a:pt x="45720" y="117159"/>
                </a:lnTo>
                <a:lnTo>
                  <a:pt x="45720" y="42863"/>
                </a:lnTo>
                <a:moveTo>
                  <a:pt x="165735" y="125729"/>
                </a:moveTo>
                <a:lnTo>
                  <a:pt x="165735" y="34289"/>
                </a:lnTo>
                <a:lnTo>
                  <a:pt x="165735" y="25717"/>
                </a:lnTo>
                <a:lnTo>
                  <a:pt x="165735" y="20002"/>
                </a:lnTo>
                <a:cubicBezTo>
                  <a:pt x="165735" y="18431"/>
                  <a:pt x="164448" y="17145"/>
                  <a:pt x="162877" y="17145"/>
                </a:cubicBezTo>
                <a:lnTo>
                  <a:pt x="157162" y="17145"/>
                </a:lnTo>
                <a:cubicBezTo>
                  <a:pt x="155592" y="17145"/>
                  <a:pt x="154305" y="18431"/>
                  <a:pt x="154305" y="20002"/>
                </a:cubicBezTo>
                <a:lnTo>
                  <a:pt x="154305" y="140017"/>
                </a:lnTo>
                <a:cubicBezTo>
                  <a:pt x="154305" y="141589"/>
                  <a:pt x="155590" y="142875"/>
                  <a:pt x="157162" y="142875"/>
                </a:cubicBezTo>
                <a:lnTo>
                  <a:pt x="162877" y="142875"/>
                </a:lnTo>
                <a:cubicBezTo>
                  <a:pt x="164448" y="142875"/>
                  <a:pt x="165735" y="141589"/>
                  <a:pt x="165735" y="140017"/>
                </a:cubicBezTo>
                <a:lnTo>
                  <a:pt x="165735" y="134303"/>
                </a:lnTo>
                <a:lnTo>
                  <a:pt x="165735" y="125729"/>
                </a:lnTo>
                <a:moveTo>
                  <a:pt x="191453" y="117157"/>
                </a:moveTo>
                <a:cubicBezTo>
                  <a:pt x="193023" y="117157"/>
                  <a:pt x="194310" y="115870"/>
                  <a:pt x="194310" y="114299"/>
                </a:cubicBezTo>
                <a:lnTo>
                  <a:pt x="194310" y="45719"/>
                </a:lnTo>
                <a:cubicBezTo>
                  <a:pt x="194310" y="44148"/>
                  <a:pt x="193023" y="42861"/>
                  <a:pt x="191453" y="42861"/>
                </a:cubicBezTo>
                <a:lnTo>
                  <a:pt x="182880" y="42861"/>
                </a:lnTo>
                <a:lnTo>
                  <a:pt x="182880" y="117157"/>
                </a:lnTo>
                <a:lnTo>
                  <a:pt x="191453" y="11715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831" y="17056"/>
                </a:moveTo>
                <a:lnTo>
                  <a:pt x="47505" y="85501"/>
                </a:lnTo>
                <a:cubicBezTo>
                  <a:pt x="52507" y="80321"/>
                  <a:pt x="58087" y="75724"/>
                  <a:pt x="64159" y="71838"/>
                </a:cubicBezTo>
                <a:lnTo>
                  <a:pt x="30539" y="21429"/>
                </a:lnTo>
                <a:lnTo>
                  <a:pt x="59338" y="21429"/>
                </a:lnTo>
                <a:lnTo>
                  <a:pt x="83850" y="62282"/>
                </a:lnTo>
                <a:cubicBezTo>
                  <a:pt x="90905" y="59827"/>
                  <a:pt x="98316" y="58220"/>
                  <a:pt x="105995" y="57550"/>
                </a:cubicBezTo>
                <a:lnTo>
                  <a:pt x="103272" y="53040"/>
                </a:lnTo>
                <a:lnTo>
                  <a:pt x="75591" y="6917"/>
                </a:lnTo>
                <a:cubicBezTo>
                  <a:pt x="73001" y="2631"/>
                  <a:pt x="68358" y="-2"/>
                  <a:pt x="63356" y="-2"/>
                </a:cubicBezTo>
                <a:lnTo>
                  <a:pt x="10984" y="-2"/>
                </a:lnTo>
                <a:cubicBezTo>
                  <a:pt x="4913" y="-2"/>
                  <a:pt x="0" y="4908"/>
                  <a:pt x="0" y="10982"/>
                </a:cubicBezTo>
                <a:cubicBezTo>
                  <a:pt x="0" y="13126"/>
                  <a:pt x="624" y="15268"/>
                  <a:pt x="1831" y="17054"/>
                </a:cubicBezTo>
                <a:lnTo>
                  <a:pt x="1831" y="17056"/>
                </a:lnTo>
                <a:moveTo>
                  <a:pt x="125328" y="52999"/>
                </a:moveTo>
                <a:lnTo>
                  <a:pt x="122605" y="57509"/>
                </a:lnTo>
                <a:cubicBezTo>
                  <a:pt x="130284" y="58179"/>
                  <a:pt x="137697" y="59831"/>
                  <a:pt x="144752" y="62241"/>
                </a:cubicBezTo>
                <a:lnTo>
                  <a:pt x="169308" y="21431"/>
                </a:lnTo>
                <a:lnTo>
                  <a:pt x="198107" y="21431"/>
                </a:lnTo>
                <a:lnTo>
                  <a:pt x="164487" y="71840"/>
                </a:lnTo>
                <a:cubicBezTo>
                  <a:pt x="170558" y="75724"/>
                  <a:pt x="176141" y="80323"/>
                  <a:pt x="181140" y="85503"/>
                </a:cubicBezTo>
                <a:lnTo>
                  <a:pt x="226771" y="17058"/>
                </a:lnTo>
                <a:cubicBezTo>
                  <a:pt x="227976" y="15273"/>
                  <a:pt x="228602" y="13128"/>
                  <a:pt x="228602" y="10987"/>
                </a:cubicBezTo>
                <a:cubicBezTo>
                  <a:pt x="228602" y="4915"/>
                  <a:pt x="223692" y="2"/>
                  <a:pt x="217618" y="2"/>
                </a:cubicBezTo>
                <a:lnTo>
                  <a:pt x="165246" y="2"/>
                </a:lnTo>
                <a:cubicBezTo>
                  <a:pt x="160246" y="2"/>
                  <a:pt x="155558" y="2636"/>
                  <a:pt x="153011" y="6922"/>
                </a:cubicBezTo>
                <a:lnTo>
                  <a:pt x="125373" y="52999"/>
                </a:lnTo>
                <a:lnTo>
                  <a:pt x="125328" y="52999"/>
                </a:lnTo>
                <a:moveTo>
                  <a:pt x="114300" y="92869"/>
                </a:moveTo>
                <a:cubicBezTo>
                  <a:pt x="145863" y="92869"/>
                  <a:pt x="171450" y="118456"/>
                  <a:pt x="171450" y="150019"/>
                </a:cubicBezTo>
                <a:cubicBezTo>
                  <a:pt x="171450" y="181582"/>
                  <a:pt x="145863" y="207169"/>
                  <a:pt x="114300" y="207169"/>
                </a:cubicBezTo>
                <a:cubicBezTo>
                  <a:pt x="82737" y="207169"/>
                  <a:pt x="57150" y="181582"/>
                  <a:pt x="57150" y="150019"/>
                </a:cubicBezTo>
                <a:cubicBezTo>
                  <a:pt x="57150" y="118456"/>
                  <a:pt x="82737" y="92869"/>
                  <a:pt x="114300" y="92869"/>
                </a:cubicBezTo>
                <a:moveTo>
                  <a:pt x="114300" y="228600"/>
                </a:moveTo>
                <a:cubicBezTo>
                  <a:pt x="157700" y="228600"/>
                  <a:pt x="192881" y="193418"/>
                  <a:pt x="192881" y="150019"/>
                </a:cubicBezTo>
                <a:cubicBezTo>
                  <a:pt x="192881" y="106619"/>
                  <a:pt x="157700" y="71438"/>
                  <a:pt x="114300" y="71438"/>
                </a:cubicBezTo>
                <a:cubicBezTo>
                  <a:pt x="70900" y="71438"/>
                  <a:pt x="35719" y="106619"/>
                  <a:pt x="35719" y="150019"/>
                </a:cubicBezTo>
                <a:cubicBezTo>
                  <a:pt x="35719" y="193418"/>
                  <a:pt x="70900" y="228600"/>
                  <a:pt x="114300" y="228600"/>
                </a:cubicBezTo>
                <a:moveTo>
                  <a:pt x="117514" y="113630"/>
                </a:moveTo>
                <a:cubicBezTo>
                  <a:pt x="116220" y="110997"/>
                  <a:pt x="112423" y="110997"/>
                  <a:pt x="111129" y="113630"/>
                </a:cubicBezTo>
                <a:lnTo>
                  <a:pt x="102557" y="130999"/>
                </a:lnTo>
                <a:cubicBezTo>
                  <a:pt x="102022" y="132071"/>
                  <a:pt x="101039" y="132785"/>
                  <a:pt x="99878" y="132963"/>
                </a:cubicBezTo>
                <a:lnTo>
                  <a:pt x="80680" y="135731"/>
                </a:lnTo>
                <a:cubicBezTo>
                  <a:pt x="77733" y="136177"/>
                  <a:pt x="76572" y="139750"/>
                  <a:pt x="78716" y="141803"/>
                </a:cubicBezTo>
                <a:lnTo>
                  <a:pt x="92558" y="155286"/>
                </a:lnTo>
                <a:cubicBezTo>
                  <a:pt x="93406" y="156090"/>
                  <a:pt x="93763" y="157295"/>
                  <a:pt x="93584" y="158456"/>
                </a:cubicBezTo>
                <a:lnTo>
                  <a:pt x="90324" y="177522"/>
                </a:lnTo>
                <a:cubicBezTo>
                  <a:pt x="89833" y="180425"/>
                  <a:pt x="92869" y="182656"/>
                  <a:pt x="95505" y="181273"/>
                </a:cubicBezTo>
                <a:lnTo>
                  <a:pt x="112650" y="172344"/>
                </a:lnTo>
                <a:cubicBezTo>
                  <a:pt x="113676" y="171809"/>
                  <a:pt x="114926" y="171809"/>
                  <a:pt x="115953" y="172344"/>
                </a:cubicBezTo>
                <a:lnTo>
                  <a:pt x="133098" y="181362"/>
                </a:lnTo>
                <a:cubicBezTo>
                  <a:pt x="135731" y="182745"/>
                  <a:pt x="138767" y="180514"/>
                  <a:pt x="138278" y="177611"/>
                </a:cubicBezTo>
                <a:lnTo>
                  <a:pt x="135018" y="158502"/>
                </a:lnTo>
                <a:cubicBezTo>
                  <a:pt x="134840" y="157341"/>
                  <a:pt x="135196" y="156180"/>
                  <a:pt x="136044" y="155331"/>
                </a:cubicBezTo>
                <a:lnTo>
                  <a:pt x="149886" y="141849"/>
                </a:lnTo>
                <a:cubicBezTo>
                  <a:pt x="151985" y="139796"/>
                  <a:pt x="150823" y="136179"/>
                  <a:pt x="147922" y="135777"/>
                </a:cubicBezTo>
                <a:lnTo>
                  <a:pt x="128768" y="133009"/>
                </a:lnTo>
                <a:cubicBezTo>
                  <a:pt x="127607" y="132830"/>
                  <a:pt x="126580" y="132115"/>
                  <a:pt x="126089" y="131045"/>
                </a:cubicBezTo>
                <a:lnTo>
                  <a:pt x="117516" y="113676"/>
                </a:lnTo>
                <a:lnTo>
                  <a:pt x="117514" y="1136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70298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80772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38456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63" y="4572000"/>
                </a:moveTo>
                <a:cubicBezTo>
                  <a:pt x="62624" y="4572000"/>
                  <a:pt x="0" y="4509318"/>
                  <a:pt x="0" y="4432005"/>
                </a:cubicBezTo>
                <a:lnTo>
                  <a:pt x="0" y="139995"/>
                </a:lnTo>
                <a:cubicBezTo>
                  <a:pt x="0" y="62682"/>
                  <a:pt x="62695" y="0"/>
                  <a:pt x="139963" y="0"/>
                </a:cubicBezTo>
                <a:lnTo>
                  <a:pt x="6968271" y="0"/>
                </a:lnTo>
                <a:cubicBezTo>
                  <a:pt x="7045610" y="0"/>
                  <a:pt x="7108234" y="62682"/>
                  <a:pt x="7108234" y="139995"/>
                </a:cubicBezTo>
                <a:lnTo>
                  <a:pt x="7108234" y="4432005"/>
                </a:lnTo>
                <a:cubicBezTo>
                  <a:pt x="7108234" y="4509318"/>
                  <a:pt x="7045539" y="4572000"/>
                  <a:pt x="6968271" y="4572000"/>
                </a:cubicBezTo>
                <a:lnTo>
                  <a:pt x="139963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0" y="0"/>
            <a:ext cx="4114800" cy="6857998"/>
          </a:xfrm>
          <a:prstGeom prst="rect">
            <a:avLst/>
          </a:prstGeom>
          <a:blipFill>
            <a:blip r:embed="rId1"/>
            <a:srcRect/>
            <a:stretch>
              <a:fillRect l="-61111" r="-611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7108304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227" y="2268214"/>
            <a:ext cx="64691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Slide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227" y="2909155"/>
            <a:ext cx="646912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Thank you for participating in this lesson on reflecting on achievements and building confidence.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hope you found it helpful and informative.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Please don't hesitate to reach out if you have any questions or need further support.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227" y="1705083"/>
            <a:ext cx="411480" cy="365760"/>
          </a:xfrm>
          <a:custGeom>
            <a:avLst/>
            <a:gdLst/>
            <a:ahLst/>
            <a:cxnLst/>
            <a:rect l="l" t="t" r="r" b="b"/>
            <a:pathLst>
              <a:path w="411480" h="365760">
                <a:moveTo>
                  <a:pt x="177735" y="221241"/>
                </a:moveTo>
                <a:cubicBezTo>
                  <a:pt x="158017" y="199595"/>
                  <a:pt x="130941" y="149087"/>
                  <a:pt x="126444" y="34290"/>
                </a:cubicBezTo>
                <a:lnTo>
                  <a:pt x="285176" y="34290"/>
                </a:lnTo>
                <a:cubicBezTo>
                  <a:pt x="280605" y="149091"/>
                  <a:pt x="253529" y="199595"/>
                  <a:pt x="233885" y="221241"/>
                </a:cubicBezTo>
                <a:cubicBezTo>
                  <a:pt x="224100" y="232027"/>
                  <a:pt x="215381" y="236530"/>
                  <a:pt x="210238" y="238457"/>
                </a:cubicBezTo>
                <a:cubicBezTo>
                  <a:pt x="208382" y="239170"/>
                  <a:pt x="206880" y="239529"/>
                  <a:pt x="205880" y="239814"/>
                </a:cubicBezTo>
                <a:cubicBezTo>
                  <a:pt x="204880" y="239598"/>
                  <a:pt x="203378" y="239170"/>
                  <a:pt x="201522" y="238457"/>
                </a:cubicBezTo>
                <a:cubicBezTo>
                  <a:pt x="196379" y="236530"/>
                  <a:pt x="187664" y="232027"/>
                  <a:pt x="177875" y="221241"/>
                </a:cubicBezTo>
                <a:lnTo>
                  <a:pt x="177735" y="221241"/>
                </a:lnTo>
                <a:moveTo>
                  <a:pt x="285748" y="0"/>
                </a:moveTo>
                <a:lnTo>
                  <a:pt x="125728" y="0"/>
                </a:lnTo>
                <a:cubicBezTo>
                  <a:pt x="106796" y="0"/>
                  <a:pt x="91365" y="15574"/>
                  <a:pt x="92081" y="34433"/>
                </a:cubicBezTo>
                <a:cubicBezTo>
                  <a:pt x="92225" y="38218"/>
                  <a:pt x="92365" y="42004"/>
                  <a:pt x="92583" y="45720"/>
                </a:cubicBezTo>
                <a:lnTo>
                  <a:pt x="17146" y="45720"/>
                </a:lnTo>
                <a:cubicBezTo>
                  <a:pt x="7645" y="45720"/>
                  <a:pt x="0" y="53364"/>
                  <a:pt x="0" y="62867"/>
                </a:cubicBezTo>
                <a:cubicBezTo>
                  <a:pt x="0" y="140375"/>
                  <a:pt x="32791" y="189811"/>
                  <a:pt x="72511" y="220458"/>
                </a:cubicBezTo>
                <a:cubicBezTo>
                  <a:pt x="111017" y="250249"/>
                  <a:pt x="155165" y="261606"/>
                  <a:pt x="179311" y="265962"/>
                </a:cubicBezTo>
                <a:cubicBezTo>
                  <a:pt x="182668" y="267747"/>
                  <a:pt x="185812" y="269177"/>
                  <a:pt x="188668" y="270318"/>
                </a:cubicBezTo>
                <a:lnTo>
                  <a:pt x="188668" y="331470"/>
                </a:lnTo>
                <a:lnTo>
                  <a:pt x="131517" y="331470"/>
                </a:lnTo>
                <a:cubicBezTo>
                  <a:pt x="122016" y="331470"/>
                  <a:pt x="114371" y="339114"/>
                  <a:pt x="114371" y="348617"/>
                </a:cubicBezTo>
                <a:cubicBezTo>
                  <a:pt x="114371" y="358119"/>
                  <a:pt x="122016" y="365764"/>
                  <a:pt x="131517" y="365764"/>
                </a:cubicBezTo>
                <a:lnTo>
                  <a:pt x="205814" y="365764"/>
                </a:lnTo>
                <a:lnTo>
                  <a:pt x="280111" y="365764"/>
                </a:lnTo>
                <a:cubicBezTo>
                  <a:pt x="289612" y="365764"/>
                  <a:pt x="297257" y="358119"/>
                  <a:pt x="297257" y="348620"/>
                </a:cubicBezTo>
                <a:cubicBezTo>
                  <a:pt x="297257" y="339118"/>
                  <a:pt x="289612" y="331477"/>
                  <a:pt x="280111" y="331477"/>
                </a:cubicBezTo>
                <a:lnTo>
                  <a:pt x="222960" y="331477"/>
                </a:lnTo>
                <a:lnTo>
                  <a:pt x="222960" y="270326"/>
                </a:lnTo>
                <a:cubicBezTo>
                  <a:pt x="225816" y="269181"/>
                  <a:pt x="228960" y="267754"/>
                  <a:pt x="232317" y="265970"/>
                </a:cubicBezTo>
                <a:cubicBezTo>
                  <a:pt x="256463" y="261683"/>
                  <a:pt x="300541" y="250253"/>
                  <a:pt x="339117" y="220465"/>
                </a:cubicBezTo>
                <a:cubicBezTo>
                  <a:pt x="378693" y="189818"/>
                  <a:pt x="411484" y="140382"/>
                  <a:pt x="411484" y="62874"/>
                </a:cubicBezTo>
                <a:cubicBezTo>
                  <a:pt x="411484" y="53372"/>
                  <a:pt x="403839" y="45731"/>
                  <a:pt x="394338" y="45731"/>
                </a:cubicBezTo>
                <a:lnTo>
                  <a:pt x="318901" y="45731"/>
                </a:lnTo>
                <a:cubicBezTo>
                  <a:pt x="319115" y="42015"/>
                  <a:pt x="319259" y="38302"/>
                  <a:pt x="319403" y="34444"/>
                </a:cubicBezTo>
                <a:cubicBezTo>
                  <a:pt x="320119" y="15585"/>
                  <a:pt x="304688" y="11"/>
                  <a:pt x="285756" y="11"/>
                </a:cubicBezTo>
                <a:lnTo>
                  <a:pt x="285748" y="0"/>
                </a:lnTo>
                <a:moveTo>
                  <a:pt x="316255" y="80010"/>
                </a:moveTo>
                <a:lnTo>
                  <a:pt x="376550" y="80010"/>
                </a:lnTo>
                <a:cubicBezTo>
                  <a:pt x="372262" y="136019"/>
                  <a:pt x="347046" y="170949"/>
                  <a:pt x="318041" y="193311"/>
                </a:cubicBezTo>
                <a:cubicBezTo>
                  <a:pt x="305540" y="203026"/>
                  <a:pt x="292110" y="210458"/>
                  <a:pt x="279181" y="216171"/>
                </a:cubicBezTo>
                <a:cubicBezTo>
                  <a:pt x="295397" y="187383"/>
                  <a:pt x="309758" y="144376"/>
                  <a:pt x="316255" y="80010"/>
                </a:cubicBezTo>
                <a:lnTo>
                  <a:pt x="316255" y="80010"/>
                </a:lnTo>
                <a:moveTo>
                  <a:pt x="132303" y="216171"/>
                </a:moveTo>
                <a:cubicBezTo>
                  <a:pt x="119375" y="210458"/>
                  <a:pt x="106014" y="203026"/>
                  <a:pt x="93443" y="193311"/>
                </a:cubicBezTo>
                <a:cubicBezTo>
                  <a:pt x="64438" y="170953"/>
                  <a:pt x="39222" y="136019"/>
                  <a:pt x="34935" y="80010"/>
                </a:cubicBezTo>
                <a:lnTo>
                  <a:pt x="95229" y="80010"/>
                </a:lnTo>
                <a:cubicBezTo>
                  <a:pt x="101730" y="144376"/>
                  <a:pt x="116087" y="187379"/>
                  <a:pt x="132303" y="216171"/>
                </a:cubicBezTo>
                <a:lnTo>
                  <a:pt x="132303" y="2161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Achievements and Building Confidence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742544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2025-10-11T19:38:43Z</dcterms:created>
  <dcterms:modified xsi:type="dcterms:W3CDTF">2025-10-11T19:38:43Z</dcterms:modified>
</cp:coreProperties>
</file>