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3dc3220f38b6f2be934ab4e1e1ed55cd2794eab3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3340ef89e5cbb7638460f10cb787e16d5cbc366c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3d6cf252f909772570e576c32981d397e3e745e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e6ffc524a7baf9070d83e49e15516f48a0935d96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1424d516d1e3f8af08a7a6895863499addd0d541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0e21642ef055a35b5c2221b5a577ba6fa1c8bc76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e9abb2e63b55759fea885690c974b3a8d9f3af2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f0434a6d70c344e14799135c30c5663970732d11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e5e6f0ba0da5a80e9b90e43b475a767278bfdee8.png"/><Relationship Id="rId14" Type="http://schemas.openxmlformats.org/officeDocument/2006/relationships/image" Target="../media/d812dce58aa4096dbe226f22e5c9d9b8009a9ee1.png"/><Relationship Id="rId15" Type="http://schemas.openxmlformats.org/officeDocument/2006/relationships/image" Target="../media/76ab477baa46918e6996156e6bca7b94a9c10c98.jp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fa4ae9e66f5c278c21282837b153415d71aa560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6af26718eb3cb51a389e3595cd2ac8fef35e3a35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6c4b81306541fef38aa6834a1c2baad374ad35f4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Exploring Human Nature in Lord of the Flies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An In-Depth Analysis of Societal Breakdown, Psychological Archetypes, Power Dynamics, and Moral Philosophy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547360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 - Lord of the Flies Critical An…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 - Societal Breakdown and Human Na…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 - Psychological Archetypes (Part …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 - Power Dynamics and Psychologica…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 - Symbolic Landscape and Moral Ph…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Activity 1 - Character Motivation Mapping (5 Minute…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Activity 2 - Symbolic Object Reconstruction (5 Minu…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Activity 3 - Ethical Scenario Simulation (5 Minutes)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Reflection and Critical Thinking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Deeper Reflection and Personal Insights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Next Steps - Advanced Exploration Pathways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Conclusion and Key Takeaways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12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Unraveling Human Nature's Dark Depths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Novel published post-World War II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Profound exploration of human psychology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Examination of societal breakdown mechanisms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Challenges fundamental assumptions about human nature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 - Lord of the Flies Critical Analysis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 - Societal Breakdown and Human Nature (Part 1)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Civilization is a carefully maintained construct.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Thin veneer separating order from chaos.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Primal instincts lurk beneath social conditioning.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Concepts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Institutional frameworks prevent primitive behaviors.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Removal of accountability triggers rapid social disintegration.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Individual survival mechanisms override collective welfare.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Detailed Breakdown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Structured Society → Removed Constraints → Primitive Survival Mode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Psychological Mechanism Diagram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Image depicting a society crumbling under the weight of primal instincts, with civilization fading into chaos.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Visual Concept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 - Psychological Archetypes (Part 2)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976282" y="1632927"/>
            <a:ext cx="2455321" cy="3993839"/>
          </a:xfrm>
          <a:custGeom>
            <a:avLst/>
            <a:gdLst/>
            <a:ahLst/>
            <a:cxnLst/>
            <a:rect l="l" t="t" r="r" b="b"/>
            <a:pathLst>
              <a:path w="2455321" h="3993839">
                <a:moveTo>
                  <a:pt x="104425" y="3993839"/>
                </a:moveTo>
                <a:cubicBezTo>
                  <a:pt x="46753" y="3993839"/>
                  <a:pt x="0" y="3947086"/>
                  <a:pt x="0" y="3889414"/>
                </a:cubicBezTo>
                <a:lnTo>
                  <a:pt x="0" y="104425"/>
                </a:lnTo>
                <a:cubicBezTo>
                  <a:pt x="0" y="46753"/>
                  <a:pt x="46753" y="0"/>
                  <a:pt x="104425" y="0"/>
                </a:cubicBezTo>
                <a:lnTo>
                  <a:pt x="2350896" y="0"/>
                </a:lnTo>
                <a:cubicBezTo>
                  <a:pt x="2408568" y="0"/>
                  <a:pt x="2455321" y="46753"/>
                  <a:pt x="2455321" y="104425"/>
                </a:cubicBezTo>
                <a:lnTo>
                  <a:pt x="2455321" y="3889414"/>
                </a:lnTo>
                <a:cubicBezTo>
                  <a:pt x="2455321" y="3947086"/>
                  <a:pt x="2408568" y="3993839"/>
                  <a:pt x="2350896" y="3993839"/>
                </a:cubicBezTo>
              </a:path>
            </a:pathLst>
          </a:custGeom>
          <a:blipFill>
            <a:blip r:embed="rId13"/>
            <a:srcRect l="29515" r="2951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0397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Represents rational thinking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Embodies civilization's constructive potential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Attempts to maintain structured governance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60397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Ralph: Democratic Leadership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79782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Personifies aggressive power consolidation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Demonstrates tribal leadership mechanisms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Exploits emotional manipulation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479782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Jack: Authoritarian Dominance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197568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Symbolizes scientific reasoning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Represents vulnerable intellectual approach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Highlights logic's fragility in chaotic environments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197568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Piggy: Intellectual Rationality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Leadership Emergence Mechanisms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Charismatic manipulation strategies can sway group dynamics significantly.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Fear often serves as a primary motivational trigger for individuals and groups.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Emotional resonance can sometimes supersede rational governance in decision-making processes.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Psychological Regression Processes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Survival instincts have the potential to override learned behaviors in challenging situations.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Rapid transformation of social norms can occur under extreme circumstances.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breakdown of individual moral constraints may lead to unexpected behaviors within a group setting.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Research Insights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Group dynamics play a crucial role in altering individual behavior patterns.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Emotional triggers are often more potent in influencing actions than rational arguments.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Survival needs can generate complex behavioral mutations, showcasing the adaptability of human nature.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 - Power Dynamics and Psychological Regression (Part 3)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 - Symbolic Landscape and Moral Philosophy (Part 4)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976282" y="1632927"/>
            <a:ext cx="2455321" cy="3993839"/>
          </a:xfrm>
          <a:custGeom>
            <a:avLst/>
            <a:gdLst/>
            <a:ahLst/>
            <a:cxnLst/>
            <a:rect l="l" t="t" r="r" b="b"/>
            <a:pathLst>
              <a:path w="2455321" h="3993839">
                <a:moveTo>
                  <a:pt x="104425" y="3993839"/>
                </a:moveTo>
                <a:cubicBezTo>
                  <a:pt x="46753" y="3993839"/>
                  <a:pt x="0" y="3947086"/>
                  <a:pt x="0" y="3889414"/>
                </a:cubicBezTo>
                <a:lnTo>
                  <a:pt x="0" y="104425"/>
                </a:lnTo>
                <a:cubicBezTo>
                  <a:pt x="0" y="46753"/>
                  <a:pt x="46753" y="0"/>
                  <a:pt x="104425" y="0"/>
                </a:cubicBezTo>
                <a:lnTo>
                  <a:pt x="2350896" y="0"/>
                </a:lnTo>
                <a:cubicBezTo>
                  <a:pt x="2408568" y="0"/>
                  <a:pt x="2455321" y="46753"/>
                  <a:pt x="2455321" y="104425"/>
                </a:cubicBezTo>
                <a:lnTo>
                  <a:pt x="2455321" y="3889414"/>
                </a:lnTo>
                <a:cubicBezTo>
                  <a:pt x="2455321" y="3947086"/>
                  <a:pt x="2408568" y="3993839"/>
                  <a:pt x="2350896" y="3993839"/>
                </a:cubicBezTo>
              </a:path>
            </a:pathLst>
          </a:custGeom>
          <a:blipFill>
            <a:blip r:embed="rId13"/>
            <a:srcRect l="29515" r="2951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0397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island as a psychological metaphor reflecting inner turmoil.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landscape mirrors the characters' internal psychological states.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natural environment actively participates in the narrative progression.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60397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Environmental Symbolism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79782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Challenging romanticized notions of human innocence in the face of adversity.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the inherent human capacity for both creation and destruction.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Investigating the origins of moral behavior - learned or intrinsic?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479782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Moral Philosophical Exploration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197568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Contrasting Rousseau's belief in innate human goodness with Hobbes' view of inherent selfishness.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Viewing civilization as a fragile construct of the human psyche.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Delving into the intricate moral complexities that define human nature.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197568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Theoretical Frameworks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718" r="3671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Objective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Analyze Psychological Transformations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Activity Structure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 character motivation worksheets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Guided mapping of psychological changes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Small group collaborative analysis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Focus Areas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Tracking individual character development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Identifying psychological trigger points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motivational shifts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Activity 1 - Character Motivation Mapping (5 Minutes)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Activity 2 - Symbolic Object Reconstruction (5 Minutes)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976282" y="1632927"/>
            <a:ext cx="2455321" cy="3993839"/>
          </a:xfrm>
          <a:custGeom>
            <a:avLst/>
            <a:gdLst/>
            <a:ahLst/>
            <a:cxnLst/>
            <a:rect l="l" t="t" r="r" b="b"/>
            <a:pathLst>
              <a:path w="2455321" h="3993839">
                <a:moveTo>
                  <a:pt x="104425" y="3993839"/>
                </a:moveTo>
                <a:cubicBezTo>
                  <a:pt x="46753" y="3993839"/>
                  <a:pt x="0" y="3947086"/>
                  <a:pt x="0" y="3889414"/>
                </a:cubicBezTo>
                <a:lnTo>
                  <a:pt x="0" y="104425"/>
                </a:lnTo>
                <a:cubicBezTo>
                  <a:pt x="0" y="46753"/>
                  <a:pt x="46753" y="0"/>
                  <a:pt x="104425" y="0"/>
                </a:cubicBezTo>
                <a:lnTo>
                  <a:pt x="2350896" y="0"/>
                </a:lnTo>
                <a:cubicBezTo>
                  <a:pt x="2408568" y="0"/>
                  <a:pt x="2455321" y="46753"/>
                  <a:pt x="2455321" y="104425"/>
                </a:cubicBezTo>
                <a:lnTo>
                  <a:pt x="2455321" y="3889414"/>
                </a:lnTo>
                <a:cubicBezTo>
                  <a:pt x="2455321" y="3947086"/>
                  <a:pt x="2408568" y="3993839"/>
                  <a:pt x="2350896" y="3993839"/>
                </a:cubicBezTo>
              </a:path>
            </a:pathLst>
          </a:custGeom>
          <a:blipFill>
            <a:blip r:embed="rId13"/>
            <a:srcRect l="29563" r="295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0397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Metaphorical Interpretation Exercise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60397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Objective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79782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Recreate key symbolic objects: Conch (Symbol of authority and order), Glasses (Representation of intellect and vision)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multi-perspective interpretations: Discuss various symbolic meanings with peers, Explore how objects evolve throughout the novel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Create visual representations: Draw or craft symbolic objects in groups, Present interpretations through artistic mediums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479782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Activity Components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197568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Enhanced symbolic thinking skills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Improved creative interpretation abilities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Deeper understanding of the text's symbolic layers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197568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Learning Outcomes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8749" r="387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Objective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Moral Decision-Making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Simulation Design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Present complex ethical dilemmas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perspective-taking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Structured argumentative approach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Exploration Areas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Individual vs. collective moral choices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Psychological pressure points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Ethical reasoning development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Activity 3 - Ethical Scenario Simulation (5 Minutes)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Reflection and Critical Thinking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5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91875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59248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276582" y="1638533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Guided Reflection Questions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276582" y="2265053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How do individual psychological characteristics influence group dynamics?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What mechanisms trigger moral compromise?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How do symbolic representations reveal psychological truths?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528555" y="1635949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Personal Assessment Framework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528555" y="2262469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Self-analysis of ethical boundaries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Exploration of leadership potential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collective behavior patterns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Deeper Reflection and Personal Insights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introspection to understand personal biases and triggers.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Reflect on moments of moral compromise and ethical decision-making.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how individual characteristics influence group dynamics.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Self-Reflection Journey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 emotional awareness to navigate complex social interactions.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Cultivate empathy to understand diverse perspectives and motivations.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strategies for managing emotional responses in challenging situations.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Emotional Intelligence Development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Analyze ethical dilemmas to practice critical thinking and moral reasoning.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Evaluate the impact of personal values on decision-making processes.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Consider the long-term consequences of ethical choices on oneself and others.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Ethical Decision-Making Skills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Identify sources of inner strength and coping mechanisms during adversity.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Learn to adapt to changing circumstances with resilience and flexibility.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Cultivate a growth mindset to embrace challenges as opportunities for growth.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Psychological Resilience Building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Recognize the potential for personal agency in shaping one's narrative.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Embrace the journey of self-discovery and continuous self-improvement.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Harness newfound insights to navigate future challenges with wisdom and clarity.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Personal Growth and Transformation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Advanced Psychological Analysis Workshop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Dive deeper into psychological theories and their application in literary analysis.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the intricacies of human behavior and motivations in complex narratives.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hands-on activities to analyze characters' psychological transformations.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Comparative Literature Exploration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Compare and contrast themes of human nature in different literary works.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Analyze how various authors depict societal breakdown and psychological archetypes.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Gain a broader perspective on the exploration of human nature across different cultures and time periods.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Ethical Decision-Making Simulation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Participate in simulated scenarios to navigate complex moral dilemmas.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critical thinking skills in evaluating ethical choices and consequences.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 your ability to make sound ethical decisions under pressure.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Dynamics Research Project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Conduct a research project on the impact of social dynamics on individual behavior.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how group interactions influence decision-making processes.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Present findings on the role of societal structures in shaping human nature.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Creative Narrative Reconstruction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a creative project to reconstruct a narrative exploring human nature themes.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Utilize storytelling techniques to convey psychological insights and character developments.</a:t>
            </a:r>
            <a:endParaRPr lang="en-US" sz="1013" dirty="0"/>
          </a:p>
          <a:p>
            <a:pPr algn="l" marL="0" indent="0">
              <a:lnSpc>
                <a:spcPct val="140000"/>
              </a:lnSpc>
              <a:spcAft>
                <a:spcPts val="845"/>
              </a:spcAft>
              <a:buNone/>
            </a:pPr>
            <a:r>
              <a:rPr lang="en-US" sz="1013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Showcase your interpretation of human nature through a unique narrative lens.</a:t>
            </a:r>
            <a:endParaRPr lang="en-US" sz="1013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Next Steps - Advanced Exploration Pathways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Conclusion and Key Takeaways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830" b="183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Human Nature in Lord of the Flies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Lord of the Flies showcases the intricate layers of human nature.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William Golding's exploration delves into the depths of psychological complexities.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human behavior requires a nuanced approach.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Human Nature's Complexity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novel highlights the interplay between individual psychology and group dynamics.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Psychological triggers influence decision-making and behavior.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Unraveling these mechanisms is crucial for comprehending societal interactions.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Psychological Mechanisms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Recognizing one's own psychological tendencies is essential for personal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Self-reflection aids in understanding motivations and 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Developing emotional intelligence enhances interpersonal relationships.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Importance of Psychological Awareness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in regular introspection fosters personal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Evaluating moral compass and ethical boundaries is a lifelong journey.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Growth stems from a willingness to confront and learn from one's experiences.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Continuous Self-Reflection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 the tapestry of human nature, threads of darkness and light intertwine to weave the fabric of our existence.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Provocative Statement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2024-11-13T14:26:15Z</dcterms:created>
  <dcterms:modified xsi:type="dcterms:W3CDTF">2024-11-13T14:26:15Z</dcterms:modified>
</cp:coreProperties>
</file>