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daa0ad4b5dc6e4af812e9e6808e15dc9c4db4e0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f884126f765569ef0a05430a284d233e7a9ee435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c0f5ed74bf85ed546ceabd56f2031b094c0ef7c7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dbc43acf3acb55ad962d9ba7945e5b711dc047c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c4baaac9f1b744a0a09c1b22ca656bd4e5757d47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af09662bfcc37ef9a4c43a71988c47895740174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0e9dec666f174b552b51ec1d5dd31d2d3fdc3981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7eff0c516510e852527c9fbd6b4710c1f6a4f017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21de21c1a795ce1e382a470a3eb74c1d75786ff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b57e7358ad91a8a6c747952aa4249db5180047a0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03e9a08a123602a81dbf92627aa4072e350ec0ca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98a388297eddbbebe04a4ab9d3964f285a77860d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52800" y="4592834"/>
            <a:ext cx="10285200" cy="1327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Transformative Technologies, Applications, and Challenges in AI-powered NLP and Robotics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52800" y="2282400"/>
            <a:ext cx="10285200" cy="162289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Advancing the Future: AI in Natural Language Processing and Robotics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5410200" y="864000"/>
            <a:ext cx="1371600" cy="137160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Advanced AI Applications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is Natural Language Processing (NLP)?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is Robotics?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Machine Learning Algorithms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Deep Learning Techniques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Robotics and Computer Vision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Human-Robot Interaction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Applications of AI in NLP and Robotics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Challenges and Limitations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Future of AI in NLP and Robotics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References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Glossary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Further Reading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Summary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Call to Action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Thank You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Advancing the Future: AI in Natural Language Processing and Robotics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Advanced AI Applications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the end of this presentation, you will have a comprehensive understanding of how AI is revolutionizing NLP and Robotics.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Advanced AI Applications in Natural Language Processing (NLP) and Robotics are transforming industries and revolutionizing the way we live and work.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03294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Comprehensive Understanding of AI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03294" y="16292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64309" y="21434"/>
                </a:moveTo>
                <a:cubicBezTo>
                  <a:pt x="164309" y="9555"/>
                  <a:pt x="154753" y="5"/>
                  <a:pt x="142880" y="5"/>
                </a:cubicBezTo>
                <a:cubicBezTo>
                  <a:pt x="131002" y="5"/>
                  <a:pt x="121451" y="9560"/>
                  <a:pt x="121451" y="21438"/>
                </a:cubicBezTo>
                <a:lnTo>
                  <a:pt x="121451" y="57159"/>
                </a:lnTo>
                <a:lnTo>
                  <a:pt x="114309" y="57159"/>
                </a:lnTo>
                <a:cubicBezTo>
                  <a:pt x="82785" y="57159"/>
                  <a:pt x="57159" y="82785"/>
                  <a:pt x="57159" y="114309"/>
                </a:cubicBezTo>
                <a:lnTo>
                  <a:pt x="57159" y="121455"/>
                </a:lnTo>
                <a:lnTo>
                  <a:pt x="21443" y="121455"/>
                </a:lnTo>
                <a:cubicBezTo>
                  <a:pt x="9565" y="121455"/>
                  <a:pt x="14" y="131011"/>
                  <a:pt x="14" y="142889"/>
                </a:cubicBezTo>
                <a:cubicBezTo>
                  <a:pt x="14" y="154767"/>
                  <a:pt x="9569" y="164322"/>
                  <a:pt x="21447" y="164322"/>
                </a:cubicBezTo>
                <a:lnTo>
                  <a:pt x="57168" y="164322"/>
                </a:lnTo>
                <a:lnTo>
                  <a:pt x="57168" y="207185"/>
                </a:lnTo>
                <a:lnTo>
                  <a:pt x="21452" y="207185"/>
                </a:lnTo>
                <a:cubicBezTo>
                  <a:pt x="9574" y="207185"/>
                  <a:pt x="23" y="216740"/>
                  <a:pt x="23" y="228618"/>
                </a:cubicBezTo>
                <a:cubicBezTo>
                  <a:pt x="23" y="240496"/>
                  <a:pt x="9578" y="250052"/>
                  <a:pt x="21456" y="250052"/>
                </a:cubicBezTo>
                <a:lnTo>
                  <a:pt x="57177" y="250052"/>
                </a:lnTo>
                <a:lnTo>
                  <a:pt x="57177" y="292914"/>
                </a:lnTo>
                <a:lnTo>
                  <a:pt x="21461" y="292914"/>
                </a:lnTo>
                <a:cubicBezTo>
                  <a:pt x="9583" y="292914"/>
                  <a:pt x="32" y="302470"/>
                  <a:pt x="32" y="314348"/>
                </a:cubicBezTo>
                <a:cubicBezTo>
                  <a:pt x="32" y="326226"/>
                  <a:pt x="9587" y="335781"/>
                  <a:pt x="21466" y="335781"/>
                </a:cubicBezTo>
                <a:lnTo>
                  <a:pt x="57187" y="335781"/>
                </a:lnTo>
                <a:lnTo>
                  <a:pt x="57187" y="342927"/>
                </a:lnTo>
                <a:cubicBezTo>
                  <a:pt x="57187" y="374451"/>
                  <a:pt x="82813" y="400077"/>
                  <a:pt x="114337" y="400077"/>
                </a:cubicBezTo>
                <a:lnTo>
                  <a:pt x="121483" y="400077"/>
                </a:lnTo>
                <a:lnTo>
                  <a:pt x="121483" y="435798"/>
                </a:lnTo>
                <a:cubicBezTo>
                  <a:pt x="121483" y="447677"/>
                  <a:pt x="131038" y="457232"/>
                  <a:pt x="142916" y="457232"/>
                </a:cubicBezTo>
                <a:cubicBezTo>
                  <a:pt x="154794" y="457232"/>
                  <a:pt x="164350" y="447677"/>
                  <a:pt x="164350" y="435803"/>
                </a:cubicBezTo>
                <a:lnTo>
                  <a:pt x="164350" y="400087"/>
                </a:lnTo>
                <a:lnTo>
                  <a:pt x="207212" y="400087"/>
                </a:lnTo>
                <a:lnTo>
                  <a:pt x="207212" y="435808"/>
                </a:lnTo>
                <a:cubicBezTo>
                  <a:pt x="207212" y="447686"/>
                  <a:pt x="216768" y="457241"/>
                  <a:pt x="228646" y="457241"/>
                </a:cubicBezTo>
                <a:cubicBezTo>
                  <a:pt x="240524" y="457241"/>
                  <a:pt x="250079" y="447686"/>
                  <a:pt x="250079" y="435812"/>
                </a:cubicBezTo>
                <a:lnTo>
                  <a:pt x="250079" y="400096"/>
                </a:lnTo>
                <a:lnTo>
                  <a:pt x="292942" y="400096"/>
                </a:lnTo>
                <a:lnTo>
                  <a:pt x="292942" y="435817"/>
                </a:lnTo>
                <a:cubicBezTo>
                  <a:pt x="292942" y="447695"/>
                  <a:pt x="302497" y="457250"/>
                  <a:pt x="314375" y="457250"/>
                </a:cubicBezTo>
                <a:cubicBezTo>
                  <a:pt x="326253" y="457250"/>
                  <a:pt x="335809" y="447695"/>
                  <a:pt x="335809" y="435821"/>
                </a:cubicBezTo>
                <a:lnTo>
                  <a:pt x="335809" y="400105"/>
                </a:lnTo>
                <a:lnTo>
                  <a:pt x="342955" y="400105"/>
                </a:lnTo>
                <a:cubicBezTo>
                  <a:pt x="374479" y="400105"/>
                  <a:pt x="400105" y="374479"/>
                  <a:pt x="400105" y="342955"/>
                </a:cubicBezTo>
                <a:lnTo>
                  <a:pt x="400105" y="335813"/>
                </a:lnTo>
                <a:lnTo>
                  <a:pt x="435826" y="335813"/>
                </a:lnTo>
                <a:cubicBezTo>
                  <a:pt x="447704" y="335813"/>
                  <a:pt x="457259" y="326258"/>
                  <a:pt x="457259" y="314384"/>
                </a:cubicBezTo>
                <a:cubicBezTo>
                  <a:pt x="457259" y="302506"/>
                  <a:pt x="447704" y="292955"/>
                  <a:pt x="435830" y="292955"/>
                </a:cubicBezTo>
                <a:lnTo>
                  <a:pt x="400114" y="292955"/>
                </a:lnTo>
                <a:lnTo>
                  <a:pt x="400114" y="250093"/>
                </a:lnTo>
                <a:lnTo>
                  <a:pt x="435835" y="250093"/>
                </a:lnTo>
                <a:cubicBezTo>
                  <a:pt x="447713" y="250093"/>
                  <a:pt x="457269" y="240537"/>
                  <a:pt x="457269" y="228664"/>
                </a:cubicBezTo>
                <a:cubicBezTo>
                  <a:pt x="457269" y="216786"/>
                  <a:pt x="447713" y="207235"/>
                  <a:pt x="435840" y="207235"/>
                </a:cubicBezTo>
                <a:lnTo>
                  <a:pt x="400123" y="207235"/>
                </a:lnTo>
                <a:lnTo>
                  <a:pt x="400123" y="164373"/>
                </a:lnTo>
                <a:lnTo>
                  <a:pt x="435844" y="164373"/>
                </a:lnTo>
                <a:cubicBezTo>
                  <a:pt x="447722" y="164373"/>
                  <a:pt x="457278" y="154817"/>
                  <a:pt x="457278" y="142944"/>
                </a:cubicBezTo>
                <a:cubicBezTo>
                  <a:pt x="457278" y="131066"/>
                  <a:pt x="447722" y="121515"/>
                  <a:pt x="435849" y="121515"/>
                </a:cubicBezTo>
                <a:lnTo>
                  <a:pt x="400132" y="121515"/>
                </a:lnTo>
                <a:lnTo>
                  <a:pt x="400132" y="114373"/>
                </a:lnTo>
                <a:cubicBezTo>
                  <a:pt x="400132" y="82849"/>
                  <a:pt x="374506" y="57223"/>
                  <a:pt x="342982" y="57223"/>
                </a:cubicBezTo>
                <a:lnTo>
                  <a:pt x="335841" y="57223"/>
                </a:lnTo>
                <a:lnTo>
                  <a:pt x="335841" y="21507"/>
                </a:lnTo>
                <a:cubicBezTo>
                  <a:pt x="335841" y="9629"/>
                  <a:pt x="326285" y="78"/>
                  <a:pt x="314412" y="78"/>
                </a:cubicBezTo>
                <a:cubicBezTo>
                  <a:pt x="302534" y="78"/>
                  <a:pt x="292983" y="9633"/>
                  <a:pt x="292983" y="21511"/>
                </a:cubicBezTo>
                <a:lnTo>
                  <a:pt x="292983" y="57232"/>
                </a:lnTo>
                <a:lnTo>
                  <a:pt x="250120" y="57232"/>
                </a:lnTo>
                <a:lnTo>
                  <a:pt x="250120" y="21516"/>
                </a:lnTo>
                <a:cubicBezTo>
                  <a:pt x="250120" y="9638"/>
                  <a:pt x="240565" y="87"/>
                  <a:pt x="228691" y="87"/>
                </a:cubicBezTo>
                <a:cubicBezTo>
                  <a:pt x="216813" y="87"/>
                  <a:pt x="207262" y="9642"/>
                  <a:pt x="207262" y="21520"/>
                </a:cubicBezTo>
                <a:lnTo>
                  <a:pt x="207262" y="57241"/>
                </a:lnTo>
                <a:lnTo>
                  <a:pt x="164400" y="57241"/>
                </a:lnTo>
                <a:lnTo>
                  <a:pt x="164309" y="21434"/>
                </a:lnTo>
                <a:moveTo>
                  <a:pt x="357188" y="114300"/>
                </a:moveTo>
                <a:lnTo>
                  <a:pt x="357188" y="342900"/>
                </a:lnTo>
                <a:cubicBezTo>
                  <a:pt x="357188" y="350759"/>
                  <a:pt x="350759" y="357188"/>
                  <a:pt x="342900" y="357188"/>
                </a:cubicBezTo>
                <a:lnTo>
                  <a:pt x="114300" y="357188"/>
                </a:lnTo>
                <a:cubicBezTo>
                  <a:pt x="106441" y="357188"/>
                  <a:pt x="100013" y="350759"/>
                  <a:pt x="100013" y="342900"/>
                </a:cubicBezTo>
                <a:lnTo>
                  <a:pt x="100013" y="114300"/>
                </a:lnTo>
                <a:cubicBezTo>
                  <a:pt x="100013" y="106441"/>
                  <a:pt x="106441" y="100013"/>
                  <a:pt x="114300" y="100013"/>
                </a:cubicBezTo>
                <a:lnTo>
                  <a:pt x="342900" y="100013"/>
                </a:lnTo>
                <a:cubicBezTo>
                  <a:pt x="350759" y="100013"/>
                  <a:pt x="357188" y="106441"/>
                  <a:pt x="357188" y="114300"/>
                </a:cubicBezTo>
                <a:moveTo>
                  <a:pt x="171450" y="142875"/>
                </a:moveTo>
                <a:cubicBezTo>
                  <a:pt x="155645" y="142875"/>
                  <a:pt x="142875" y="155645"/>
                  <a:pt x="142875" y="171450"/>
                </a:cubicBezTo>
                <a:lnTo>
                  <a:pt x="142875" y="285750"/>
                </a:lnTo>
                <a:cubicBezTo>
                  <a:pt x="142875" y="301555"/>
                  <a:pt x="155645" y="314325"/>
                  <a:pt x="171450" y="314325"/>
                </a:cubicBezTo>
                <a:lnTo>
                  <a:pt x="285750" y="314325"/>
                </a:lnTo>
                <a:cubicBezTo>
                  <a:pt x="301555" y="314325"/>
                  <a:pt x="314325" y="301555"/>
                  <a:pt x="314325" y="285750"/>
                </a:cubicBezTo>
                <a:lnTo>
                  <a:pt x="314325" y="171450"/>
                </a:lnTo>
                <a:cubicBezTo>
                  <a:pt x="314325" y="155645"/>
                  <a:pt x="301555" y="142875"/>
                  <a:pt x="285750" y="142875"/>
                </a:cubicBezTo>
                <a:lnTo>
                  <a:pt x="171450" y="142875"/>
                </a:lnTo>
                <a:moveTo>
                  <a:pt x="185738" y="185738"/>
                </a:moveTo>
                <a:lnTo>
                  <a:pt x="271463" y="185738"/>
                </a:lnTo>
                <a:lnTo>
                  <a:pt x="271463" y="271463"/>
                </a:lnTo>
                <a:lnTo>
                  <a:pt x="185738" y="271463"/>
                </a:lnTo>
                <a:lnTo>
                  <a:pt x="185738" y="18573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presentation will explore the key concepts, techniques, and applications of AI in NLP and Robotics.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the end of this presentation, you will have a comprehensive understanding of how AI is revolutionizing NLP and Robotics.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40267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AI in NLP and Robotics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40267" y="16292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37069" y="68671"/>
                </a:moveTo>
                <a:cubicBezTo>
                  <a:pt x="135372" y="74743"/>
                  <a:pt x="130997" y="79745"/>
                  <a:pt x="125282" y="82333"/>
                </a:cubicBezTo>
                <a:cubicBezTo>
                  <a:pt x="110460" y="89031"/>
                  <a:pt x="100099" y="103853"/>
                  <a:pt x="100013" y="121176"/>
                </a:cubicBezTo>
                <a:cubicBezTo>
                  <a:pt x="99921" y="129301"/>
                  <a:pt x="95367" y="136625"/>
                  <a:pt x="88134" y="140196"/>
                </a:cubicBezTo>
                <a:cubicBezTo>
                  <a:pt x="73938" y="147250"/>
                  <a:pt x="64291" y="161808"/>
                  <a:pt x="64291" y="178591"/>
                </a:cubicBezTo>
                <a:cubicBezTo>
                  <a:pt x="64291" y="184933"/>
                  <a:pt x="65631" y="190826"/>
                  <a:pt x="68041" y="196185"/>
                </a:cubicBezTo>
                <a:cubicBezTo>
                  <a:pt x="71968" y="204848"/>
                  <a:pt x="69737" y="214939"/>
                  <a:pt x="62595" y="221189"/>
                </a:cubicBezTo>
                <a:cubicBezTo>
                  <a:pt x="50452" y="231636"/>
                  <a:pt x="42863" y="247085"/>
                  <a:pt x="42863" y="264321"/>
                </a:cubicBezTo>
                <a:cubicBezTo>
                  <a:pt x="42863" y="282358"/>
                  <a:pt x="51165" y="298341"/>
                  <a:pt x="64205" y="308880"/>
                </a:cubicBezTo>
                <a:cubicBezTo>
                  <a:pt x="70189" y="313703"/>
                  <a:pt x="73134" y="321380"/>
                  <a:pt x="71972" y="328974"/>
                </a:cubicBezTo>
                <a:cubicBezTo>
                  <a:pt x="71616" y="331205"/>
                  <a:pt x="71438" y="333441"/>
                  <a:pt x="71438" y="335759"/>
                </a:cubicBezTo>
                <a:cubicBezTo>
                  <a:pt x="71438" y="359067"/>
                  <a:pt x="90009" y="377995"/>
                  <a:pt x="113139" y="378621"/>
                </a:cubicBezTo>
                <a:cubicBezTo>
                  <a:pt x="121355" y="378891"/>
                  <a:pt x="128674" y="383710"/>
                  <a:pt x="132071" y="391212"/>
                </a:cubicBezTo>
                <a:cubicBezTo>
                  <a:pt x="138234" y="404873"/>
                  <a:pt x="151982" y="414342"/>
                  <a:pt x="167879" y="414342"/>
                </a:cubicBezTo>
                <a:cubicBezTo>
                  <a:pt x="189578" y="414342"/>
                  <a:pt x="207171" y="396749"/>
                  <a:pt x="207171" y="375050"/>
                </a:cubicBezTo>
                <a:lnTo>
                  <a:pt x="207171" y="78584"/>
                </a:lnTo>
                <a:cubicBezTo>
                  <a:pt x="207171" y="58851"/>
                  <a:pt x="191187" y="42867"/>
                  <a:pt x="171455" y="42867"/>
                </a:cubicBezTo>
                <a:cubicBezTo>
                  <a:pt x="155201" y="42867"/>
                  <a:pt x="141362" y="53762"/>
                  <a:pt x="137073" y="68676"/>
                </a:cubicBezTo>
                <a:lnTo>
                  <a:pt x="137069" y="68671"/>
                </a:lnTo>
                <a:moveTo>
                  <a:pt x="228600" y="430413"/>
                </a:moveTo>
                <a:cubicBezTo>
                  <a:pt x="213599" y="446931"/>
                  <a:pt x="191901" y="457200"/>
                  <a:pt x="167879" y="457200"/>
                </a:cubicBezTo>
                <a:cubicBezTo>
                  <a:pt x="139126" y="457200"/>
                  <a:pt x="113857" y="442464"/>
                  <a:pt x="99208" y="420144"/>
                </a:cubicBezTo>
                <a:cubicBezTo>
                  <a:pt x="59025" y="413002"/>
                  <a:pt x="28575" y="377908"/>
                  <a:pt x="28575" y="335759"/>
                </a:cubicBezTo>
                <a:cubicBezTo>
                  <a:pt x="28575" y="335310"/>
                  <a:pt x="28575" y="334776"/>
                  <a:pt x="28575" y="334328"/>
                </a:cubicBezTo>
                <a:cubicBezTo>
                  <a:pt x="10895" y="316291"/>
                  <a:pt x="0" y="291556"/>
                  <a:pt x="0" y="264321"/>
                </a:cubicBezTo>
                <a:cubicBezTo>
                  <a:pt x="0" y="239495"/>
                  <a:pt x="9021" y="216813"/>
                  <a:pt x="23930" y="199403"/>
                </a:cubicBezTo>
                <a:cubicBezTo>
                  <a:pt x="22321" y="192705"/>
                  <a:pt x="21429" y="185742"/>
                  <a:pt x="21429" y="178596"/>
                </a:cubicBezTo>
                <a:cubicBezTo>
                  <a:pt x="21429" y="149486"/>
                  <a:pt x="35986" y="123677"/>
                  <a:pt x="58128" y="108228"/>
                </a:cubicBezTo>
                <a:cubicBezTo>
                  <a:pt x="62147" y="82419"/>
                  <a:pt x="77596" y="60456"/>
                  <a:pt x="99116" y="47686"/>
                </a:cubicBezTo>
                <a:cubicBezTo>
                  <a:pt x="111173" y="19646"/>
                  <a:pt x="139030" y="0"/>
                  <a:pt x="171445" y="0"/>
                </a:cubicBezTo>
                <a:cubicBezTo>
                  <a:pt x="193949" y="0"/>
                  <a:pt x="214308" y="9464"/>
                  <a:pt x="228595" y="24648"/>
                </a:cubicBezTo>
                <a:cubicBezTo>
                  <a:pt x="242883" y="9469"/>
                  <a:pt x="263242" y="0"/>
                  <a:pt x="285745" y="0"/>
                </a:cubicBezTo>
                <a:cubicBezTo>
                  <a:pt x="318161" y="0"/>
                  <a:pt x="346023" y="19646"/>
                  <a:pt x="357988" y="47686"/>
                </a:cubicBezTo>
                <a:cubicBezTo>
                  <a:pt x="379508" y="60456"/>
                  <a:pt x="395044" y="82424"/>
                  <a:pt x="398976" y="108228"/>
                </a:cubicBezTo>
                <a:cubicBezTo>
                  <a:pt x="421209" y="123677"/>
                  <a:pt x="435766" y="149482"/>
                  <a:pt x="435766" y="178596"/>
                </a:cubicBezTo>
                <a:cubicBezTo>
                  <a:pt x="435766" y="185742"/>
                  <a:pt x="434875" y="192705"/>
                  <a:pt x="433266" y="199403"/>
                </a:cubicBezTo>
                <a:cubicBezTo>
                  <a:pt x="448179" y="216905"/>
                  <a:pt x="457195" y="239587"/>
                  <a:pt x="457195" y="264321"/>
                </a:cubicBezTo>
                <a:cubicBezTo>
                  <a:pt x="457195" y="291556"/>
                  <a:pt x="446300" y="316291"/>
                  <a:pt x="428620" y="334328"/>
                </a:cubicBezTo>
                <a:cubicBezTo>
                  <a:pt x="428620" y="334776"/>
                  <a:pt x="428620" y="335310"/>
                  <a:pt x="428620" y="335759"/>
                </a:cubicBezTo>
                <a:cubicBezTo>
                  <a:pt x="428620" y="377995"/>
                  <a:pt x="398171" y="413002"/>
                  <a:pt x="357988" y="420144"/>
                </a:cubicBezTo>
                <a:cubicBezTo>
                  <a:pt x="343343" y="442469"/>
                  <a:pt x="318074" y="457200"/>
                  <a:pt x="289316" y="457200"/>
                </a:cubicBezTo>
                <a:cubicBezTo>
                  <a:pt x="265295" y="457200"/>
                  <a:pt x="243596" y="446840"/>
                  <a:pt x="228595" y="430413"/>
                </a:cubicBezTo>
                <a:lnTo>
                  <a:pt x="228600" y="430413"/>
                </a:lnTo>
                <a:moveTo>
                  <a:pt x="250034" y="375046"/>
                </a:moveTo>
                <a:cubicBezTo>
                  <a:pt x="250034" y="396744"/>
                  <a:pt x="267627" y="414338"/>
                  <a:pt x="289325" y="414338"/>
                </a:cubicBezTo>
                <a:cubicBezTo>
                  <a:pt x="305222" y="414338"/>
                  <a:pt x="318970" y="404873"/>
                  <a:pt x="325133" y="391208"/>
                </a:cubicBezTo>
                <a:cubicBezTo>
                  <a:pt x="328526" y="383705"/>
                  <a:pt x="335850" y="378795"/>
                  <a:pt x="344066" y="378616"/>
                </a:cubicBezTo>
                <a:cubicBezTo>
                  <a:pt x="367196" y="377990"/>
                  <a:pt x="385767" y="359062"/>
                  <a:pt x="385767" y="335754"/>
                </a:cubicBezTo>
                <a:cubicBezTo>
                  <a:pt x="385767" y="333431"/>
                  <a:pt x="385589" y="331109"/>
                  <a:pt x="385232" y="328969"/>
                </a:cubicBezTo>
                <a:cubicBezTo>
                  <a:pt x="383984" y="321380"/>
                  <a:pt x="387020" y="313699"/>
                  <a:pt x="393000" y="308875"/>
                </a:cubicBezTo>
                <a:cubicBezTo>
                  <a:pt x="406039" y="298337"/>
                  <a:pt x="414342" y="282353"/>
                  <a:pt x="414342" y="264316"/>
                </a:cubicBezTo>
                <a:cubicBezTo>
                  <a:pt x="414342" y="247080"/>
                  <a:pt x="406753" y="231636"/>
                  <a:pt x="394609" y="221184"/>
                </a:cubicBezTo>
                <a:cubicBezTo>
                  <a:pt x="387468" y="215021"/>
                  <a:pt x="385232" y="204844"/>
                  <a:pt x="389164" y="196180"/>
                </a:cubicBezTo>
                <a:cubicBezTo>
                  <a:pt x="391574" y="190822"/>
                  <a:pt x="392913" y="184928"/>
                  <a:pt x="392913" y="178587"/>
                </a:cubicBezTo>
                <a:cubicBezTo>
                  <a:pt x="392913" y="161799"/>
                  <a:pt x="383271" y="147246"/>
                  <a:pt x="369070" y="140191"/>
                </a:cubicBezTo>
                <a:cubicBezTo>
                  <a:pt x="361837" y="136621"/>
                  <a:pt x="357192" y="129209"/>
                  <a:pt x="357192" y="121172"/>
                </a:cubicBezTo>
                <a:cubicBezTo>
                  <a:pt x="357101" y="103935"/>
                  <a:pt x="346745" y="89026"/>
                  <a:pt x="331923" y="82328"/>
                </a:cubicBezTo>
                <a:cubicBezTo>
                  <a:pt x="326208" y="79740"/>
                  <a:pt x="321832" y="74738"/>
                  <a:pt x="320136" y="68667"/>
                </a:cubicBezTo>
                <a:cubicBezTo>
                  <a:pt x="315852" y="53753"/>
                  <a:pt x="302008" y="42858"/>
                  <a:pt x="285755" y="42858"/>
                </a:cubicBezTo>
                <a:cubicBezTo>
                  <a:pt x="266022" y="42858"/>
                  <a:pt x="250038" y="58842"/>
                  <a:pt x="250038" y="78579"/>
                </a:cubicBezTo>
                <a:lnTo>
                  <a:pt x="250034" y="37504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Advanced AI Applications in Natural Language Processing (NLP) and Robotics are transforming industries and revolutionizing the way we live and work.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presentation will explore the key concepts, techniques, and applications of AI in NLP and Robotics.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77240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Transforming Industries with AI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77240" y="1674935"/>
            <a:ext cx="457200" cy="365760"/>
          </a:xfrm>
          <a:custGeom>
            <a:avLst/>
            <a:gdLst/>
            <a:ahLst/>
            <a:cxnLst/>
            <a:rect l="l" t="t" r="r" b="b"/>
            <a:pathLst>
              <a:path w="457200" h="365760">
                <a:moveTo>
                  <a:pt x="228600" y="0"/>
                </a:moveTo>
                <a:cubicBezTo>
                  <a:pt x="238101" y="0"/>
                  <a:pt x="245745" y="7644"/>
                  <a:pt x="245745" y="17147"/>
                </a:cubicBezTo>
                <a:lnTo>
                  <a:pt x="245745" y="68584"/>
                </a:lnTo>
                <a:lnTo>
                  <a:pt x="320040" y="68584"/>
                </a:lnTo>
                <a:cubicBezTo>
                  <a:pt x="357901" y="68584"/>
                  <a:pt x="388620" y="99300"/>
                  <a:pt x="388620" y="137164"/>
                </a:cubicBezTo>
                <a:lnTo>
                  <a:pt x="388620" y="297184"/>
                </a:lnTo>
                <a:cubicBezTo>
                  <a:pt x="388620" y="335047"/>
                  <a:pt x="357901" y="365764"/>
                  <a:pt x="320040" y="365764"/>
                </a:cubicBezTo>
                <a:lnTo>
                  <a:pt x="137160" y="365764"/>
                </a:lnTo>
                <a:cubicBezTo>
                  <a:pt x="99299" y="365764"/>
                  <a:pt x="68580" y="335047"/>
                  <a:pt x="68580" y="297184"/>
                </a:cubicBezTo>
                <a:lnTo>
                  <a:pt x="68580" y="137164"/>
                </a:lnTo>
                <a:cubicBezTo>
                  <a:pt x="68580" y="99300"/>
                  <a:pt x="99299" y="68584"/>
                  <a:pt x="137160" y="68584"/>
                </a:cubicBezTo>
                <a:lnTo>
                  <a:pt x="211455" y="68584"/>
                </a:lnTo>
                <a:lnTo>
                  <a:pt x="211455" y="17150"/>
                </a:lnTo>
                <a:cubicBezTo>
                  <a:pt x="211455" y="7648"/>
                  <a:pt x="219099" y="7"/>
                  <a:pt x="228600" y="7"/>
                </a:cubicBezTo>
                <a:lnTo>
                  <a:pt x="228600" y="0"/>
                </a:lnTo>
                <a:moveTo>
                  <a:pt x="137160" y="102870"/>
                </a:moveTo>
                <a:cubicBezTo>
                  <a:pt x="118227" y="102870"/>
                  <a:pt x="102870" y="118228"/>
                  <a:pt x="102870" y="137160"/>
                </a:cubicBezTo>
                <a:lnTo>
                  <a:pt x="102870" y="297180"/>
                </a:lnTo>
                <a:cubicBezTo>
                  <a:pt x="102870" y="316112"/>
                  <a:pt x="118227" y="331470"/>
                  <a:pt x="137160" y="331470"/>
                </a:cubicBezTo>
                <a:lnTo>
                  <a:pt x="320040" y="331470"/>
                </a:lnTo>
                <a:cubicBezTo>
                  <a:pt x="338973" y="331470"/>
                  <a:pt x="354330" y="316112"/>
                  <a:pt x="354330" y="297180"/>
                </a:cubicBezTo>
                <a:lnTo>
                  <a:pt x="354330" y="137160"/>
                </a:lnTo>
                <a:cubicBezTo>
                  <a:pt x="354330" y="118228"/>
                  <a:pt x="338973" y="102870"/>
                  <a:pt x="320040" y="102870"/>
                </a:cubicBezTo>
                <a:lnTo>
                  <a:pt x="228600" y="102870"/>
                </a:lnTo>
                <a:lnTo>
                  <a:pt x="137160" y="102870"/>
                </a:lnTo>
                <a:moveTo>
                  <a:pt x="34290" y="160020"/>
                </a:moveTo>
                <a:lnTo>
                  <a:pt x="45720" y="160020"/>
                </a:lnTo>
                <a:lnTo>
                  <a:pt x="45720" y="297180"/>
                </a:lnTo>
                <a:lnTo>
                  <a:pt x="34290" y="297180"/>
                </a:lnTo>
                <a:cubicBezTo>
                  <a:pt x="15357" y="297180"/>
                  <a:pt x="0" y="281822"/>
                  <a:pt x="0" y="262890"/>
                </a:cubicBezTo>
                <a:lnTo>
                  <a:pt x="0" y="194310"/>
                </a:lnTo>
                <a:cubicBezTo>
                  <a:pt x="0" y="175378"/>
                  <a:pt x="15357" y="160020"/>
                  <a:pt x="34290" y="160020"/>
                </a:cubicBezTo>
                <a:lnTo>
                  <a:pt x="34290" y="160020"/>
                </a:lnTo>
                <a:moveTo>
                  <a:pt x="422910" y="160020"/>
                </a:moveTo>
                <a:cubicBezTo>
                  <a:pt x="441843" y="160020"/>
                  <a:pt x="457200" y="175378"/>
                  <a:pt x="457200" y="194310"/>
                </a:cubicBezTo>
                <a:lnTo>
                  <a:pt x="457200" y="262890"/>
                </a:lnTo>
                <a:cubicBezTo>
                  <a:pt x="457200" y="281822"/>
                  <a:pt x="441843" y="297180"/>
                  <a:pt x="422910" y="297180"/>
                </a:cubicBezTo>
                <a:lnTo>
                  <a:pt x="411480" y="297180"/>
                </a:lnTo>
                <a:lnTo>
                  <a:pt x="411480" y="160020"/>
                </a:lnTo>
                <a:lnTo>
                  <a:pt x="422910" y="160020"/>
                </a:lnTo>
                <a:moveTo>
                  <a:pt x="148590" y="274320"/>
                </a:moveTo>
                <a:lnTo>
                  <a:pt x="171450" y="274320"/>
                </a:lnTo>
                <a:cubicBezTo>
                  <a:pt x="177737" y="274320"/>
                  <a:pt x="182880" y="279463"/>
                  <a:pt x="182880" y="285750"/>
                </a:cubicBezTo>
                <a:cubicBezTo>
                  <a:pt x="182880" y="292037"/>
                  <a:pt x="177737" y="297180"/>
                  <a:pt x="171450" y="297180"/>
                </a:cubicBezTo>
                <a:lnTo>
                  <a:pt x="148590" y="297180"/>
                </a:lnTo>
                <a:cubicBezTo>
                  <a:pt x="142304" y="297180"/>
                  <a:pt x="137160" y="292037"/>
                  <a:pt x="137160" y="285750"/>
                </a:cubicBezTo>
                <a:cubicBezTo>
                  <a:pt x="137160" y="279463"/>
                  <a:pt x="142304" y="274320"/>
                  <a:pt x="148590" y="274320"/>
                </a:cubicBezTo>
                <a:moveTo>
                  <a:pt x="217170" y="274320"/>
                </a:moveTo>
                <a:lnTo>
                  <a:pt x="240030" y="274320"/>
                </a:lnTo>
                <a:cubicBezTo>
                  <a:pt x="246316" y="274320"/>
                  <a:pt x="251460" y="279463"/>
                  <a:pt x="251460" y="285750"/>
                </a:cubicBezTo>
                <a:cubicBezTo>
                  <a:pt x="251460" y="292037"/>
                  <a:pt x="246316" y="297180"/>
                  <a:pt x="240030" y="297180"/>
                </a:cubicBezTo>
                <a:lnTo>
                  <a:pt x="217170" y="297180"/>
                </a:lnTo>
                <a:cubicBezTo>
                  <a:pt x="210884" y="297180"/>
                  <a:pt x="205740" y="292037"/>
                  <a:pt x="205740" y="285750"/>
                </a:cubicBezTo>
                <a:cubicBezTo>
                  <a:pt x="205740" y="279463"/>
                  <a:pt x="210884" y="274320"/>
                  <a:pt x="217170" y="274320"/>
                </a:cubicBezTo>
                <a:moveTo>
                  <a:pt x="285750" y="274320"/>
                </a:moveTo>
                <a:lnTo>
                  <a:pt x="308610" y="274320"/>
                </a:lnTo>
                <a:cubicBezTo>
                  <a:pt x="314896" y="274320"/>
                  <a:pt x="320040" y="279463"/>
                  <a:pt x="320040" y="285750"/>
                </a:cubicBezTo>
                <a:cubicBezTo>
                  <a:pt x="320040" y="292037"/>
                  <a:pt x="314897" y="297180"/>
                  <a:pt x="308610" y="297180"/>
                </a:cubicBezTo>
                <a:lnTo>
                  <a:pt x="285750" y="297180"/>
                </a:lnTo>
                <a:cubicBezTo>
                  <a:pt x="279464" y="297180"/>
                  <a:pt x="274320" y="292037"/>
                  <a:pt x="274320" y="285750"/>
                </a:cubicBezTo>
                <a:cubicBezTo>
                  <a:pt x="274320" y="279463"/>
                  <a:pt x="279464" y="274320"/>
                  <a:pt x="285750" y="274320"/>
                </a:cubicBezTo>
                <a:moveTo>
                  <a:pt x="142875" y="182880"/>
                </a:moveTo>
                <a:cubicBezTo>
                  <a:pt x="142875" y="167097"/>
                  <a:pt x="155667" y="154307"/>
                  <a:pt x="171450" y="154307"/>
                </a:cubicBezTo>
                <a:cubicBezTo>
                  <a:pt x="187233" y="154307"/>
                  <a:pt x="200025" y="167101"/>
                  <a:pt x="200025" y="182884"/>
                </a:cubicBezTo>
                <a:cubicBezTo>
                  <a:pt x="200025" y="198666"/>
                  <a:pt x="187233" y="211460"/>
                  <a:pt x="171450" y="211460"/>
                </a:cubicBezTo>
                <a:cubicBezTo>
                  <a:pt x="155667" y="211460"/>
                  <a:pt x="142875" y="198666"/>
                  <a:pt x="142875" y="182887"/>
                </a:cubicBezTo>
                <a:lnTo>
                  <a:pt x="142875" y="182880"/>
                </a:lnTo>
                <a:moveTo>
                  <a:pt x="285750" y="154307"/>
                </a:moveTo>
                <a:cubicBezTo>
                  <a:pt x="301533" y="154307"/>
                  <a:pt x="314325" y="167101"/>
                  <a:pt x="314325" y="182884"/>
                </a:cubicBezTo>
                <a:cubicBezTo>
                  <a:pt x="314325" y="198666"/>
                  <a:pt x="301533" y="211460"/>
                  <a:pt x="285750" y="211460"/>
                </a:cubicBezTo>
                <a:cubicBezTo>
                  <a:pt x="269967" y="211460"/>
                  <a:pt x="257175" y="198666"/>
                  <a:pt x="257175" y="182887"/>
                </a:cubicBezTo>
                <a:cubicBezTo>
                  <a:pt x="257175" y="167105"/>
                  <a:pt x="269967" y="154314"/>
                  <a:pt x="285750" y="154314"/>
                </a:cubicBezTo>
                <a:lnTo>
                  <a:pt x="285750" y="15430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Advancing the Future: AI in Natural Language Processing and Robotics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is Natural Language Processing (NLP)?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493775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NLP has many real-world applications, including virtual assistants, chatbots, and language translation software.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enhance user experience and improve communication.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Use Cases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937759" y="4025378"/>
            <a:ext cx="274320" cy="219456"/>
          </a:xfrm>
          <a:custGeom>
            <a:avLst/>
            <a:gdLst/>
            <a:ahLst/>
            <a:cxnLst/>
            <a:rect l="l" t="t" r="r" b="b"/>
            <a:pathLst>
              <a:path w="274320" h="219456">
                <a:moveTo>
                  <a:pt x="137160" y="0"/>
                </a:moveTo>
                <a:cubicBezTo>
                  <a:pt x="142860" y="0"/>
                  <a:pt x="147447" y="4587"/>
                  <a:pt x="147447" y="10288"/>
                </a:cubicBezTo>
                <a:lnTo>
                  <a:pt x="147447" y="41150"/>
                </a:lnTo>
                <a:lnTo>
                  <a:pt x="192024" y="41150"/>
                </a:lnTo>
                <a:cubicBezTo>
                  <a:pt x="214740" y="41150"/>
                  <a:pt x="233172" y="59580"/>
                  <a:pt x="233172" y="82298"/>
                </a:cubicBezTo>
                <a:lnTo>
                  <a:pt x="233172" y="178310"/>
                </a:lnTo>
                <a:cubicBezTo>
                  <a:pt x="233172" y="201028"/>
                  <a:pt x="214740" y="219458"/>
                  <a:pt x="192024" y="219458"/>
                </a:cubicBezTo>
                <a:lnTo>
                  <a:pt x="82296" y="219458"/>
                </a:lnTo>
                <a:cubicBezTo>
                  <a:pt x="59580" y="219458"/>
                  <a:pt x="41148" y="201028"/>
                  <a:pt x="41148" y="178310"/>
                </a:cubicBezTo>
                <a:lnTo>
                  <a:pt x="41148" y="82298"/>
                </a:lnTo>
                <a:cubicBezTo>
                  <a:pt x="41148" y="59580"/>
                  <a:pt x="59580" y="41150"/>
                  <a:pt x="82296" y="41150"/>
                </a:cubicBezTo>
                <a:lnTo>
                  <a:pt x="126873" y="41150"/>
                </a:lnTo>
                <a:lnTo>
                  <a:pt x="126873" y="10290"/>
                </a:lnTo>
                <a:cubicBezTo>
                  <a:pt x="126873" y="4589"/>
                  <a:pt x="131460" y="5"/>
                  <a:pt x="137160" y="5"/>
                </a:cubicBezTo>
                <a:lnTo>
                  <a:pt x="137160" y="0"/>
                </a:lnTo>
                <a:moveTo>
                  <a:pt x="82296" y="61722"/>
                </a:moveTo>
                <a:cubicBezTo>
                  <a:pt x="70936" y="61722"/>
                  <a:pt x="61722" y="70937"/>
                  <a:pt x="61722" y="82296"/>
                </a:cubicBezTo>
                <a:lnTo>
                  <a:pt x="61722" y="178308"/>
                </a:lnTo>
                <a:cubicBezTo>
                  <a:pt x="61722" y="189667"/>
                  <a:pt x="70936" y="198882"/>
                  <a:pt x="82296" y="198882"/>
                </a:cubicBezTo>
                <a:lnTo>
                  <a:pt x="192024" y="198882"/>
                </a:lnTo>
                <a:cubicBezTo>
                  <a:pt x="203384" y="198882"/>
                  <a:pt x="212598" y="189667"/>
                  <a:pt x="212598" y="178308"/>
                </a:cubicBezTo>
                <a:lnTo>
                  <a:pt x="212598" y="82296"/>
                </a:lnTo>
                <a:cubicBezTo>
                  <a:pt x="212598" y="70937"/>
                  <a:pt x="203384" y="61722"/>
                  <a:pt x="192024" y="61722"/>
                </a:cubicBezTo>
                <a:lnTo>
                  <a:pt x="137160" y="61722"/>
                </a:lnTo>
                <a:lnTo>
                  <a:pt x="82296" y="61722"/>
                </a:lnTo>
                <a:moveTo>
                  <a:pt x="20574" y="96012"/>
                </a:moveTo>
                <a:lnTo>
                  <a:pt x="27432" y="96012"/>
                </a:lnTo>
                <a:lnTo>
                  <a:pt x="27432" y="178308"/>
                </a:lnTo>
                <a:lnTo>
                  <a:pt x="20574" y="178308"/>
                </a:lnTo>
                <a:cubicBezTo>
                  <a:pt x="9214" y="178308"/>
                  <a:pt x="0" y="169093"/>
                  <a:pt x="0" y="157734"/>
                </a:cubicBezTo>
                <a:lnTo>
                  <a:pt x="0" y="116586"/>
                </a:lnTo>
                <a:cubicBezTo>
                  <a:pt x="0" y="105227"/>
                  <a:pt x="9214" y="96012"/>
                  <a:pt x="20574" y="96012"/>
                </a:cubicBezTo>
                <a:lnTo>
                  <a:pt x="20574" y="96012"/>
                </a:lnTo>
                <a:moveTo>
                  <a:pt x="253746" y="96012"/>
                </a:moveTo>
                <a:cubicBezTo>
                  <a:pt x="265106" y="96012"/>
                  <a:pt x="274320" y="105227"/>
                  <a:pt x="274320" y="116586"/>
                </a:cubicBezTo>
                <a:lnTo>
                  <a:pt x="274320" y="157734"/>
                </a:lnTo>
                <a:cubicBezTo>
                  <a:pt x="274320" y="169093"/>
                  <a:pt x="265106" y="178308"/>
                  <a:pt x="253746" y="178308"/>
                </a:cubicBezTo>
                <a:lnTo>
                  <a:pt x="246888" y="178308"/>
                </a:lnTo>
                <a:lnTo>
                  <a:pt x="246888" y="96012"/>
                </a:lnTo>
                <a:lnTo>
                  <a:pt x="253746" y="96012"/>
                </a:lnTo>
                <a:moveTo>
                  <a:pt x="89154" y="164592"/>
                </a:moveTo>
                <a:lnTo>
                  <a:pt x="102870" y="164592"/>
                </a:lnTo>
                <a:cubicBezTo>
                  <a:pt x="106642" y="164592"/>
                  <a:pt x="109728" y="167678"/>
                  <a:pt x="109728" y="171450"/>
                </a:cubicBezTo>
                <a:cubicBezTo>
                  <a:pt x="109728" y="175222"/>
                  <a:pt x="106642" y="178308"/>
                  <a:pt x="102870" y="178308"/>
                </a:cubicBezTo>
                <a:lnTo>
                  <a:pt x="89154" y="178308"/>
                </a:lnTo>
                <a:cubicBezTo>
                  <a:pt x="85382" y="178308"/>
                  <a:pt x="82296" y="175222"/>
                  <a:pt x="82296" y="171450"/>
                </a:cubicBezTo>
                <a:cubicBezTo>
                  <a:pt x="82296" y="167678"/>
                  <a:pt x="85382" y="164592"/>
                  <a:pt x="89154" y="164592"/>
                </a:cubicBezTo>
                <a:moveTo>
                  <a:pt x="130302" y="164592"/>
                </a:moveTo>
                <a:lnTo>
                  <a:pt x="144018" y="164592"/>
                </a:lnTo>
                <a:cubicBezTo>
                  <a:pt x="147790" y="164592"/>
                  <a:pt x="150876" y="167678"/>
                  <a:pt x="150876" y="171450"/>
                </a:cubicBezTo>
                <a:cubicBezTo>
                  <a:pt x="150876" y="175222"/>
                  <a:pt x="147790" y="178308"/>
                  <a:pt x="144018" y="178308"/>
                </a:cubicBezTo>
                <a:lnTo>
                  <a:pt x="130302" y="178308"/>
                </a:lnTo>
                <a:cubicBezTo>
                  <a:pt x="126530" y="178308"/>
                  <a:pt x="123444" y="175222"/>
                  <a:pt x="123444" y="171450"/>
                </a:cubicBezTo>
                <a:cubicBezTo>
                  <a:pt x="123444" y="167678"/>
                  <a:pt x="126530" y="164592"/>
                  <a:pt x="130302" y="164592"/>
                </a:cubicBezTo>
                <a:moveTo>
                  <a:pt x="171450" y="164592"/>
                </a:moveTo>
                <a:lnTo>
                  <a:pt x="185166" y="164592"/>
                </a:lnTo>
                <a:cubicBezTo>
                  <a:pt x="188938" y="164592"/>
                  <a:pt x="192024" y="167678"/>
                  <a:pt x="192024" y="171450"/>
                </a:cubicBezTo>
                <a:cubicBezTo>
                  <a:pt x="192024" y="175222"/>
                  <a:pt x="188938" y="178308"/>
                  <a:pt x="185166" y="178308"/>
                </a:cubicBezTo>
                <a:lnTo>
                  <a:pt x="171450" y="178308"/>
                </a:lnTo>
                <a:cubicBezTo>
                  <a:pt x="167678" y="178308"/>
                  <a:pt x="164592" y="175222"/>
                  <a:pt x="164592" y="171450"/>
                </a:cubicBezTo>
                <a:cubicBezTo>
                  <a:pt x="164592" y="167678"/>
                  <a:pt x="167678" y="164592"/>
                  <a:pt x="171450" y="164592"/>
                </a:cubicBezTo>
                <a:moveTo>
                  <a:pt x="85725" y="109728"/>
                </a:moveTo>
                <a:cubicBezTo>
                  <a:pt x="85725" y="100258"/>
                  <a:pt x="93400" y="92584"/>
                  <a:pt x="102870" y="92584"/>
                </a:cubicBezTo>
                <a:cubicBezTo>
                  <a:pt x="112340" y="92584"/>
                  <a:pt x="120015" y="100261"/>
                  <a:pt x="120015" y="109730"/>
                </a:cubicBezTo>
                <a:cubicBezTo>
                  <a:pt x="120015" y="119200"/>
                  <a:pt x="112340" y="126876"/>
                  <a:pt x="102870" y="126876"/>
                </a:cubicBezTo>
                <a:cubicBezTo>
                  <a:pt x="93400" y="126876"/>
                  <a:pt x="85725" y="119200"/>
                  <a:pt x="85725" y="109733"/>
                </a:cubicBezTo>
                <a:lnTo>
                  <a:pt x="85725" y="109728"/>
                </a:lnTo>
                <a:moveTo>
                  <a:pt x="171450" y="92584"/>
                </a:moveTo>
                <a:cubicBezTo>
                  <a:pt x="180920" y="92584"/>
                  <a:pt x="188595" y="100261"/>
                  <a:pt x="188595" y="109730"/>
                </a:cubicBezTo>
                <a:cubicBezTo>
                  <a:pt x="188595" y="119200"/>
                  <a:pt x="180920" y="126876"/>
                  <a:pt x="171450" y="126876"/>
                </a:cubicBezTo>
                <a:cubicBezTo>
                  <a:pt x="161980" y="126876"/>
                  <a:pt x="154305" y="119200"/>
                  <a:pt x="154305" y="109733"/>
                </a:cubicBezTo>
                <a:cubicBezTo>
                  <a:pt x="154305" y="100263"/>
                  <a:pt x="161980" y="92589"/>
                  <a:pt x="171450" y="92589"/>
                </a:cubicBezTo>
                <a:lnTo>
                  <a:pt x="171450" y="9258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3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Applications of NLP include language translation, text summarization, and sentiment analysis.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applications are widely used in various industries.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3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 of NLP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48603"/>
                </a:moveTo>
                <a:cubicBezTo>
                  <a:pt x="141124" y="248603"/>
                  <a:pt x="151625" y="244746"/>
                  <a:pt x="162664" y="222671"/>
                </a:cubicBezTo>
                <a:cubicBezTo>
                  <a:pt x="167379" y="213188"/>
                  <a:pt x="171450" y="201669"/>
                  <a:pt x="174451" y="188595"/>
                </a:cubicBezTo>
                <a:lnTo>
                  <a:pt x="99872" y="188595"/>
                </a:lnTo>
                <a:cubicBezTo>
                  <a:pt x="102873" y="201669"/>
                  <a:pt x="106944" y="213188"/>
                  <a:pt x="111659" y="222671"/>
                </a:cubicBezTo>
                <a:cubicBezTo>
                  <a:pt x="122695" y="244746"/>
                  <a:pt x="133199" y="248603"/>
                  <a:pt x="137163" y="248603"/>
                </a:cubicBezTo>
                <a:lnTo>
                  <a:pt x="137160" y="248603"/>
                </a:lnTo>
                <a:moveTo>
                  <a:pt x="95636" y="162878"/>
                </a:moveTo>
                <a:lnTo>
                  <a:pt x="178681" y="162878"/>
                </a:lnTo>
                <a:cubicBezTo>
                  <a:pt x="179540" y="154681"/>
                  <a:pt x="180020" y="146053"/>
                  <a:pt x="180020" y="137160"/>
                </a:cubicBezTo>
                <a:cubicBezTo>
                  <a:pt x="180020" y="128267"/>
                  <a:pt x="179537" y="119639"/>
                  <a:pt x="178681" y="111443"/>
                </a:cubicBezTo>
                <a:lnTo>
                  <a:pt x="95636" y="111443"/>
                </a:lnTo>
                <a:cubicBezTo>
                  <a:pt x="94780" y="119639"/>
                  <a:pt x="94298" y="128267"/>
                  <a:pt x="94298" y="137160"/>
                </a:cubicBezTo>
                <a:cubicBezTo>
                  <a:pt x="94298" y="146053"/>
                  <a:pt x="94780" y="154681"/>
                  <a:pt x="95636" y="162878"/>
                </a:cubicBezTo>
                <a:lnTo>
                  <a:pt x="95636" y="162878"/>
                </a:lnTo>
                <a:moveTo>
                  <a:pt x="99869" y="85725"/>
                </a:moveTo>
                <a:lnTo>
                  <a:pt x="174451" y="85725"/>
                </a:lnTo>
                <a:cubicBezTo>
                  <a:pt x="171450" y="72651"/>
                  <a:pt x="167379" y="61132"/>
                  <a:pt x="162663" y="51649"/>
                </a:cubicBezTo>
                <a:cubicBezTo>
                  <a:pt x="151628" y="29574"/>
                  <a:pt x="141124" y="25718"/>
                  <a:pt x="137160" y="25718"/>
                </a:cubicBezTo>
                <a:cubicBezTo>
                  <a:pt x="133196" y="25718"/>
                  <a:pt x="122695" y="29574"/>
                  <a:pt x="111656" y="51649"/>
                </a:cubicBezTo>
                <a:cubicBezTo>
                  <a:pt x="106941" y="61132"/>
                  <a:pt x="102870" y="72651"/>
                  <a:pt x="99869" y="85725"/>
                </a:cubicBezTo>
                <a:lnTo>
                  <a:pt x="99869" y="85725"/>
                </a:lnTo>
                <a:moveTo>
                  <a:pt x="204508" y="111443"/>
                </a:moveTo>
                <a:cubicBezTo>
                  <a:pt x="205312" y="119746"/>
                  <a:pt x="205688" y="128374"/>
                  <a:pt x="205688" y="137160"/>
                </a:cubicBezTo>
                <a:cubicBezTo>
                  <a:pt x="205688" y="145946"/>
                  <a:pt x="205260" y="154574"/>
                  <a:pt x="204508" y="162877"/>
                </a:cubicBezTo>
                <a:lnTo>
                  <a:pt x="245601" y="162877"/>
                </a:lnTo>
                <a:cubicBezTo>
                  <a:pt x="247530" y="154626"/>
                  <a:pt x="248603" y="146001"/>
                  <a:pt x="248603" y="137160"/>
                </a:cubicBezTo>
                <a:cubicBezTo>
                  <a:pt x="248603" y="128319"/>
                  <a:pt x="247585" y="119694"/>
                  <a:pt x="245601" y="111443"/>
                </a:cubicBezTo>
                <a:lnTo>
                  <a:pt x="204508" y="111443"/>
                </a:lnTo>
                <a:moveTo>
                  <a:pt x="236011" y="85725"/>
                </a:moveTo>
                <a:cubicBezTo>
                  <a:pt x="224545" y="63705"/>
                  <a:pt x="205954" y="46023"/>
                  <a:pt x="183290" y="35684"/>
                </a:cubicBezTo>
                <a:cubicBezTo>
                  <a:pt x="190844" y="49400"/>
                  <a:pt x="196844" y="66490"/>
                  <a:pt x="200756" y="85725"/>
                </a:cubicBezTo>
                <a:lnTo>
                  <a:pt x="236063" y="85725"/>
                </a:lnTo>
                <a:lnTo>
                  <a:pt x="236011" y="85725"/>
                </a:lnTo>
                <a:moveTo>
                  <a:pt x="73510" y="85725"/>
                </a:moveTo>
                <a:cubicBezTo>
                  <a:pt x="77421" y="66490"/>
                  <a:pt x="83421" y="49452"/>
                  <a:pt x="90976" y="35684"/>
                </a:cubicBezTo>
                <a:cubicBezTo>
                  <a:pt x="68311" y="46025"/>
                  <a:pt x="49721" y="63705"/>
                  <a:pt x="38254" y="85725"/>
                </a:cubicBezTo>
                <a:lnTo>
                  <a:pt x="73562" y="85725"/>
                </a:lnTo>
                <a:lnTo>
                  <a:pt x="73510" y="85725"/>
                </a:lnTo>
                <a:moveTo>
                  <a:pt x="28719" y="111443"/>
                </a:moveTo>
                <a:cubicBezTo>
                  <a:pt x="26790" y="119694"/>
                  <a:pt x="25718" y="128319"/>
                  <a:pt x="25718" y="137160"/>
                </a:cubicBezTo>
                <a:cubicBezTo>
                  <a:pt x="25718" y="146001"/>
                  <a:pt x="26735" y="154626"/>
                  <a:pt x="28719" y="162877"/>
                </a:cubicBezTo>
                <a:lnTo>
                  <a:pt x="69812" y="162877"/>
                </a:lnTo>
                <a:cubicBezTo>
                  <a:pt x="69008" y="154574"/>
                  <a:pt x="68632" y="145946"/>
                  <a:pt x="68632" y="137160"/>
                </a:cubicBezTo>
                <a:cubicBezTo>
                  <a:pt x="68632" y="128374"/>
                  <a:pt x="69060" y="119746"/>
                  <a:pt x="69812" y="111443"/>
                </a:cubicBezTo>
                <a:lnTo>
                  <a:pt x="28719" y="111443"/>
                </a:lnTo>
                <a:moveTo>
                  <a:pt x="183290" y="238636"/>
                </a:moveTo>
                <a:cubicBezTo>
                  <a:pt x="205954" y="228295"/>
                  <a:pt x="224545" y="210615"/>
                  <a:pt x="236011" y="188595"/>
                </a:cubicBezTo>
                <a:lnTo>
                  <a:pt x="200703" y="188595"/>
                </a:lnTo>
                <a:cubicBezTo>
                  <a:pt x="196792" y="207830"/>
                  <a:pt x="190792" y="224868"/>
                  <a:pt x="183237" y="238636"/>
                </a:cubicBezTo>
                <a:lnTo>
                  <a:pt x="183290" y="238636"/>
                </a:lnTo>
                <a:moveTo>
                  <a:pt x="91030" y="238636"/>
                </a:moveTo>
                <a:cubicBezTo>
                  <a:pt x="83476" y="224920"/>
                  <a:pt x="77476" y="207830"/>
                  <a:pt x="73564" y="188595"/>
                </a:cubicBezTo>
                <a:lnTo>
                  <a:pt x="38257" y="188595"/>
                </a:lnTo>
                <a:cubicBezTo>
                  <a:pt x="49723" y="210615"/>
                  <a:pt x="68314" y="228297"/>
                  <a:pt x="90978" y="238636"/>
                </a:cubicBezTo>
                <a:lnTo>
                  <a:pt x="91030" y="238636"/>
                </a:lnTo>
                <a:moveTo>
                  <a:pt x="137160" y="274320"/>
                </a:moveTo>
                <a:cubicBezTo>
                  <a:pt x="61409" y="274320"/>
                  <a:pt x="0" y="212911"/>
                  <a:pt x="0" y="137160"/>
                </a:cubicBez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93775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NLP combines computer science, linguistics, and cognitive psychology.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interdisciplinary approach allows for a deeper understanding of human language.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93775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Interdisciplinary Nature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954904" y="1567834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7723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NLP is a subfield of artificial intelligence that deals with the interaction between computers and humans in natural language.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enables machines to process, understand, and generate human language.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723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NLP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2241" y="41203"/>
                </a:moveTo>
                <a:cubicBezTo>
                  <a:pt x="81223" y="44846"/>
                  <a:pt x="78598" y="47847"/>
                  <a:pt x="75169" y="49400"/>
                </a:cubicBezTo>
                <a:cubicBezTo>
                  <a:pt x="66276" y="53418"/>
                  <a:pt x="60060" y="62312"/>
                  <a:pt x="60008" y="72706"/>
                </a:cubicBezTo>
                <a:cubicBezTo>
                  <a:pt x="59953" y="77580"/>
                  <a:pt x="57220" y="81975"/>
                  <a:pt x="52881" y="84117"/>
                </a:cubicBezTo>
                <a:cubicBezTo>
                  <a:pt x="44363" y="88350"/>
                  <a:pt x="38575" y="97085"/>
                  <a:pt x="38575" y="107155"/>
                </a:cubicBezTo>
                <a:cubicBezTo>
                  <a:pt x="38575" y="110960"/>
                  <a:pt x="39379" y="114496"/>
                  <a:pt x="40824" y="117711"/>
                </a:cubicBezTo>
                <a:cubicBezTo>
                  <a:pt x="43181" y="122909"/>
                  <a:pt x="41842" y="128963"/>
                  <a:pt x="37557" y="132713"/>
                </a:cubicBezTo>
                <a:cubicBezTo>
                  <a:pt x="30271" y="138981"/>
                  <a:pt x="25717" y="148251"/>
                  <a:pt x="25717" y="158592"/>
                </a:cubicBezTo>
                <a:cubicBezTo>
                  <a:pt x="25717" y="169414"/>
                  <a:pt x="30699" y="179005"/>
                  <a:pt x="38523" y="185328"/>
                </a:cubicBezTo>
                <a:cubicBezTo>
                  <a:pt x="42114" y="188222"/>
                  <a:pt x="43880" y="192828"/>
                  <a:pt x="43183" y="197384"/>
                </a:cubicBezTo>
                <a:cubicBezTo>
                  <a:pt x="42969" y="198723"/>
                  <a:pt x="42862" y="200064"/>
                  <a:pt x="42862" y="201455"/>
                </a:cubicBezTo>
                <a:cubicBezTo>
                  <a:pt x="42862" y="215440"/>
                  <a:pt x="54005" y="226797"/>
                  <a:pt x="67883" y="227172"/>
                </a:cubicBezTo>
                <a:cubicBezTo>
                  <a:pt x="72813" y="227334"/>
                  <a:pt x="77205" y="230226"/>
                  <a:pt x="79243" y="234727"/>
                </a:cubicBezTo>
                <a:cubicBezTo>
                  <a:pt x="82941" y="242924"/>
                  <a:pt x="91189" y="248605"/>
                  <a:pt x="100728" y="248605"/>
                </a:cubicBezTo>
                <a:cubicBezTo>
                  <a:pt x="113747" y="248605"/>
                  <a:pt x="124303" y="238049"/>
                  <a:pt x="124303" y="225030"/>
                </a:cubicBezTo>
                <a:lnTo>
                  <a:pt x="124303" y="47150"/>
                </a:lnTo>
                <a:cubicBezTo>
                  <a:pt x="124303" y="35310"/>
                  <a:pt x="114712" y="25720"/>
                  <a:pt x="102873" y="25720"/>
                </a:cubicBezTo>
                <a:cubicBezTo>
                  <a:pt x="93121" y="25720"/>
                  <a:pt x="84817" y="32257"/>
                  <a:pt x="82244" y="41205"/>
                </a:cubicBezTo>
                <a:lnTo>
                  <a:pt x="82241" y="41203"/>
                </a:lnTo>
                <a:moveTo>
                  <a:pt x="137160" y="258248"/>
                </a:moveTo>
                <a:cubicBezTo>
                  <a:pt x="128160" y="268159"/>
                  <a:pt x="115140" y="274320"/>
                  <a:pt x="100728" y="274320"/>
                </a:cubicBezTo>
                <a:cubicBezTo>
                  <a:pt x="83476" y="274320"/>
                  <a:pt x="68314" y="265479"/>
                  <a:pt x="59525" y="252086"/>
                </a:cubicBezTo>
                <a:cubicBezTo>
                  <a:pt x="35415" y="247801"/>
                  <a:pt x="17145" y="226745"/>
                  <a:pt x="17145" y="201455"/>
                </a:cubicBezTo>
                <a:cubicBezTo>
                  <a:pt x="17145" y="201186"/>
                  <a:pt x="17145" y="200865"/>
                  <a:pt x="17145" y="200597"/>
                </a:cubicBezTo>
                <a:cubicBezTo>
                  <a:pt x="6537" y="189775"/>
                  <a:pt x="0" y="174934"/>
                  <a:pt x="0" y="158593"/>
                </a:cubicBezTo>
                <a:cubicBezTo>
                  <a:pt x="0" y="143697"/>
                  <a:pt x="5412" y="130088"/>
                  <a:pt x="14358" y="119642"/>
                </a:cubicBezTo>
                <a:cubicBezTo>
                  <a:pt x="13392" y="115623"/>
                  <a:pt x="12857" y="111445"/>
                  <a:pt x="12857" y="107158"/>
                </a:cubicBezTo>
                <a:cubicBezTo>
                  <a:pt x="12857" y="89692"/>
                  <a:pt x="21592" y="74206"/>
                  <a:pt x="34877" y="64937"/>
                </a:cubicBezTo>
                <a:cubicBezTo>
                  <a:pt x="37288" y="49452"/>
                  <a:pt x="46558" y="36273"/>
                  <a:pt x="59470" y="28611"/>
                </a:cubicBezTo>
                <a:cubicBezTo>
                  <a:pt x="66704" y="11787"/>
                  <a:pt x="83418" y="0"/>
                  <a:pt x="102867" y="0"/>
                </a:cubicBezTo>
                <a:cubicBezTo>
                  <a:pt x="116369" y="0"/>
                  <a:pt x="128585" y="5678"/>
                  <a:pt x="137157" y="14789"/>
                </a:cubicBezTo>
                <a:cubicBezTo>
                  <a:pt x="145730" y="5681"/>
                  <a:pt x="157945" y="0"/>
                  <a:pt x="171447" y="0"/>
                </a:cubicBezTo>
                <a:cubicBezTo>
                  <a:pt x="190897" y="0"/>
                  <a:pt x="207614" y="11787"/>
                  <a:pt x="214793" y="28611"/>
                </a:cubicBezTo>
                <a:cubicBezTo>
                  <a:pt x="227705" y="36273"/>
                  <a:pt x="237026" y="49454"/>
                  <a:pt x="239385" y="64937"/>
                </a:cubicBezTo>
                <a:cubicBezTo>
                  <a:pt x="252725" y="74206"/>
                  <a:pt x="261460" y="89689"/>
                  <a:pt x="261460" y="107158"/>
                </a:cubicBezTo>
                <a:cubicBezTo>
                  <a:pt x="261460" y="111445"/>
                  <a:pt x="260925" y="115623"/>
                  <a:pt x="259959" y="119642"/>
                </a:cubicBezTo>
                <a:cubicBezTo>
                  <a:pt x="268908" y="130143"/>
                  <a:pt x="274317" y="143752"/>
                  <a:pt x="274317" y="158593"/>
                </a:cubicBezTo>
                <a:cubicBezTo>
                  <a:pt x="274317" y="174934"/>
                  <a:pt x="267780" y="189775"/>
                  <a:pt x="257172" y="200597"/>
                </a:cubicBezTo>
                <a:cubicBezTo>
                  <a:pt x="257172" y="200865"/>
                  <a:pt x="257172" y="201186"/>
                  <a:pt x="257172" y="201455"/>
                </a:cubicBezTo>
                <a:cubicBezTo>
                  <a:pt x="257172" y="226797"/>
                  <a:pt x="238903" y="247801"/>
                  <a:pt x="214793" y="252086"/>
                </a:cubicBezTo>
                <a:cubicBezTo>
                  <a:pt x="206006" y="265481"/>
                  <a:pt x="190844" y="274320"/>
                  <a:pt x="173590" y="274320"/>
                </a:cubicBezTo>
                <a:cubicBezTo>
                  <a:pt x="159177" y="274320"/>
                  <a:pt x="146158" y="268104"/>
                  <a:pt x="137157" y="258248"/>
                </a:cubicBezTo>
                <a:lnTo>
                  <a:pt x="137160" y="258248"/>
                </a:lnTo>
                <a:moveTo>
                  <a:pt x="150020" y="225027"/>
                </a:moveTo>
                <a:cubicBezTo>
                  <a:pt x="150020" y="238047"/>
                  <a:pt x="160576" y="248602"/>
                  <a:pt x="173595" y="248602"/>
                </a:cubicBezTo>
                <a:cubicBezTo>
                  <a:pt x="183133" y="248602"/>
                  <a:pt x="191382" y="242924"/>
                  <a:pt x="195080" y="234725"/>
                </a:cubicBezTo>
                <a:cubicBezTo>
                  <a:pt x="197115" y="230223"/>
                  <a:pt x="201510" y="227277"/>
                  <a:pt x="206440" y="227170"/>
                </a:cubicBezTo>
                <a:cubicBezTo>
                  <a:pt x="220317" y="226794"/>
                  <a:pt x="231460" y="215437"/>
                  <a:pt x="231460" y="201452"/>
                </a:cubicBezTo>
                <a:cubicBezTo>
                  <a:pt x="231460" y="200059"/>
                  <a:pt x="231353" y="198665"/>
                  <a:pt x="231139" y="197382"/>
                </a:cubicBezTo>
                <a:cubicBezTo>
                  <a:pt x="230390" y="192828"/>
                  <a:pt x="232212" y="188219"/>
                  <a:pt x="235800" y="185325"/>
                </a:cubicBezTo>
                <a:cubicBezTo>
                  <a:pt x="243624" y="179002"/>
                  <a:pt x="248605" y="169412"/>
                  <a:pt x="248605" y="158590"/>
                </a:cubicBezTo>
                <a:cubicBezTo>
                  <a:pt x="248605" y="148248"/>
                  <a:pt x="244051" y="138982"/>
                  <a:pt x="236765" y="132711"/>
                </a:cubicBezTo>
                <a:cubicBezTo>
                  <a:pt x="232481" y="129013"/>
                  <a:pt x="231139" y="122906"/>
                  <a:pt x="233498" y="117708"/>
                </a:cubicBezTo>
                <a:cubicBezTo>
                  <a:pt x="234944" y="114493"/>
                  <a:pt x="235748" y="110957"/>
                  <a:pt x="235748" y="107152"/>
                </a:cubicBezTo>
                <a:cubicBezTo>
                  <a:pt x="235748" y="97079"/>
                  <a:pt x="229962" y="88348"/>
                  <a:pt x="221442" y="84115"/>
                </a:cubicBezTo>
                <a:cubicBezTo>
                  <a:pt x="217102" y="81972"/>
                  <a:pt x="214315" y="77526"/>
                  <a:pt x="214315" y="72703"/>
                </a:cubicBezTo>
                <a:cubicBezTo>
                  <a:pt x="214260" y="62361"/>
                  <a:pt x="208047" y="53416"/>
                  <a:pt x="199153" y="49397"/>
                </a:cubicBezTo>
                <a:cubicBezTo>
                  <a:pt x="195724" y="47844"/>
                  <a:pt x="193099" y="44843"/>
                  <a:pt x="192082" y="41200"/>
                </a:cubicBezTo>
                <a:cubicBezTo>
                  <a:pt x="189511" y="32252"/>
                  <a:pt x="181205" y="25715"/>
                  <a:pt x="171453" y="25715"/>
                </a:cubicBezTo>
                <a:cubicBezTo>
                  <a:pt x="159613" y="25715"/>
                  <a:pt x="150023" y="35305"/>
                  <a:pt x="150023" y="47148"/>
                </a:cubicBezTo>
                <a:lnTo>
                  <a:pt x="150020" y="22502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6" y="6200512"/>
            <a:ext cx="8991603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60435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76487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60435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76487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21401" r="-2140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604356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is Robotics?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799347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Robotic surgery is a significant application of robotics in healthcare.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allows for minimally invasive procedures with greater accuracy and control.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99347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Robotic Surgery in Healthcare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993475" y="3998647"/>
            <a:ext cx="274320" cy="272919"/>
          </a:xfrm>
          <a:custGeom>
            <a:avLst/>
            <a:gdLst/>
            <a:ahLst/>
            <a:cxnLst/>
            <a:rect l="l" t="t" r="r" b="b"/>
            <a:pathLst>
              <a:path w="274320" h="272919">
                <a:moveTo>
                  <a:pt x="225776" y="30308"/>
                </a:moveTo>
                <a:cubicBezTo>
                  <a:pt x="228509" y="27038"/>
                  <a:pt x="232741" y="25379"/>
                  <a:pt x="236974" y="25753"/>
                </a:cubicBezTo>
                <a:cubicBezTo>
                  <a:pt x="243563" y="26448"/>
                  <a:pt x="248600" y="32022"/>
                  <a:pt x="248600" y="38612"/>
                </a:cubicBezTo>
                <a:cubicBezTo>
                  <a:pt x="248600" y="41773"/>
                  <a:pt x="247420" y="44827"/>
                  <a:pt x="245333" y="47185"/>
                </a:cubicBezTo>
                <a:lnTo>
                  <a:pt x="174179" y="127180"/>
                </a:lnTo>
                <a:lnTo>
                  <a:pt x="144015" y="127180"/>
                </a:lnTo>
                <a:lnTo>
                  <a:pt x="225776" y="30308"/>
                </a:lnTo>
                <a:moveTo>
                  <a:pt x="121993" y="152900"/>
                </a:moveTo>
                <a:lnTo>
                  <a:pt x="122369" y="152900"/>
                </a:lnTo>
                <a:lnTo>
                  <a:pt x="174234" y="152900"/>
                </a:lnTo>
                <a:cubicBezTo>
                  <a:pt x="181575" y="152900"/>
                  <a:pt x="188595" y="149740"/>
                  <a:pt x="193470" y="144273"/>
                </a:cubicBezTo>
                <a:lnTo>
                  <a:pt x="264571" y="64278"/>
                </a:lnTo>
                <a:cubicBezTo>
                  <a:pt x="270839" y="57206"/>
                  <a:pt x="274323" y="48042"/>
                  <a:pt x="274323" y="38612"/>
                </a:cubicBezTo>
                <a:cubicBezTo>
                  <a:pt x="274323" y="18788"/>
                  <a:pt x="259268" y="2178"/>
                  <a:pt x="239550" y="196"/>
                </a:cubicBezTo>
                <a:cubicBezTo>
                  <a:pt x="226852" y="-1089"/>
                  <a:pt x="214367" y="4001"/>
                  <a:pt x="206116" y="13752"/>
                </a:cubicBezTo>
                <a:lnTo>
                  <a:pt x="110422" y="127180"/>
                </a:lnTo>
                <a:lnTo>
                  <a:pt x="110208" y="127448"/>
                </a:lnTo>
                <a:lnTo>
                  <a:pt x="107207" y="131036"/>
                </a:lnTo>
                <a:lnTo>
                  <a:pt x="100670" y="138806"/>
                </a:lnTo>
                <a:cubicBezTo>
                  <a:pt x="98528" y="141377"/>
                  <a:pt x="98045" y="144914"/>
                  <a:pt x="99439" y="147968"/>
                </a:cubicBezTo>
                <a:cubicBezTo>
                  <a:pt x="100832" y="151022"/>
                  <a:pt x="103885" y="152952"/>
                  <a:pt x="107207" y="152952"/>
                </a:cubicBezTo>
                <a:lnTo>
                  <a:pt x="117387" y="152952"/>
                </a:lnTo>
                <a:lnTo>
                  <a:pt x="122103" y="152952"/>
                </a:lnTo>
                <a:lnTo>
                  <a:pt x="121993" y="152900"/>
                </a:lnTo>
                <a:moveTo>
                  <a:pt x="88238" y="172564"/>
                </a:moveTo>
                <a:lnTo>
                  <a:pt x="2510" y="258293"/>
                </a:lnTo>
                <a:cubicBezTo>
                  <a:pt x="47" y="260758"/>
                  <a:pt x="-650" y="264456"/>
                  <a:pt x="634" y="267616"/>
                </a:cubicBezTo>
                <a:cubicBezTo>
                  <a:pt x="1920" y="270776"/>
                  <a:pt x="5080" y="272922"/>
                  <a:pt x="8564" y="272922"/>
                </a:cubicBezTo>
                <a:cubicBezTo>
                  <a:pt x="18262" y="272922"/>
                  <a:pt x="53624" y="268421"/>
                  <a:pt x="86737" y="255187"/>
                </a:cubicBezTo>
                <a:cubicBezTo>
                  <a:pt x="119206" y="242166"/>
                  <a:pt x="154302" y="218753"/>
                  <a:pt x="154302" y="178623"/>
                </a:cubicBezTo>
                <a:lnTo>
                  <a:pt x="154302" y="170050"/>
                </a:lnTo>
                <a:lnTo>
                  <a:pt x="145730" y="170050"/>
                </a:lnTo>
                <a:lnTo>
                  <a:pt x="94292" y="170050"/>
                </a:lnTo>
                <a:lnTo>
                  <a:pt x="90756" y="170050"/>
                </a:lnTo>
                <a:lnTo>
                  <a:pt x="88238" y="17256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83295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Robotics has many real-world applications, including autonomous vehicles and robotic arms.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technologies are transforming industries by enhancing precision and automation.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83295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Autonomous Vehicles and Robotic Arms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38771" y="3997946"/>
            <a:ext cx="262688" cy="274320"/>
          </a:xfrm>
          <a:custGeom>
            <a:avLst/>
            <a:gdLst/>
            <a:ahLst/>
            <a:cxnLst/>
            <a:rect l="l" t="t" r="r" b="b"/>
            <a:pathLst>
              <a:path w="262688" h="274320">
                <a:moveTo>
                  <a:pt x="131347" y="0"/>
                </a:moveTo>
                <a:cubicBezTo>
                  <a:pt x="140454" y="0"/>
                  <a:pt x="149349" y="911"/>
                  <a:pt x="158028" y="2573"/>
                </a:cubicBezTo>
                <a:cubicBezTo>
                  <a:pt x="162260" y="3377"/>
                  <a:pt x="169707" y="5840"/>
                  <a:pt x="173779" y="13343"/>
                </a:cubicBezTo>
                <a:cubicBezTo>
                  <a:pt x="174850" y="15326"/>
                  <a:pt x="175707" y="17414"/>
                  <a:pt x="176243" y="19666"/>
                </a:cubicBezTo>
                <a:lnTo>
                  <a:pt x="181226" y="40295"/>
                </a:lnTo>
                <a:cubicBezTo>
                  <a:pt x="181977" y="43403"/>
                  <a:pt x="187226" y="46456"/>
                  <a:pt x="190281" y="45545"/>
                </a:cubicBezTo>
                <a:lnTo>
                  <a:pt x="210642" y="39543"/>
                </a:lnTo>
                <a:cubicBezTo>
                  <a:pt x="212785" y="38901"/>
                  <a:pt x="214981" y="38578"/>
                  <a:pt x="217177" y="38525"/>
                </a:cubicBezTo>
                <a:cubicBezTo>
                  <a:pt x="225804" y="38257"/>
                  <a:pt x="231643" y="43562"/>
                  <a:pt x="234483" y="46777"/>
                </a:cubicBezTo>
                <a:cubicBezTo>
                  <a:pt x="246325" y="60224"/>
                  <a:pt x="255432" y="76030"/>
                  <a:pt x="261220" y="93014"/>
                </a:cubicBezTo>
                <a:cubicBezTo>
                  <a:pt x="262612" y="97085"/>
                  <a:pt x="264219" y="104694"/>
                  <a:pt x="259772" y="111980"/>
                </a:cubicBezTo>
                <a:cubicBezTo>
                  <a:pt x="258593" y="113909"/>
                  <a:pt x="257148" y="115730"/>
                  <a:pt x="255485" y="117338"/>
                </a:cubicBezTo>
                <a:lnTo>
                  <a:pt x="240107" y="131964"/>
                </a:lnTo>
                <a:cubicBezTo>
                  <a:pt x="237856" y="134107"/>
                  <a:pt x="237856" y="140268"/>
                  <a:pt x="240107" y="142413"/>
                </a:cubicBezTo>
                <a:lnTo>
                  <a:pt x="255485" y="157040"/>
                </a:lnTo>
                <a:cubicBezTo>
                  <a:pt x="257145" y="158647"/>
                  <a:pt x="258593" y="160469"/>
                  <a:pt x="259772" y="162397"/>
                </a:cubicBezTo>
                <a:cubicBezTo>
                  <a:pt x="264164" y="169683"/>
                  <a:pt x="262559" y="177293"/>
                  <a:pt x="261220" y="181364"/>
                </a:cubicBezTo>
                <a:cubicBezTo>
                  <a:pt x="255432" y="198347"/>
                  <a:pt x="246325" y="214101"/>
                  <a:pt x="234483" y="227600"/>
                </a:cubicBezTo>
                <a:cubicBezTo>
                  <a:pt x="231643" y="230816"/>
                  <a:pt x="225749" y="236118"/>
                  <a:pt x="217177" y="235852"/>
                </a:cubicBezTo>
                <a:cubicBezTo>
                  <a:pt x="214981" y="235797"/>
                  <a:pt x="212785" y="235424"/>
                  <a:pt x="210642" y="234834"/>
                </a:cubicBezTo>
                <a:lnTo>
                  <a:pt x="190281" y="228780"/>
                </a:lnTo>
                <a:cubicBezTo>
                  <a:pt x="187226" y="227869"/>
                  <a:pt x="181977" y="230922"/>
                  <a:pt x="181226" y="234030"/>
                </a:cubicBezTo>
                <a:lnTo>
                  <a:pt x="176243" y="254659"/>
                </a:lnTo>
                <a:cubicBezTo>
                  <a:pt x="175707" y="256909"/>
                  <a:pt x="174850" y="259054"/>
                  <a:pt x="173779" y="260982"/>
                </a:cubicBezTo>
                <a:cubicBezTo>
                  <a:pt x="169652" y="268482"/>
                  <a:pt x="162205" y="270893"/>
                  <a:pt x="158028" y="271752"/>
                </a:cubicBezTo>
                <a:cubicBezTo>
                  <a:pt x="149349" y="273412"/>
                  <a:pt x="140454" y="274323"/>
                  <a:pt x="131347" y="274323"/>
                </a:cubicBezTo>
                <a:cubicBezTo>
                  <a:pt x="122239" y="274323"/>
                  <a:pt x="113345" y="273412"/>
                  <a:pt x="104665" y="271749"/>
                </a:cubicBezTo>
                <a:cubicBezTo>
                  <a:pt x="100434" y="270946"/>
                  <a:pt x="92986" y="268482"/>
                  <a:pt x="88915" y="260980"/>
                </a:cubicBezTo>
                <a:cubicBezTo>
                  <a:pt x="87843" y="258996"/>
                  <a:pt x="86986" y="256909"/>
                  <a:pt x="86451" y="254657"/>
                </a:cubicBezTo>
                <a:lnTo>
                  <a:pt x="81467" y="234028"/>
                </a:lnTo>
                <a:cubicBezTo>
                  <a:pt x="80716" y="230920"/>
                  <a:pt x="75468" y="227866"/>
                  <a:pt x="72413" y="228777"/>
                </a:cubicBezTo>
                <a:lnTo>
                  <a:pt x="52052" y="234777"/>
                </a:lnTo>
                <a:cubicBezTo>
                  <a:pt x="49908" y="235419"/>
                  <a:pt x="47712" y="235742"/>
                  <a:pt x="45516" y="235794"/>
                </a:cubicBezTo>
                <a:cubicBezTo>
                  <a:pt x="36889" y="236063"/>
                  <a:pt x="31050" y="230758"/>
                  <a:pt x="28210" y="227543"/>
                </a:cubicBezTo>
                <a:cubicBezTo>
                  <a:pt x="16423" y="214096"/>
                  <a:pt x="7261" y="198289"/>
                  <a:pt x="1474" y="181306"/>
                </a:cubicBezTo>
                <a:cubicBezTo>
                  <a:pt x="81" y="177235"/>
                  <a:pt x="-1526" y="169626"/>
                  <a:pt x="2921" y="162340"/>
                </a:cubicBezTo>
                <a:cubicBezTo>
                  <a:pt x="4101" y="160411"/>
                  <a:pt x="5545" y="158590"/>
                  <a:pt x="7208" y="156982"/>
                </a:cubicBezTo>
                <a:lnTo>
                  <a:pt x="22586" y="142356"/>
                </a:lnTo>
                <a:cubicBezTo>
                  <a:pt x="24837" y="140213"/>
                  <a:pt x="24837" y="134052"/>
                  <a:pt x="22586" y="131907"/>
                </a:cubicBezTo>
                <a:lnTo>
                  <a:pt x="7156" y="117280"/>
                </a:lnTo>
                <a:cubicBezTo>
                  <a:pt x="5495" y="115672"/>
                  <a:pt x="4048" y="113851"/>
                  <a:pt x="2869" y="111923"/>
                </a:cubicBezTo>
                <a:cubicBezTo>
                  <a:pt x="-1524" y="104637"/>
                  <a:pt x="81" y="97027"/>
                  <a:pt x="1476" y="93008"/>
                </a:cubicBezTo>
                <a:cubicBezTo>
                  <a:pt x="7263" y="76025"/>
                  <a:pt x="16371" y="60271"/>
                  <a:pt x="28213" y="46772"/>
                </a:cubicBezTo>
                <a:cubicBezTo>
                  <a:pt x="31052" y="43556"/>
                  <a:pt x="36947" y="38254"/>
                  <a:pt x="45519" y="38520"/>
                </a:cubicBezTo>
                <a:cubicBezTo>
                  <a:pt x="47715" y="38575"/>
                  <a:pt x="49911" y="38948"/>
                  <a:pt x="52054" y="39538"/>
                </a:cubicBezTo>
                <a:lnTo>
                  <a:pt x="72415" y="45540"/>
                </a:lnTo>
                <a:cubicBezTo>
                  <a:pt x="75470" y="46451"/>
                  <a:pt x="80719" y="43397"/>
                  <a:pt x="81470" y="40289"/>
                </a:cubicBezTo>
                <a:lnTo>
                  <a:pt x="86453" y="19661"/>
                </a:lnTo>
                <a:cubicBezTo>
                  <a:pt x="86989" y="17411"/>
                  <a:pt x="87845" y="15266"/>
                  <a:pt x="88917" y="13337"/>
                </a:cubicBezTo>
                <a:cubicBezTo>
                  <a:pt x="93044" y="5838"/>
                  <a:pt x="100491" y="3426"/>
                  <a:pt x="104668" y="2568"/>
                </a:cubicBezTo>
                <a:cubicBezTo>
                  <a:pt x="113347" y="908"/>
                  <a:pt x="122242" y="-5"/>
                  <a:pt x="131349" y="-5"/>
                </a:cubicBezTo>
                <a:lnTo>
                  <a:pt x="131347" y="0"/>
                </a:lnTo>
                <a:moveTo>
                  <a:pt x="111041" y="27539"/>
                </a:moveTo>
                <a:lnTo>
                  <a:pt x="106486" y="46344"/>
                </a:lnTo>
                <a:cubicBezTo>
                  <a:pt x="102306" y="63650"/>
                  <a:pt x="82216" y="75221"/>
                  <a:pt x="65123" y="70240"/>
                </a:cubicBezTo>
                <a:lnTo>
                  <a:pt x="46638" y="64775"/>
                </a:lnTo>
                <a:cubicBezTo>
                  <a:pt x="37798" y="75117"/>
                  <a:pt x="30832" y="87119"/>
                  <a:pt x="26277" y="99976"/>
                </a:cubicBezTo>
                <a:lnTo>
                  <a:pt x="40315" y="113316"/>
                </a:lnTo>
                <a:cubicBezTo>
                  <a:pt x="53173" y="125531"/>
                  <a:pt x="53173" y="148786"/>
                  <a:pt x="40315" y="161001"/>
                </a:cubicBezTo>
                <a:lnTo>
                  <a:pt x="26277" y="174341"/>
                </a:lnTo>
                <a:cubicBezTo>
                  <a:pt x="30832" y="187201"/>
                  <a:pt x="37795" y="199200"/>
                  <a:pt x="46638" y="209542"/>
                </a:cubicBezTo>
                <a:lnTo>
                  <a:pt x="65175" y="204078"/>
                </a:lnTo>
                <a:cubicBezTo>
                  <a:pt x="82213" y="199041"/>
                  <a:pt x="102359" y="210667"/>
                  <a:pt x="106538" y="227974"/>
                </a:cubicBezTo>
                <a:lnTo>
                  <a:pt x="111093" y="246778"/>
                </a:lnTo>
                <a:cubicBezTo>
                  <a:pt x="124272" y="249189"/>
                  <a:pt x="138578" y="249189"/>
                  <a:pt x="151760" y="246778"/>
                </a:cubicBezTo>
                <a:lnTo>
                  <a:pt x="156315" y="227974"/>
                </a:lnTo>
                <a:cubicBezTo>
                  <a:pt x="160495" y="210667"/>
                  <a:pt x="180585" y="199096"/>
                  <a:pt x="197678" y="204078"/>
                </a:cubicBezTo>
                <a:lnTo>
                  <a:pt x="216216" y="209542"/>
                </a:lnTo>
                <a:cubicBezTo>
                  <a:pt x="225055" y="199200"/>
                  <a:pt x="232022" y="187199"/>
                  <a:pt x="236577" y="174341"/>
                </a:cubicBezTo>
                <a:lnTo>
                  <a:pt x="222539" y="161001"/>
                </a:lnTo>
                <a:cubicBezTo>
                  <a:pt x="209680" y="148786"/>
                  <a:pt x="209680" y="125531"/>
                  <a:pt x="222539" y="113316"/>
                </a:cubicBezTo>
                <a:lnTo>
                  <a:pt x="236577" y="99976"/>
                </a:lnTo>
                <a:cubicBezTo>
                  <a:pt x="232022" y="87119"/>
                  <a:pt x="225058" y="75114"/>
                  <a:pt x="216216" y="64775"/>
                </a:cubicBezTo>
                <a:lnTo>
                  <a:pt x="197678" y="70240"/>
                </a:lnTo>
                <a:cubicBezTo>
                  <a:pt x="180640" y="75276"/>
                  <a:pt x="160495" y="63650"/>
                  <a:pt x="156315" y="46344"/>
                </a:cubicBezTo>
                <a:lnTo>
                  <a:pt x="151760" y="27539"/>
                </a:lnTo>
                <a:cubicBezTo>
                  <a:pt x="138581" y="25128"/>
                  <a:pt x="124275" y="25128"/>
                  <a:pt x="111093" y="27539"/>
                </a:cubicBezTo>
                <a:lnTo>
                  <a:pt x="111041" y="27539"/>
                </a:lnTo>
                <a:moveTo>
                  <a:pt x="105629" y="137160"/>
                </a:moveTo>
                <a:cubicBezTo>
                  <a:pt x="105629" y="151364"/>
                  <a:pt x="117143" y="162878"/>
                  <a:pt x="131347" y="162878"/>
                </a:cubicBezTo>
                <a:cubicBezTo>
                  <a:pt x="145550" y="162878"/>
                  <a:pt x="157064" y="151364"/>
                  <a:pt x="157064" y="137160"/>
                </a:cubicBezTo>
                <a:cubicBezTo>
                  <a:pt x="157064" y="122956"/>
                  <a:pt x="145550" y="111443"/>
                  <a:pt x="131347" y="111443"/>
                </a:cubicBezTo>
                <a:cubicBezTo>
                  <a:pt x="117143" y="111443"/>
                  <a:pt x="105629" y="122956"/>
                  <a:pt x="105629" y="137160"/>
                </a:cubicBezTo>
                <a:lnTo>
                  <a:pt x="105629" y="137160"/>
                </a:lnTo>
                <a:moveTo>
                  <a:pt x="131347" y="188595"/>
                </a:moveTo>
                <a:cubicBezTo>
                  <a:pt x="102940" y="188595"/>
                  <a:pt x="79912" y="165566"/>
                  <a:pt x="79912" y="137160"/>
                </a:cubicBezTo>
                <a:cubicBezTo>
                  <a:pt x="79912" y="108754"/>
                  <a:pt x="102940" y="85725"/>
                  <a:pt x="131347" y="85725"/>
                </a:cubicBezTo>
                <a:cubicBezTo>
                  <a:pt x="159754" y="85725"/>
                  <a:pt x="182781" y="108754"/>
                  <a:pt x="182781" y="137160"/>
                </a:cubicBezTo>
                <a:cubicBezTo>
                  <a:pt x="182781" y="165566"/>
                  <a:pt x="159754" y="188595"/>
                  <a:pt x="131347" y="188595"/>
                </a:cubicBezTo>
                <a:lnTo>
                  <a:pt x="131347" y="18859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99347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Applications of robotics include manufacturing, logistics, and healthcare.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Robots are used to streamline processes and improve efficiency in these industries.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99347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 in Manufacturing and Logistics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993475" y="1656988"/>
            <a:ext cx="274320" cy="96012"/>
          </a:xfrm>
          <a:custGeom>
            <a:avLst/>
            <a:gdLst/>
            <a:ahLst/>
            <a:cxnLst/>
            <a:rect l="l" t="t" r="r" b="b"/>
            <a:pathLst>
              <a:path w="274320" h="96012">
                <a:moveTo>
                  <a:pt x="48006" y="20574"/>
                </a:moveTo>
                <a:cubicBezTo>
                  <a:pt x="32874" y="20574"/>
                  <a:pt x="20574" y="32875"/>
                  <a:pt x="20574" y="48006"/>
                </a:cubicBezTo>
                <a:cubicBezTo>
                  <a:pt x="20574" y="63137"/>
                  <a:pt x="32874" y="75438"/>
                  <a:pt x="48006" y="75438"/>
                </a:cubicBezTo>
                <a:lnTo>
                  <a:pt x="226314" y="75438"/>
                </a:lnTo>
                <a:cubicBezTo>
                  <a:pt x="241446" y="75438"/>
                  <a:pt x="253746" y="63137"/>
                  <a:pt x="253746" y="48006"/>
                </a:cubicBezTo>
                <a:cubicBezTo>
                  <a:pt x="253746" y="32875"/>
                  <a:pt x="241446" y="20574"/>
                  <a:pt x="226314" y="20574"/>
                </a:cubicBezTo>
                <a:lnTo>
                  <a:pt x="48006" y="20574"/>
                </a:lnTo>
                <a:moveTo>
                  <a:pt x="0" y="48006"/>
                </a:moveTo>
                <a:cubicBezTo>
                  <a:pt x="0" y="21474"/>
                  <a:pt x="21474" y="0"/>
                  <a:pt x="48006" y="0"/>
                </a:cubicBezTo>
                <a:lnTo>
                  <a:pt x="226314" y="0"/>
                </a:lnTo>
                <a:cubicBezTo>
                  <a:pt x="252846" y="0"/>
                  <a:pt x="274320" y="21474"/>
                  <a:pt x="274320" y="48006"/>
                </a:cubicBezTo>
                <a:cubicBezTo>
                  <a:pt x="274320" y="74538"/>
                  <a:pt x="252846" y="96012"/>
                  <a:pt x="226314" y="96012"/>
                </a:cubicBezTo>
                <a:lnTo>
                  <a:pt x="48006" y="96012"/>
                </a:lnTo>
                <a:cubicBezTo>
                  <a:pt x="21474" y="96012"/>
                  <a:pt x="0" y="74538"/>
                  <a:pt x="0" y="48006"/>
                </a:cubicBezTo>
                <a:lnTo>
                  <a:pt x="0" y="48006"/>
                </a:lnTo>
                <a:moveTo>
                  <a:pt x="54864" y="34290"/>
                </a:moveTo>
                <a:cubicBezTo>
                  <a:pt x="62438" y="34290"/>
                  <a:pt x="68580" y="40431"/>
                  <a:pt x="68580" y="48006"/>
                </a:cubicBezTo>
                <a:cubicBezTo>
                  <a:pt x="68580" y="55581"/>
                  <a:pt x="62438" y="61722"/>
                  <a:pt x="54864" y="61722"/>
                </a:cubicBezTo>
                <a:cubicBezTo>
                  <a:pt x="47290" y="61722"/>
                  <a:pt x="41148" y="55581"/>
                  <a:pt x="41148" y="48006"/>
                </a:cubicBezTo>
                <a:cubicBezTo>
                  <a:pt x="41148" y="40431"/>
                  <a:pt x="47290" y="34290"/>
                  <a:pt x="54864" y="34290"/>
                </a:cubicBezTo>
                <a:moveTo>
                  <a:pt x="123444" y="48006"/>
                </a:moveTo>
                <a:cubicBezTo>
                  <a:pt x="123444" y="40431"/>
                  <a:pt x="129586" y="34290"/>
                  <a:pt x="137160" y="34290"/>
                </a:cubicBezTo>
                <a:cubicBezTo>
                  <a:pt x="144734" y="34290"/>
                  <a:pt x="150876" y="40431"/>
                  <a:pt x="150876" y="48006"/>
                </a:cubicBezTo>
                <a:cubicBezTo>
                  <a:pt x="150876" y="55581"/>
                  <a:pt x="144734" y="61722"/>
                  <a:pt x="137160" y="61722"/>
                </a:cubicBezTo>
                <a:cubicBezTo>
                  <a:pt x="129586" y="61722"/>
                  <a:pt x="123444" y="55581"/>
                  <a:pt x="123444" y="48006"/>
                </a:cubicBezTo>
                <a:moveTo>
                  <a:pt x="219456" y="34290"/>
                </a:moveTo>
                <a:cubicBezTo>
                  <a:pt x="227030" y="34290"/>
                  <a:pt x="233172" y="40431"/>
                  <a:pt x="233172" y="48006"/>
                </a:cubicBezTo>
                <a:cubicBezTo>
                  <a:pt x="233172" y="55581"/>
                  <a:pt x="227030" y="61722"/>
                  <a:pt x="219456" y="61722"/>
                </a:cubicBezTo>
                <a:cubicBezTo>
                  <a:pt x="211882" y="61722"/>
                  <a:pt x="205740" y="55581"/>
                  <a:pt x="205740" y="48006"/>
                </a:cubicBezTo>
                <a:cubicBezTo>
                  <a:pt x="205740" y="40431"/>
                  <a:pt x="211882" y="34290"/>
                  <a:pt x="219456" y="3429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83295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Robotics is a field of artificial intelligence that deals with the design, construction, and operation of robots.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combines computer science, engineering, and mathematics to enable robots to interact with and understand their environment.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83295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Robotics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3832955" y="1595266"/>
            <a:ext cx="274320" cy="219456"/>
          </a:xfrm>
          <a:custGeom>
            <a:avLst/>
            <a:gdLst/>
            <a:ahLst/>
            <a:cxnLst/>
            <a:rect l="l" t="t" r="r" b="b"/>
            <a:pathLst>
              <a:path w="274320" h="219456">
                <a:moveTo>
                  <a:pt x="137160" y="0"/>
                </a:moveTo>
                <a:cubicBezTo>
                  <a:pt x="142860" y="0"/>
                  <a:pt x="147447" y="4587"/>
                  <a:pt x="147447" y="10288"/>
                </a:cubicBezTo>
                <a:lnTo>
                  <a:pt x="147447" y="41150"/>
                </a:lnTo>
                <a:lnTo>
                  <a:pt x="192024" y="41150"/>
                </a:lnTo>
                <a:cubicBezTo>
                  <a:pt x="214740" y="41150"/>
                  <a:pt x="233172" y="59580"/>
                  <a:pt x="233172" y="82298"/>
                </a:cubicBezTo>
                <a:lnTo>
                  <a:pt x="233172" y="178310"/>
                </a:lnTo>
                <a:cubicBezTo>
                  <a:pt x="233172" y="201028"/>
                  <a:pt x="214740" y="219458"/>
                  <a:pt x="192024" y="219458"/>
                </a:cubicBezTo>
                <a:lnTo>
                  <a:pt x="82296" y="219458"/>
                </a:lnTo>
                <a:cubicBezTo>
                  <a:pt x="59580" y="219458"/>
                  <a:pt x="41148" y="201028"/>
                  <a:pt x="41148" y="178310"/>
                </a:cubicBezTo>
                <a:lnTo>
                  <a:pt x="41148" y="82298"/>
                </a:lnTo>
                <a:cubicBezTo>
                  <a:pt x="41148" y="59580"/>
                  <a:pt x="59580" y="41150"/>
                  <a:pt x="82296" y="41150"/>
                </a:cubicBezTo>
                <a:lnTo>
                  <a:pt x="126873" y="41150"/>
                </a:lnTo>
                <a:lnTo>
                  <a:pt x="126873" y="10290"/>
                </a:lnTo>
                <a:cubicBezTo>
                  <a:pt x="126873" y="4589"/>
                  <a:pt x="131460" y="5"/>
                  <a:pt x="137160" y="5"/>
                </a:cubicBezTo>
                <a:lnTo>
                  <a:pt x="137160" y="0"/>
                </a:lnTo>
                <a:moveTo>
                  <a:pt x="82296" y="61722"/>
                </a:moveTo>
                <a:cubicBezTo>
                  <a:pt x="70936" y="61722"/>
                  <a:pt x="61722" y="70937"/>
                  <a:pt x="61722" y="82296"/>
                </a:cubicBezTo>
                <a:lnTo>
                  <a:pt x="61722" y="178308"/>
                </a:lnTo>
                <a:cubicBezTo>
                  <a:pt x="61722" y="189667"/>
                  <a:pt x="70936" y="198882"/>
                  <a:pt x="82296" y="198882"/>
                </a:cubicBezTo>
                <a:lnTo>
                  <a:pt x="192024" y="198882"/>
                </a:lnTo>
                <a:cubicBezTo>
                  <a:pt x="203384" y="198882"/>
                  <a:pt x="212598" y="189667"/>
                  <a:pt x="212598" y="178308"/>
                </a:cubicBezTo>
                <a:lnTo>
                  <a:pt x="212598" y="82296"/>
                </a:lnTo>
                <a:cubicBezTo>
                  <a:pt x="212598" y="70937"/>
                  <a:pt x="203384" y="61722"/>
                  <a:pt x="192024" y="61722"/>
                </a:cubicBezTo>
                <a:lnTo>
                  <a:pt x="137160" y="61722"/>
                </a:lnTo>
                <a:lnTo>
                  <a:pt x="82296" y="61722"/>
                </a:lnTo>
                <a:moveTo>
                  <a:pt x="20574" y="96012"/>
                </a:moveTo>
                <a:lnTo>
                  <a:pt x="27432" y="96012"/>
                </a:lnTo>
                <a:lnTo>
                  <a:pt x="27432" y="178308"/>
                </a:lnTo>
                <a:lnTo>
                  <a:pt x="20574" y="178308"/>
                </a:lnTo>
                <a:cubicBezTo>
                  <a:pt x="9214" y="178308"/>
                  <a:pt x="0" y="169093"/>
                  <a:pt x="0" y="157734"/>
                </a:cubicBezTo>
                <a:lnTo>
                  <a:pt x="0" y="116586"/>
                </a:lnTo>
                <a:cubicBezTo>
                  <a:pt x="0" y="105227"/>
                  <a:pt x="9214" y="96012"/>
                  <a:pt x="20574" y="96012"/>
                </a:cubicBezTo>
                <a:lnTo>
                  <a:pt x="20574" y="96012"/>
                </a:lnTo>
                <a:moveTo>
                  <a:pt x="253746" y="96012"/>
                </a:moveTo>
                <a:cubicBezTo>
                  <a:pt x="265106" y="96012"/>
                  <a:pt x="274320" y="105227"/>
                  <a:pt x="274320" y="116586"/>
                </a:cubicBezTo>
                <a:lnTo>
                  <a:pt x="274320" y="157734"/>
                </a:lnTo>
                <a:cubicBezTo>
                  <a:pt x="274320" y="169093"/>
                  <a:pt x="265106" y="178308"/>
                  <a:pt x="253746" y="178308"/>
                </a:cubicBezTo>
                <a:lnTo>
                  <a:pt x="246888" y="178308"/>
                </a:lnTo>
                <a:lnTo>
                  <a:pt x="246888" y="96012"/>
                </a:lnTo>
                <a:lnTo>
                  <a:pt x="253746" y="96012"/>
                </a:lnTo>
                <a:moveTo>
                  <a:pt x="89154" y="164592"/>
                </a:moveTo>
                <a:lnTo>
                  <a:pt x="102870" y="164592"/>
                </a:lnTo>
                <a:cubicBezTo>
                  <a:pt x="106642" y="164592"/>
                  <a:pt x="109728" y="167678"/>
                  <a:pt x="109728" y="171450"/>
                </a:cubicBezTo>
                <a:cubicBezTo>
                  <a:pt x="109728" y="175222"/>
                  <a:pt x="106642" y="178308"/>
                  <a:pt x="102870" y="178308"/>
                </a:cubicBezTo>
                <a:lnTo>
                  <a:pt x="89154" y="178308"/>
                </a:lnTo>
                <a:cubicBezTo>
                  <a:pt x="85382" y="178308"/>
                  <a:pt x="82296" y="175222"/>
                  <a:pt x="82296" y="171450"/>
                </a:cubicBezTo>
                <a:cubicBezTo>
                  <a:pt x="82296" y="167678"/>
                  <a:pt x="85382" y="164592"/>
                  <a:pt x="89154" y="164592"/>
                </a:cubicBezTo>
                <a:moveTo>
                  <a:pt x="130302" y="164592"/>
                </a:moveTo>
                <a:lnTo>
                  <a:pt x="144018" y="164592"/>
                </a:lnTo>
                <a:cubicBezTo>
                  <a:pt x="147790" y="164592"/>
                  <a:pt x="150876" y="167678"/>
                  <a:pt x="150876" y="171450"/>
                </a:cubicBezTo>
                <a:cubicBezTo>
                  <a:pt x="150876" y="175222"/>
                  <a:pt x="147790" y="178308"/>
                  <a:pt x="144018" y="178308"/>
                </a:cubicBezTo>
                <a:lnTo>
                  <a:pt x="130302" y="178308"/>
                </a:lnTo>
                <a:cubicBezTo>
                  <a:pt x="126530" y="178308"/>
                  <a:pt x="123444" y="175222"/>
                  <a:pt x="123444" y="171450"/>
                </a:cubicBezTo>
                <a:cubicBezTo>
                  <a:pt x="123444" y="167678"/>
                  <a:pt x="126530" y="164592"/>
                  <a:pt x="130302" y="164592"/>
                </a:cubicBezTo>
                <a:moveTo>
                  <a:pt x="171450" y="164592"/>
                </a:moveTo>
                <a:lnTo>
                  <a:pt x="185166" y="164592"/>
                </a:lnTo>
                <a:cubicBezTo>
                  <a:pt x="188938" y="164592"/>
                  <a:pt x="192024" y="167678"/>
                  <a:pt x="192024" y="171450"/>
                </a:cubicBezTo>
                <a:cubicBezTo>
                  <a:pt x="192024" y="175222"/>
                  <a:pt x="188938" y="178308"/>
                  <a:pt x="185166" y="178308"/>
                </a:cubicBezTo>
                <a:lnTo>
                  <a:pt x="171450" y="178308"/>
                </a:lnTo>
                <a:cubicBezTo>
                  <a:pt x="167678" y="178308"/>
                  <a:pt x="164592" y="175222"/>
                  <a:pt x="164592" y="171450"/>
                </a:cubicBezTo>
                <a:cubicBezTo>
                  <a:pt x="164592" y="167678"/>
                  <a:pt x="167678" y="164592"/>
                  <a:pt x="171450" y="164592"/>
                </a:cubicBezTo>
                <a:moveTo>
                  <a:pt x="85725" y="109728"/>
                </a:moveTo>
                <a:cubicBezTo>
                  <a:pt x="85725" y="100258"/>
                  <a:pt x="93400" y="92584"/>
                  <a:pt x="102870" y="92584"/>
                </a:cubicBezTo>
                <a:cubicBezTo>
                  <a:pt x="112340" y="92584"/>
                  <a:pt x="120015" y="100261"/>
                  <a:pt x="120015" y="109730"/>
                </a:cubicBezTo>
                <a:cubicBezTo>
                  <a:pt x="120015" y="119200"/>
                  <a:pt x="112340" y="126876"/>
                  <a:pt x="102870" y="126876"/>
                </a:cubicBezTo>
                <a:cubicBezTo>
                  <a:pt x="93400" y="126876"/>
                  <a:pt x="85725" y="119200"/>
                  <a:pt x="85725" y="109733"/>
                </a:cubicBezTo>
                <a:lnTo>
                  <a:pt x="85725" y="109728"/>
                </a:lnTo>
                <a:moveTo>
                  <a:pt x="171450" y="92584"/>
                </a:moveTo>
                <a:cubicBezTo>
                  <a:pt x="180920" y="92584"/>
                  <a:pt x="188595" y="100261"/>
                  <a:pt x="188595" y="109730"/>
                </a:cubicBezTo>
                <a:cubicBezTo>
                  <a:pt x="188595" y="119200"/>
                  <a:pt x="180920" y="126876"/>
                  <a:pt x="171450" y="126876"/>
                </a:cubicBezTo>
                <a:cubicBezTo>
                  <a:pt x="161980" y="126876"/>
                  <a:pt x="154305" y="119200"/>
                  <a:pt x="154305" y="109733"/>
                </a:cubicBezTo>
                <a:cubicBezTo>
                  <a:pt x="154305" y="100263"/>
                  <a:pt x="161980" y="92589"/>
                  <a:pt x="171450" y="92589"/>
                </a:cubicBezTo>
                <a:lnTo>
                  <a:pt x="171450" y="9258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7912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Advancing the Future: AI in Natural Language Processing and Robotics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3604355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1078239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4488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47529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40195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47529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9448800" y="0"/>
            <a:ext cx="2743200" cy="6857998"/>
          </a:xfrm>
          <a:prstGeom prst="rect">
            <a:avLst/>
          </a:prstGeom>
          <a:blipFill>
            <a:blip r:embed="rId1"/>
            <a:srcRect/>
            <a:stretch>
              <a:fillRect l="-137500" r="-13750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5953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Machine Learning Algorithms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658177" y="4850049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45"/>
              </a:spcBef>
              <a:buNone/>
            </a:pPr>
            <a:r>
              <a:rPr lang="en-US" sz="101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Machine learning algorithms are used in robotics to enable robots to learn from their environment and make decisions.</a:t>
            </a:r>
            <a:endParaRPr lang="en-US" sz="1014" dirty="0"/>
          </a:p>
          <a:p>
            <a:pPr algn="l" marL="0" indent="0">
              <a:lnSpc>
                <a:spcPct val="100000"/>
              </a:lnSpc>
              <a:spcBef>
                <a:spcPts val="845"/>
              </a:spcBef>
              <a:buNone/>
            </a:pPr>
            <a:r>
              <a:rPr lang="en-US" sz="101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capability allows robots to adapt and perform tasks in dynamic settings.</a:t>
            </a:r>
            <a:endParaRPr lang="en-US" sz="1014" dirty="0"/>
          </a:p>
        </p:txBody>
      </p:sp>
      <p:sp>
        <p:nvSpPr>
          <p:cNvPr id="12" name="Text 10"/>
          <p:cNvSpPr/>
          <p:nvPr/>
        </p:nvSpPr>
        <p:spPr>
          <a:xfrm>
            <a:off x="3658177" y="438331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 in Robotics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658177" y="4010913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39189" y="29391"/>
                </a:moveTo>
                <a:cubicBezTo>
                  <a:pt x="33802" y="29391"/>
                  <a:pt x="29393" y="33799"/>
                  <a:pt x="29393" y="39187"/>
                </a:cubicBezTo>
                <a:lnTo>
                  <a:pt x="29393" y="235131"/>
                </a:lnTo>
                <a:cubicBezTo>
                  <a:pt x="29393" y="240518"/>
                  <a:pt x="33802" y="244927"/>
                  <a:pt x="39189" y="244927"/>
                </a:cubicBezTo>
                <a:lnTo>
                  <a:pt x="235133" y="244927"/>
                </a:lnTo>
                <a:cubicBezTo>
                  <a:pt x="240521" y="244927"/>
                  <a:pt x="244929" y="240518"/>
                  <a:pt x="244929" y="235131"/>
                </a:cubicBezTo>
                <a:lnTo>
                  <a:pt x="244929" y="39187"/>
                </a:lnTo>
                <a:cubicBezTo>
                  <a:pt x="244929" y="33799"/>
                  <a:pt x="240521" y="29391"/>
                  <a:pt x="235133" y="29391"/>
                </a:cubicBezTo>
                <a:lnTo>
                  <a:pt x="39189" y="29391"/>
                </a:lnTo>
                <a:moveTo>
                  <a:pt x="0" y="39189"/>
                </a:moveTo>
                <a:cubicBezTo>
                  <a:pt x="0" y="17576"/>
                  <a:pt x="17573" y="0"/>
                  <a:pt x="39189" y="0"/>
                </a:cubicBezTo>
                <a:lnTo>
                  <a:pt x="235133" y="0"/>
                </a:lnTo>
                <a:cubicBezTo>
                  <a:pt x="256747" y="0"/>
                  <a:pt x="274323" y="17573"/>
                  <a:pt x="274323" y="39189"/>
                </a:cubicBezTo>
                <a:lnTo>
                  <a:pt x="274323" y="235133"/>
                </a:lnTo>
                <a:cubicBezTo>
                  <a:pt x="274323" y="256747"/>
                  <a:pt x="256750" y="274323"/>
                  <a:pt x="235133" y="274323"/>
                </a:cubicBezTo>
                <a:lnTo>
                  <a:pt x="39189" y="274323"/>
                </a:lnTo>
                <a:cubicBezTo>
                  <a:pt x="17576" y="274323"/>
                  <a:pt x="0" y="256750"/>
                  <a:pt x="0" y="235133"/>
                </a:cubicBezTo>
                <a:lnTo>
                  <a:pt x="0" y="39189"/>
                </a:lnTo>
                <a:moveTo>
                  <a:pt x="88175" y="73479"/>
                </a:moveTo>
                <a:lnTo>
                  <a:pt x="88175" y="142059"/>
                </a:lnTo>
                <a:cubicBezTo>
                  <a:pt x="88175" y="150204"/>
                  <a:pt x="81624" y="156755"/>
                  <a:pt x="73479" y="156755"/>
                </a:cubicBezTo>
                <a:cubicBezTo>
                  <a:pt x="65335" y="156755"/>
                  <a:pt x="58784" y="150204"/>
                  <a:pt x="58784" y="142059"/>
                </a:cubicBezTo>
                <a:lnTo>
                  <a:pt x="58784" y="73479"/>
                </a:lnTo>
                <a:cubicBezTo>
                  <a:pt x="58784" y="65335"/>
                  <a:pt x="65335" y="58784"/>
                  <a:pt x="73479" y="58784"/>
                </a:cubicBezTo>
                <a:cubicBezTo>
                  <a:pt x="81624" y="58784"/>
                  <a:pt x="88175" y="65335"/>
                  <a:pt x="88175" y="73479"/>
                </a:cubicBezTo>
                <a:moveTo>
                  <a:pt x="146956" y="73479"/>
                </a:moveTo>
                <a:lnTo>
                  <a:pt x="146956" y="142059"/>
                </a:lnTo>
                <a:cubicBezTo>
                  <a:pt x="146956" y="150204"/>
                  <a:pt x="140405" y="156755"/>
                  <a:pt x="132261" y="156755"/>
                </a:cubicBezTo>
                <a:cubicBezTo>
                  <a:pt x="124116" y="156755"/>
                  <a:pt x="117565" y="150204"/>
                  <a:pt x="117565" y="142059"/>
                </a:cubicBezTo>
                <a:lnTo>
                  <a:pt x="117565" y="73479"/>
                </a:lnTo>
                <a:cubicBezTo>
                  <a:pt x="117565" y="65335"/>
                  <a:pt x="124116" y="58784"/>
                  <a:pt x="132261" y="58784"/>
                </a:cubicBezTo>
                <a:cubicBezTo>
                  <a:pt x="140405" y="58784"/>
                  <a:pt x="146956" y="65335"/>
                  <a:pt x="146956" y="73479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4850049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45"/>
              </a:spcBef>
              <a:buNone/>
            </a:pPr>
            <a:r>
              <a:rPr lang="en-US" sz="101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Machine learning algorithms have many real-world applications, including virtual assistants, chatbots, and self-driving cars.</a:t>
            </a:r>
            <a:endParaRPr lang="en-US" sz="1014" dirty="0"/>
          </a:p>
          <a:p>
            <a:pPr algn="l" marL="0" indent="0">
              <a:lnSpc>
                <a:spcPct val="100000"/>
              </a:lnSpc>
              <a:spcBef>
                <a:spcPts val="845"/>
              </a:spcBef>
              <a:buNone/>
            </a:pPr>
            <a:r>
              <a:rPr lang="en-US" sz="101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implementations showcase the versatility and impact of machine learning in daily life.</a:t>
            </a:r>
            <a:endParaRPr lang="en-US" sz="1014" dirty="0"/>
          </a:p>
        </p:txBody>
      </p:sp>
      <p:sp>
        <p:nvSpPr>
          <p:cNvPr id="15" name="Text 13"/>
          <p:cNvSpPr/>
          <p:nvPr/>
        </p:nvSpPr>
        <p:spPr>
          <a:xfrm>
            <a:off x="731519" y="438331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Implementations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31519" y="4028058"/>
            <a:ext cx="274320" cy="240030"/>
          </a:xfrm>
          <a:custGeom>
            <a:avLst/>
            <a:gdLst/>
            <a:ahLst/>
            <a:cxnLst/>
            <a:rect l="l" t="t" r="r" b="b"/>
            <a:pathLst>
              <a:path w="274320" h="240030">
                <a:moveTo>
                  <a:pt x="68418" y="40075"/>
                </a:moveTo>
                <a:lnTo>
                  <a:pt x="55399" y="77150"/>
                </a:lnTo>
                <a:lnTo>
                  <a:pt x="218866" y="77150"/>
                </a:lnTo>
                <a:lnTo>
                  <a:pt x="205899" y="40075"/>
                </a:lnTo>
                <a:cubicBezTo>
                  <a:pt x="202898" y="31504"/>
                  <a:pt x="194753" y="25717"/>
                  <a:pt x="185646" y="25717"/>
                </a:cubicBezTo>
                <a:lnTo>
                  <a:pt x="88616" y="25717"/>
                </a:lnTo>
                <a:cubicBezTo>
                  <a:pt x="79509" y="25717"/>
                  <a:pt x="71416" y="31449"/>
                  <a:pt x="68363" y="40075"/>
                </a:cubicBezTo>
                <a:lnTo>
                  <a:pt x="68418" y="40075"/>
                </a:lnTo>
                <a:moveTo>
                  <a:pt x="25772" y="84011"/>
                </a:moveTo>
                <a:lnTo>
                  <a:pt x="44097" y="31557"/>
                </a:lnTo>
                <a:cubicBezTo>
                  <a:pt x="50741" y="12645"/>
                  <a:pt x="68583" y="0"/>
                  <a:pt x="88619" y="0"/>
                </a:cubicBezTo>
                <a:lnTo>
                  <a:pt x="185704" y="0"/>
                </a:lnTo>
                <a:cubicBezTo>
                  <a:pt x="205743" y="0"/>
                  <a:pt x="223585" y="12645"/>
                  <a:pt x="230226" y="31557"/>
                </a:cubicBezTo>
                <a:lnTo>
                  <a:pt x="248603" y="84011"/>
                </a:lnTo>
                <a:cubicBezTo>
                  <a:pt x="263926" y="92904"/>
                  <a:pt x="274320" y="109514"/>
                  <a:pt x="274320" y="128586"/>
                </a:cubicBezTo>
                <a:lnTo>
                  <a:pt x="274320" y="171449"/>
                </a:lnTo>
                <a:lnTo>
                  <a:pt x="274320" y="197165"/>
                </a:lnTo>
                <a:lnTo>
                  <a:pt x="274320" y="227169"/>
                </a:lnTo>
                <a:cubicBezTo>
                  <a:pt x="274320" y="234296"/>
                  <a:pt x="268587" y="240028"/>
                  <a:pt x="261463" y="240028"/>
                </a:cubicBezTo>
                <a:cubicBezTo>
                  <a:pt x="254336" y="240028"/>
                  <a:pt x="248605" y="234296"/>
                  <a:pt x="248605" y="227169"/>
                </a:cubicBezTo>
                <a:lnTo>
                  <a:pt x="248605" y="197165"/>
                </a:lnTo>
                <a:lnTo>
                  <a:pt x="25720" y="197165"/>
                </a:lnTo>
                <a:lnTo>
                  <a:pt x="25720" y="227169"/>
                </a:lnTo>
                <a:cubicBezTo>
                  <a:pt x="25720" y="234296"/>
                  <a:pt x="19987" y="240028"/>
                  <a:pt x="12863" y="240028"/>
                </a:cubicBezTo>
                <a:cubicBezTo>
                  <a:pt x="5736" y="240028"/>
                  <a:pt x="5" y="234296"/>
                  <a:pt x="5" y="227169"/>
                </a:cubicBezTo>
                <a:lnTo>
                  <a:pt x="5" y="197165"/>
                </a:lnTo>
                <a:lnTo>
                  <a:pt x="5" y="171449"/>
                </a:lnTo>
                <a:lnTo>
                  <a:pt x="5" y="128586"/>
                </a:lnTo>
                <a:cubicBezTo>
                  <a:pt x="5" y="109514"/>
                  <a:pt x="10347" y="92904"/>
                  <a:pt x="25778" y="84011"/>
                </a:cubicBezTo>
                <a:lnTo>
                  <a:pt x="25772" y="84011"/>
                </a:lnTo>
                <a:moveTo>
                  <a:pt x="222885" y="102870"/>
                </a:moveTo>
                <a:lnTo>
                  <a:pt x="51435" y="102870"/>
                </a:lnTo>
                <a:cubicBezTo>
                  <a:pt x="37236" y="102870"/>
                  <a:pt x="25717" y="114389"/>
                  <a:pt x="25717" y="128586"/>
                </a:cubicBezTo>
                <a:lnTo>
                  <a:pt x="25717" y="171449"/>
                </a:lnTo>
                <a:lnTo>
                  <a:pt x="248602" y="171449"/>
                </a:lnTo>
                <a:lnTo>
                  <a:pt x="248602" y="128586"/>
                </a:lnTo>
                <a:cubicBezTo>
                  <a:pt x="248602" y="114389"/>
                  <a:pt x="237084" y="102870"/>
                  <a:pt x="222885" y="102870"/>
                </a:cubicBezTo>
                <a:lnTo>
                  <a:pt x="222885" y="102870"/>
                </a:lnTo>
                <a:moveTo>
                  <a:pt x="60008" y="120015"/>
                </a:moveTo>
                <a:cubicBezTo>
                  <a:pt x="69477" y="120015"/>
                  <a:pt x="77152" y="127691"/>
                  <a:pt x="77152" y="137160"/>
                </a:cubicBezTo>
                <a:cubicBezTo>
                  <a:pt x="77152" y="146630"/>
                  <a:pt x="69477" y="154306"/>
                  <a:pt x="60008" y="154306"/>
                </a:cubicBezTo>
                <a:cubicBezTo>
                  <a:pt x="50538" y="154306"/>
                  <a:pt x="42863" y="146630"/>
                  <a:pt x="42863" y="137160"/>
                </a:cubicBezTo>
                <a:cubicBezTo>
                  <a:pt x="42863" y="127691"/>
                  <a:pt x="50538" y="120015"/>
                  <a:pt x="60008" y="120015"/>
                </a:cubicBezTo>
                <a:lnTo>
                  <a:pt x="60008" y="120015"/>
                </a:lnTo>
                <a:moveTo>
                  <a:pt x="197167" y="137160"/>
                </a:moveTo>
                <a:cubicBezTo>
                  <a:pt x="197167" y="127691"/>
                  <a:pt x="204843" y="120015"/>
                  <a:pt x="214313" y="120015"/>
                </a:cubicBezTo>
                <a:cubicBezTo>
                  <a:pt x="223782" y="120015"/>
                  <a:pt x="231458" y="127691"/>
                  <a:pt x="231458" y="137160"/>
                </a:cubicBezTo>
                <a:cubicBezTo>
                  <a:pt x="231458" y="146630"/>
                  <a:pt x="223782" y="154306"/>
                  <a:pt x="214313" y="154306"/>
                </a:cubicBezTo>
                <a:cubicBezTo>
                  <a:pt x="204843" y="154306"/>
                  <a:pt x="197167" y="146630"/>
                  <a:pt x="197167" y="1371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6584835" y="2405078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45"/>
              </a:spcBef>
              <a:buNone/>
            </a:pPr>
            <a:r>
              <a:rPr lang="en-US" sz="101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Applications of machine learning algorithms include image recognition, speech recognition, and natural language processing.</a:t>
            </a:r>
            <a:endParaRPr lang="en-US" sz="1014" dirty="0"/>
          </a:p>
          <a:p>
            <a:pPr algn="l" marL="0" indent="0">
              <a:lnSpc>
                <a:spcPct val="100000"/>
              </a:lnSpc>
              <a:spcBef>
                <a:spcPts val="845"/>
              </a:spcBef>
              <a:buNone/>
            </a:pPr>
            <a:r>
              <a:rPr lang="en-US" sz="101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technologies are widely used in modern software and devices.</a:t>
            </a:r>
            <a:endParaRPr lang="en-US" sz="1014" dirty="0"/>
          </a:p>
        </p:txBody>
      </p:sp>
      <p:sp>
        <p:nvSpPr>
          <p:cNvPr id="18" name="Text 16"/>
          <p:cNvSpPr/>
          <p:nvPr/>
        </p:nvSpPr>
        <p:spPr>
          <a:xfrm>
            <a:off x="6584835" y="1938346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 in Recognition Technologies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584835" y="1582454"/>
            <a:ext cx="274320" cy="240030"/>
          </a:xfrm>
          <a:custGeom>
            <a:avLst/>
            <a:gdLst/>
            <a:ahLst/>
            <a:cxnLst/>
            <a:rect l="l" t="t" r="r" b="b"/>
            <a:pathLst>
              <a:path w="274320" h="240030">
                <a:moveTo>
                  <a:pt x="106675" y="0"/>
                </a:moveTo>
                <a:cubicBezTo>
                  <a:pt x="93763" y="0"/>
                  <a:pt x="82296" y="8250"/>
                  <a:pt x="78225" y="20520"/>
                </a:cubicBezTo>
                <a:lnTo>
                  <a:pt x="90441" y="24591"/>
                </a:lnTo>
                <a:lnTo>
                  <a:pt x="78225" y="20520"/>
                </a:lnTo>
                <a:lnTo>
                  <a:pt x="73617" y="34291"/>
                </a:lnTo>
                <a:lnTo>
                  <a:pt x="34290" y="34291"/>
                </a:lnTo>
                <a:cubicBezTo>
                  <a:pt x="15376" y="34291"/>
                  <a:pt x="0" y="49667"/>
                  <a:pt x="0" y="68581"/>
                </a:cubicBezTo>
                <a:lnTo>
                  <a:pt x="0" y="205742"/>
                </a:lnTo>
                <a:cubicBezTo>
                  <a:pt x="0" y="224654"/>
                  <a:pt x="15376" y="240032"/>
                  <a:pt x="34290" y="240032"/>
                </a:cubicBezTo>
                <a:lnTo>
                  <a:pt x="240030" y="240032"/>
                </a:lnTo>
                <a:cubicBezTo>
                  <a:pt x="258944" y="240032"/>
                  <a:pt x="274320" y="224656"/>
                  <a:pt x="274320" y="205742"/>
                </a:cubicBezTo>
                <a:lnTo>
                  <a:pt x="274320" y="68581"/>
                </a:lnTo>
                <a:cubicBezTo>
                  <a:pt x="274320" y="49669"/>
                  <a:pt x="258944" y="34291"/>
                  <a:pt x="240030" y="34291"/>
                </a:cubicBezTo>
                <a:lnTo>
                  <a:pt x="200703" y="34291"/>
                </a:lnTo>
                <a:lnTo>
                  <a:pt x="196095" y="20520"/>
                </a:lnTo>
                <a:cubicBezTo>
                  <a:pt x="192024" y="8250"/>
                  <a:pt x="180557" y="0"/>
                  <a:pt x="167645" y="0"/>
                </a:cubicBezTo>
                <a:lnTo>
                  <a:pt x="106675" y="0"/>
                </a:lnTo>
                <a:moveTo>
                  <a:pt x="102601" y="28664"/>
                </a:moveTo>
                <a:cubicBezTo>
                  <a:pt x="103191" y="26895"/>
                  <a:pt x="104799" y="25717"/>
                  <a:pt x="106672" y="25717"/>
                </a:cubicBezTo>
                <a:lnTo>
                  <a:pt x="167697" y="25717"/>
                </a:lnTo>
                <a:cubicBezTo>
                  <a:pt x="169519" y="25717"/>
                  <a:pt x="171181" y="26895"/>
                  <a:pt x="171768" y="28664"/>
                </a:cubicBezTo>
                <a:lnTo>
                  <a:pt x="179268" y="51220"/>
                </a:lnTo>
                <a:cubicBezTo>
                  <a:pt x="181037" y="56472"/>
                  <a:pt x="185912" y="60007"/>
                  <a:pt x="191484" y="60007"/>
                </a:cubicBezTo>
                <a:lnTo>
                  <a:pt x="240079" y="60007"/>
                </a:lnTo>
                <a:cubicBezTo>
                  <a:pt x="244795" y="60007"/>
                  <a:pt x="248652" y="63865"/>
                  <a:pt x="248652" y="68579"/>
                </a:cubicBezTo>
                <a:lnTo>
                  <a:pt x="248652" y="205739"/>
                </a:lnTo>
                <a:cubicBezTo>
                  <a:pt x="248652" y="210453"/>
                  <a:pt x="244795" y="214311"/>
                  <a:pt x="240079" y="214311"/>
                </a:cubicBezTo>
                <a:lnTo>
                  <a:pt x="34284" y="214311"/>
                </a:lnTo>
                <a:cubicBezTo>
                  <a:pt x="29569" y="214311"/>
                  <a:pt x="25712" y="210453"/>
                  <a:pt x="25712" y="205739"/>
                </a:cubicBezTo>
                <a:lnTo>
                  <a:pt x="25712" y="68579"/>
                </a:lnTo>
                <a:cubicBezTo>
                  <a:pt x="25712" y="63865"/>
                  <a:pt x="29569" y="60007"/>
                  <a:pt x="34284" y="60007"/>
                </a:cubicBezTo>
                <a:lnTo>
                  <a:pt x="82880" y="60007"/>
                </a:lnTo>
                <a:cubicBezTo>
                  <a:pt x="88400" y="60007"/>
                  <a:pt x="93329" y="56472"/>
                  <a:pt x="95096" y="51220"/>
                </a:cubicBezTo>
                <a:lnTo>
                  <a:pt x="102601" y="28664"/>
                </a:lnTo>
                <a:moveTo>
                  <a:pt x="137160" y="197168"/>
                </a:moveTo>
                <a:cubicBezTo>
                  <a:pt x="170301" y="197168"/>
                  <a:pt x="197167" y="170301"/>
                  <a:pt x="197167" y="137160"/>
                </a:cubicBezTo>
                <a:cubicBezTo>
                  <a:pt x="197167" y="104019"/>
                  <a:pt x="170301" y="77153"/>
                  <a:pt x="137160" y="77153"/>
                </a:cubicBezTo>
                <a:cubicBezTo>
                  <a:pt x="104019" y="77153"/>
                  <a:pt x="77152" y="104019"/>
                  <a:pt x="77152" y="137160"/>
                </a:cubicBezTo>
                <a:cubicBezTo>
                  <a:pt x="77152" y="170301"/>
                  <a:pt x="104019" y="197168"/>
                  <a:pt x="137160" y="197168"/>
                </a:cubicBezTo>
                <a:lnTo>
                  <a:pt x="137160" y="197168"/>
                </a:lnTo>
                <a:moveTo>
                  <a:pt x="102870" y="137160"/>
                </a:moveTo>
                <a:cubicBezTo>
                  <a:pt x="102870" y="118222"/>
                  <a:pt x="118221" y="102870"/>
                  <a:pt x="137160" y="102870"/>
                </a:cubicBezTo>
                <a:cubicBezTo>
                  <a:pt x="156099" y="102870"/>
                  <a:pt x="171450" y="118222"/>
                  <a:pt x="171450" y="137160"/>
                </a:cubicBezTo>
                <a:cubicBezTo>
                  <a:pt x="171450" y="156099"/>
                  <a:pt x="156099" y="171451"/>
                  <a:pt x="137160" y="171451"/>
                </a:cubicBezTo>
                <a:cubicBezTo>
                  <a:pt x="118221" y="171451"/>
                  <a:pt x="102870" y="156099"/>
                  <a:pt x="102870" y="137160"/>
                </a:cubicBezTo>
                <a:lnTo>
                  <a:pt x="102870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3658177" y="2405078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45"/>
              </a:spcBef>
              <a:buNone/>
            </a:pPr>
            <a:r>
              <a:rPr lang="en-US" sz="101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Types of machine learning algorithms include supervised, unsupervised, and reinforcement learning.</a:t>
            </a:r>
            <a:endParaRPr lang="en-US" sz="1014" dirty="0"/>
          </a:p>
          <a:p>
            <a:pPr algn="l" marL="0" indent="0">
              <a:lnSpc>
                <a:spcPct val="100000"/>
              </a:lnSpc>
              <a:spcBef>
                <a:spcPts val="845"/>
              </a:spcBef>
              <a:buNone/>
            </a:pPr>
            <a:r>
              <a:rPr lang="en-US" sz="101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Each type serves different purposes and is used in various applications.</a:t>
            </a:r>
            <a:endParaRPr lang="en-US" sz="1014" dirty="0"/>
          </a:p>
        </p:txBody>
      </p:sp>
      <p:sp>
        <p:nvSpPr>
          <p:cNvPr id="21" name="Text 19"/>
          <p:cNvSpPr/>
          <p:nvPr/>
        </p:nvSpPr>
        <p:spPr>
          <a:xfrm>
            <a:off x="3658177" y="1938346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Types of Machine Learning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3658177" y="1592741"/>
            <a:ext cx="274320" cy="219456"/>
          </a:xfrm>
          <a:custGeom>
            <a:avLst/>
            <a:gdLst/>
            <a:ahLst/>
            <a:cxnLst/>
            <a:rect l="l" t="t" r="r" b="b"/>
            <a:pathLst>
              <a:path w="274320" h="219456">
                <a:moveTo>
                  <a:pt x="137160" y="0"/>
                </a:moveTo>
                <a:cubicBezTo>
                  <a:pt x="142860" y="0"/>
                  <a:pt x="147447" y="4587"/>
                  <a:pt x="147447" y="10288"/>
                </a:cubicBezTo>
                <a:lnTo>
                  <a:pt x="147447" y="41150"/>
                </a:lnTo>
                <a:lnTo>
                  <a:pt x="192024" y="41150"/>
                </a:lnTo>
                <a:cubicBezTo>
                  <a:pt x="214740" y="41150"/>
                  <a:pt x="233172" y="59580"/>
                  <a:pt x="233172" y="82298"/>
                </a:cubicBezTo>
                <a:lnTo>
                  <a:pt x="233172" y="178310"/>
                </a:lnTo>
                <a:cubicBezTo>
                  <a:pt x="233172" y="201028"/>
                  <a:pt x="214740" y="219458"/>
                  <a:pt x="192024" y="219458"/>
                </a:cubicBezTo>
                <a:lnTo>
                  <a:pt x="82296" y="219458"/>
                </a:lnTo>
                <a:cubicBezTo>
                  <a:pt x="59580" y="219458"/>
                  <a:pt x="41148" y="201028"/>
                  <a:pt x="41148" y="178310"/>
                </a:cubicBezTo>
                <a:lnTo>
                  <a:pt x="41148" y="82298"/>
                </a:lnTo>
                <a:cubicBezTo>
                  <a:pt x="41148" y="59580"/>
                  <a:pt x="59580" y="41150"/>
                  <a:pt x="82296" y="41150"/>
                </a:cubicBezTo>
                <a:lnTo>
                  <a:pt x="126873" y="41150"/>
                </a:lnTo>
                <a:lnTo>
                  <a:pt x="126873" y="10290"/>
                </a:lnTo>
                <a:cubicBezTo>
                  <a:pt x="126873" y="4589"/>
                  <a:pt x="131460" y="5"/>
                  <a:pt x="137160" y="5"/>
                </a:cubicBezTo>
                <a:lnTo>
                  <a:pt x="137160" y="0"/>
                </a:lnTo>
                <a:moveTo>
                  <a:pt x="82296" y="61722"/>
                </a:moveTo>
                <a:cubicBezTo>
                  <a:pt x="70936" y="61722"/>
                  <a:pt x="61722" y="70937"/>
                  <a:pt x="61722" y="82296"/>
                </a:cubicBezTo>
                <a:lnTo>
                  <a:pt x="61722" y="178308"/>
                </a:lnTo>
                <a:cubicBezTo>
                  <a:pt x="61722" y="189667"/>
                  <a:pt x="70936" y="198882"/>
                  <a:pt x="82296" y="198882"/>
                </a:cubicBezTo>
                <a:lnTo>
                  <a:pt x="192024" y="198882"/>
                </a:lnTo>
                <a:cubicBezTo>
                  <a:pt x="203384" y="198882"/>
                  <a:pt x="212598" y="189667"/>
                  <a:pt x="212598" y="178308"/>
                </a:cubicBezTo>
                <a:lnTo>
                  <a:pt x="212598" y="82296"/>
                </a:lnTo>
                <a:cubicBezTo>
                  <a:pt x="212598" y="70937"/>
                  <a:pt x="203384" y="61722"/>
                  <a:pt x="192024" y="61722"/>
                </a:cubicBezTo>
                <a:lnTo>
                  <a:pt x="137160" y="61722"/>
                </a:lnTo>
                <a:lnTo>
                  <a:pt x="82296" y="61722"/>
                </a:lnTo>
                <a:moveTo>
                  <a:pt x="20574" y="96012"/>
                </a:moveTo>
                <a:lnTo>
                  <a:pt x="27432" y="96012"/>
                </a:lnTo>
                <a:lnTo>
                  <a:pt x="27432" y="178308"/>
                </a:lnTo>
                <a:lnTo>
                  <a:pt x="20574" y="178308"/>
                </a:lnTo>
                <a:cubicBezTo>
                  <a:pt x="9214" y="178308"/>
                  <a:pt x="0" y="169093"/>
                  <a:pt x="0" y="157734"/>
                </a:cubicBezTo>
                <a:lnTo>
                  <a:pt x="0" y="116586"/>
                </a:lnTo>
                <a:cubicBezTo>
                  <a:pt x="0" y="105227"/>
                  <a:pt x="9214" y="96012"/>
                  <a:pt x="20574" y="96012"/>
                </a:cubicBezTo>
                <a:lnTo>
                  <a:pt x="20574" y="96012"/>
                </a:lnTo>
                <a:moveTo>
                  <a:pt x="253746" y="96012"/>
                </a:moveTo>
                <a:cubicBezTo>
                  <a:pt x="265106" y="96012"/>
                  <a:pt x="274320" y="105227"/>
                  <a:pt x="274320" y="116586"/>
                </a:cubicBezTo>
                <a:lnTo>
                  <a:pt x="274320" y="157734"/>
                </a:lnTo>
                <a:cubicBezTo>
                  <a:pt x="274320" y="169093"/>
                  <a:pt x="265106" y="178308"/>
                  <a:pt x="253746" y="178308"/>
                </a:cubicBezTo>
                <a:lnTo>
                  <a:pt x="246888" y="178308"/>
                </a:lnTo>
                <a:lnTo>
                  <a:pt x="246888" y="96012"/>
                </a:lnTo>
                <a:lnTo>
                  <a:pt x="253746" y="96012"/>
                </a:lnTo>
                <a:moveTo>
                  <a:pt x="89154" y="164592"/>
                </a:moveTo>
                <a:lnTo>
                  <a:pt x="102870" y="164592"/>
                </a:lnTo>
                <a:cubicBezTo>
                  <a:pt x="106642" y="164592"/>
                  <a:pt x="109728" y="167678"/>
                  <a:pt x="109728" y="171450"/>
                </a:cubicBezTo>
                <a:cubicBezTo>
                  <a:pt x="109728" y="175222"/>
                  <a:pt x="106642" y="178308"/>
                  <a:pt x="102870" y="178308"/>
                </a:cubicBezTo>
                <a:lnTo>
                  <a:pt x="89154" y="178308"/>
                </a:lnTo>
                <a:cubicBezTo>
                  <a:pt x="85382" y="178308"/>
                  <a:pt x="82296" y="175222"/>
                  <a:pt x="82296" y="171450"/>
                </a:cubicBezTo>
                <a:cubicBezTo>
                  <a:pt x="82296" y="167678"/>
                  <a:pt x="85382" y="164592"/>
                  <a:pt x="89154" y="164592"/>
                </a:cubicBezTo>
                <a:moveTo>
                  <a:pt x="130302" y="164592"/>
                </a:moveTo>
                <a:lnTo>
                  <a:pt x="144018" y="164592"/>
                </a:lnTo>
                <a:cubicBezTo>
                  <a:pt x="147790" y="164592"/>
                  <a:pt x="150876" y="167678"/>
                  <a:pt x="150876" y="171450"/>
                </a:cubicBezTo>
                <a:cubicBezTo>
                  <a:pt x="150876" y="175222"/>
                  <a:pt x="147790" y="178308"/>
                  <a:pt x="144018" y="178308"/>
                </a:cubicBezTo>
                <a:lnTo>
                  <a:pt x="130302" y="178308"/>
                </a:lnTo>
                <a:cubicBezTo>
                  <a:pt x="126530" y="178308"/>
                  <a:pt x="123444" y="175222"/>
                  <a:pt x="123444" y="171450"/>
                </a:cubicBezTo>
                <a:cubicBezTo>
                  <a:pt x="123444" y="167678"/>
                  <a:pt x="126530" y="164592"/>
                  <a:pt x="130302" y="164592"/>
                </a:cubicBezTo>
                <a:moveTo>
                  <a:pt x="171450" y="164592"/>
                </a:moveTo>
                <a:lnTo>
                  <a:pt x="185166" y="164592"/>
                </a:lnTo>
                <a:cubicBezTo>
                  <a:pt x="188938" y="164592"/>
                  <a:pt x="192024" y="167678"/>
                  <a:pt x="192024" y="171450"/>
                </a:cubicBezTo>
                <a:cubicBezTo>
                  <a:pt x="192024" y="175222"/>
                  <a:pt x="188938" y="178308"/>
                  <a:pt x="185166" y="178308"/>
                </a:cubicBezTo>
                <a:lnTo>
                  <a:pt x="171450" y="178308"/>
                </a:lnTo>
                <a:cubicBezTo>
                  <a:pt x="167678" y="178308"/>
                  <a:pt x="164592" y="175222"/>
                  <a:pt x="164592" y="171450"/>
                </a:cubicBezTo>
                <a:cubicBezTo>
                  <a:pt x="164592" y="167678"/>
                  <a:pt x="167678" y="164592"/>
                  <a:pt x="171450" y="164592"/>
                </a:cubicBezTo>
                <a:moveTo>
                  <a:pt x="85725" y="109728"/>
                </a:moveTo>
                <a:cubicBezTo>
                  <a:pt x="85725" y="100258"/>
                  <a:pt x="93400" y="92584"/>
                  <a:pt x="102870" y="92584"/>
                </a:cubicBezTo>
                <a:cubicBezTo>
                  <a:pt x="112340" y="92584"/>
                  <a:pt x="120015" y="100261"/>
                  <a:pt x="120015" y="109730"/>
                </a:cubicBezTo>
                <a:cubicBezTo>
                  <a:pt x="120015" y="119200"/>
                  <a:pt x="112340" y="126876"/>
                  <a:pt x="102870" y="126876"/>
                </a:cubicBezTo>
                <a:cubicBezTo>
                  <a:pt x="93400" y="126876"/>
                  <a:pt x="85725" y="119200"/>
                  <a:pt x="85725" y="109733"/>
                </a:cubicBezTo>
                <a:lnTo>
                  <a:pt x="85725" y="109728"/>
                </a:lnTo>
                <a:moveTo>
                  <a:pt x="171450" y="92584"/>
                </a:moveTo>
                <a:cubicBezTo>
                  <a:pt x="180920" y="92584"/>
                  <a:pt x="188595" y="100261"/>
                  <a:pt x="188595" y="109730"/>
                </a:cubicBezTo>
                <a:cubicBezTo>
                  <a:pt x="188595" y="119200"/>
                  <a:pt x="180920" y="126876"/>
                  <a:pt x="171450" y="126876"/>
                </a:cubicBezTo>
                <a:cubicBezTo>
                  <a:pt x="161980" y="126876"/>
                  <a:pt x="154305" y="119200"/>
                  <a:pt x="154305" y="109733"/>
                </a:cubicBezTo>
                <a:cubicBezTo>
                  <a:pt x="154305" y="100263"/>
                  <a:pt x="161980" y="92589"/>
                  <a:pt x="171450" y="92589"/>
                </a:cubicBezTo>
                <a:lnTo>
                  <a:pt x="171450" y="9258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731519" y="2405078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45"/>
              </a:spcBef>
              <a:buNone/>
            </a:pPr>
            <a:r>
              <a:rPr lang="en-US" sz="101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Machine learning algorithms are a type of artificial intelligence that enables computers to learn from data without being explicitly programmed.</a:t>
            </a:r>
            <a:endParaRPr lang="en-US" sz="1014" dirty="0"/>
          </a:p>
          <a:p>
            <a:pPr algn="l" marL="0" indent="0">
              <a:lnSpc>
                <a:spcPct val="100000"/>
              </a:lnSpc>
              <a:spcBef>
                <a:spcPts val="845"/>
              </a:spcBef>
              <a:buNone/>
            </a:pPr>
            <a:r>
              <a:rPr lang="en-US" sz="101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designed to identify patterns and make decisions based on data inputs.</a:t>
            </a:r>
            <a:endParaRPr lang="en-US" sz="1014" dirty="0"/>
          </a:p>
        </p:txBody>
      </p:sp>
      <p:sp>
        <p:nvSpPr>
          <p:cNvPr id="24" name="Text 22"/>
          <p:cNvSpPr/>
          <p:nvPr/>
        </p:nvSpPr>
        <p:spPr>
          <a:xfrm>
            <a:off x="731519" y="1938346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Machine Learning Algorithms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731519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2241" y="41203"/>
                </a:moveTo>
                <a:cubicBezTo>
                  <a:pt x="81223" y="44846"/>
                  <a:pt x="78598" y="47847"/>
                  <a:pt x="75169" y="49400"/>
                </a:cubicBezTo>
                <a:cubicBezTo>
                  <a:pt x="66276" y="53418"/>
                  <a:pt x="60060" y="62312"/>
                  <a:pt x="60008" y="72706"/>
                </a:cubicBezTo>
                <a:cubicBezTo>
                  <a:pt x="59953" y="77580"/>
                  <a:pt x="57220" y="81975"/>
                  <a:pt x="52881" y="84117"/>
                </a:cubicBezTo>
                <a:cubicBezTo>
                  <a:pt x="44363" y="88350"/>
                  <a:pt x="38575" y="97085"/>
                  <a:pt x="38575" y="107155"/>
                </a:cubicBezTo>
                <a:cubicBezTo>
                  <a:pt x="38575" y="110960"/>
                  <a:pt x="39379" y="114496"/>
                  <a:pt x="40824" y="117711"/>
                </a:cubicBezTo>
                <a:cubicBezTo>
                  <a:pt x="43181" y="122909"/>
                  <a:pt x="41842" y="128963"/>
                  <a:pt x="37557" y="132713"/>
                </a:cubicBezTo>
                <a:cubicBezTo>
                  <a:pt x="30271" y="138981"/>
                  <a:pt x="25717" y="148251"/>
                  <a:pt x="25717" y="158592"/>
                </a:cubicBezTo>
                <a:cubicBezTo>
                  <a:pt x="25717" y="169414"/>
                  <a:pt x="30699" y="179005"/>
                  <a:pt x="38523" y="185328"/>
                </a:cubicBezTo>
                <a:cubicBezTo>
                  <a:pt x="42114" y="188222"/>
                  <a:pt x="43880" y="192828"/>
                  <a:pt x="43183" y="197384"/>
                </a:cubicBezTo>
                <a:cubicBezTo>
                  <a:pt x="42969" y="198723"/>
                  <a:pt x="42862" y="200064"/>
                  <a:pt x="42862" y="201455"/>
                </a:cubicBezTo>
                <a:cubicBezTo>
                  <a:pt x="42862" y="215440"/>
                  <a:pt x="54005" y="226797"/>
                  <a:pt x="67883" y="227172"/>
                </a:cubicBezTo>
                <a:cubicBezTo>
                  <a:pt x="72813" y="227334"/>
                  <a:pt x="77205" y="230226"/>
                  <a:pt x="79243" y="234727"/>
                </a:cubicBezTo>
                <a:cubicBezTo>
                  <a:pt x="82941" y="242924"/>
                  <a:pt x="91189" y="248605"/>
                  <a:pt x="100728" y="248605"/>
                </a:cubicBezTo>
                <a:cubicBezTo>
                  <a:pt x="113747" y="248605"/>
                  <a:pt x="124303" y="238049"/>
                  <a:pt x="124303" y="225030"/>
                </a:cubicBezTo>
                <a:lnTo>
                  <a:pt x="124303" y="47150"/>
                </a:lnTo>
                <a:cubicBezTo>
                  <a:pt x="124303" y="35310"/>
                  <a:pt x="114712" y="25720"/>
                  <a:pt x="102873" y="25720"/>
                </a:cubicBezTo>
                <a:cubicBezTo>
                  <a:pt x="93121" y="25720"/>
                  <a:pt x="84817" y="32257"/>
                  <a:pt x="82244" y="41205"/>
                </a:cubicBezTo>
                <a:lnTo>
                  <a:pt x="82241" y="41203"/>
                </a:lnTo>
                <a:moveTo>
                  <a:pt x="137160" y="258248"/>
                </a:moveTo>
                <a:cubicBezTo>
                  <a:pt x="128160" y="268159"/>
                  <a:pt x="115140" y="274320"/>
                  <a:pt x="100728" y="274320"/>
                </a:cubicBezTo>
                <a:cubicBezTo>
                  <a:pt x="83476" y="274320"/>
                  <a:pt x="68314" y="265479"/>
                  <a:pt x="59525" y="252086"/>
                </a:cubicBezTo>
                <a:cubicBezTo>
                  <a:pt x="35415" y="247801"/>
                  <a:pt x="17145" y="226745"/>
                  <a:pt x="17145" y="201455"/>
                </a:cubicBezTo>
                <a:cubicBezTo>
                  <a:pt x="17145" y="201186"/>
                  <a:pt x="17145" y="200865"/>
                  <a:pt x="17145" y="200597"/>
                </a:cubicBezTo>
                <a:cubicBezTo>
                  <a:pt x="6537" y="189775"/>
                  <a:pt x="0" y="174934"/>
                  <a:pt x="0" y="158593"/>
                </a:cubicBezTo>
                <a:cubicBezTo>
                  <a:pt x="0" y="143697"/>
                  <a:pt x="5412" y="130088"/>
                  <a:pt x="14358" y="119642"/>
                </a:cubicBezTo>
                <a:cubicBezTo>
                  <a:pt x="13392" y="115623"/>
                  <a:pt x="12857" y="111445"/>
                  <a:pt x="12857" y="107158"/>
                </a:cubicBezTo>
                <a:cubicBezTo>
                  <a:pt x="12857" y="89692"/>
                  <a:pt x="21592" y="74206"/>
                  <a:pt x="34877" y="64937"/>
                </a:cubicBezTo>
                <a:cubicBezTo>
                  <a:pt x="37288" y="49452"/>
                  <a:pt x="46558" y="36273"/>
                  <a:pt x="59470" y="28611"/>
                </a:cubicBezTo>
                <a:cubicBezTo>
                  <a:pt x="66704" y="11787"/>
                  <a:pt x="83418" y="0"/>
                  <a:pt x="102867" y="0"/>
                </a:cubicBezTo>
                <a:cubicBezTo>
                  <a:pt x="116369" y="0"/>
                  <a:pt x="128585" y="5678"/>
                  <a:pt x="137157" y="14789"/>
                </a:cubicBezTo>
                <a:cubicBezTo>
                  <a:pt x="145730" y="5681"/>
                  <a:pt x="157945" y="0"/>
                  <a:pt x="171447" y="0"/>
                </a:cubicBezTo>
                <a:cubicBezTo>
                  <a:pt x="190897" y="0"/>
                  <a:pt x="207614" y="11787"/>
                  <a:pt x="214793" y="28611"/>
                </a:cubicBezTo>
                <a:cubicBezTo>
                  <a:pt x="227705" y="36273"/>
                  <a:pt x="237026" y="49454"/>
                  <a:pt x="239385" y="64937"/>
                </a:cubicBezTo>
                <a:cubicBezTo>
                  <a:pt x="252725" y="74206"/>
                  <a:pt x="261460" y="89689"/>
                  <a:pt x="261460" y="107158"/>
                </a:cubicBezTo>
                <a:cubicBezTo>
                  <a:pt x="261460" y="111445"/>
                  <a:pt x="260925" y="115623"/>
                  <a:pt x="259959" y="119642"/>
                </a:cubicBezTo>
                <a:cubicBezTo>
                  <a:pt x="268908" y="130143"/>
                  <a:pt x="274317" y="143752"/>
                  <a:pt x="274317" y="158593"/>
                </a:cubicBezTo>
                <a:cubicBezTo>
                  <a:pt x="274317" y="174934"/>
                  <a:pt x="267780" y="189775"/>
                  <a:pt x="257172" y="200597"/>
                </a:cubicBezTo>
                <a:cubicBezTo>
                  <a:pt x="257172" y="200865"/>
                  <a:pt x="257172" y="201186"/>
                  <a:pt x="257172" y="201455"/>
                </a:cubicBezTo>
                <a:cubicBezTo>
                  <a:pt x="257172" y="226797"/>
                  <a:pt x="238903" y="247801"/>
                  <a:pt x="214793" y="252086"/>
                </a:cubicBezTo>
                <a:cubicBezTo>
                  <a:pt x="206006" y="265481"/>
                  <a:pt x="190844" y="274320"/>
                  <a:pt x="173590" y="274320"/>
                </a:cubicBezTo>
                <a:cubicBezTo>
                  <a:pt x="159177" y="274320"/>
                  <a:pt x="146158" y="268104"/>
                  <a:pt x="137157" y="258248"/>
                </a:cubicBezTo>
                <a:lnTo>
                  <a:pt x="137160" y="258248"/>
                </a:lnTo>
                <a:moveTo>
                  <a:pt x="150020" y="225027"/>
                </a:moveTo>
                <a:cubicBezTo>
                  <a:pt x="150020" y="238047"/>
                  <a:pt x="160576" y="248602"/>
                  <a:pt x="173595" y="248602"/>
                </a:cubicBezTo>
                <a:cubicBezTo>
                  <a:pt x="183133" y="248602"/>
                  <a:pt x="191382" y="242924"/>
                  <a:pt x="195080" y="234725"/>
                </a:cubicBezTo>
                <a:cubicBezTo>
                  <a:pt x="197115" y="230223"/>
                  <a:pt x="201510" y="227277"/>
                  <a:pt x="206440" y="227170"/>
                </a:cubicBezTo>
                <a:cubicBezTo>
                  <a:pt x="220317" y="226794"/>
                  <a:pt x="231460" y="215437"/>
                  <a:pt x="231460" y="201452"/>
                </a:cubicBezTo>
                <a:cubicBezTo>
                  <a:pt x="231460" y="200059"/>
                  <a:pt x="231353" y="198665"/>
                  <a:pt x="231139" y="197382"/>
                </a:cubicBezTo>
                <a:cubicBezTo>
                  <a:pt x="230390" y="192828"/>
                  <a:pt x="232212" y="188219"/>
                  <a:pt x="235800" y="185325"/>
                </a:cubicBezTo>
                <a:cubicBezTo>
                  <a:pt x="243624" y="179002"/>
                  <a:pt x="248605" y="169412"/>
                  <a:pt x="248605" y="158590"/>
                </a:cubicBezTo>
                <a:cubicBezTo>
                  <a:pt x="248605" y="148248"/>
                  <a:pt x="244051" y="138982"/>
                  <a:pt x="236765" y="132711"/>
                </a:cubicBezTo>
                <a:cubicBezTo>
                  <a:pt x="232481" y="129013"/>
                  <a:pt x="231139" y="122906"/>
                  <a:pt x="233498" y="117708"/>
                </a:cubicBezTo>
                <a:cubicBezTo>
                  <a:pt x="234944" y="114493"/>
                  <a:pt x="235748" y="110957"/>
                  <a:pt x="235748" y="107152"/>
                </a:cubicBezTo>
                <a:cubicBezTo>
                  <a:pt x="235748" y="97079"/>
                  <a:pt x="229962" y="88348"/>
                  <a:pt x="221442" y="84115"/>
                </a:cubicBezTo>
                <a:cubicBezTo>
                  <a:pt x="217102" y="81972"/>
                  <a:pt x="214315" y="77526"/>
                  <a:pt x="214315" y="72703"/>
                </a:cubicBezTo>
                <a:cubicBezTo>
                  <a:pt x="214260" y="62361"/>
                  <a:pt x="208047" y="53416"/>
                  <a:pt x="199153" y="49397"/>
                </a:cubicBezTo>
                <a:cubicBezTo>
                  <a:pt x="195724" y="47844"/>
                  <a:pt x="193099" y="44843"/>
                  <a:pt x="192082" y="41200"/>
                </a:cubicBezTo>
                <a:cubicBezTo>
                  <a:pt x="189511" y="32252"/>
                  <a:pt x="181205" y="25715"/>
                  <a:pt x="171453" y="25715"/>
                </a:cubicBezTo>
                <a:cubicBezTo>
                  <a:pt x="159613" y="25715"/>
                  <a:pt x="150023" y="35305"/>
                  <a:pt x="150023" y="47148"/>
                </a:cubicBezTo>
                <a:lnTo>
                  <a:pt x="150020" y="22502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Advancing the Future: AI in Natural Language Processing and Robotics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8229600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Advancing the Future: AI in Natural Language Processing and Robotics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Deep Learning Techniques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73"/>
              </a:spcBef>
              <a:buNone/>
            </a:pPr>
            <a:r>
              <a:rPr lang="en-US" sz="141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Deep learning techniques are revolutionizing various industries by enhancing data analysis capabilities.</a:t>
            </a:r>
            <a:endParaRPr lang="en-US" sz="1415" dirty="0"/>
          </a:p>
          <a:p>
            <a:pPr algn="l" marL="0" indent="0">
              <a:lnSpc>
                <a:spcPct val="100000"/>
              </a:lnSpc>
              <a:spcBef>
                <a:spcPts val="973"/>
              </a:spcBef>
              <a:buNone/>
            </a:pPr>
            <a:r>
              <a:rPr lang="en-US" sz="141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integral to advancements in artificial intelligence and automation.</a:t>
            </a:r>
            <a:endParaRPr lang="en-US" sz="1415" dirty="0"/>
          </a:p>
        </p:txBody>
      </p:sp>
      <p:sp>
        <p:nvSpPr>
          <p:cNvPr id="13" name="Text 11"/>
          <p:cNvSpPr/>
          <p:nvPr/>
        </p:nvSpPr>
        <p:spPr>
          <a:xfrm>
            <a:off x="92049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92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Impact of Deep Learning on Technology</a:t>
            </a:r>
            <a:endParaRPr lang="en-US" sz="1592" dirty="0"/>
          </a:p>
        </p:txBody>
      </p:sp>
      <p:sp>
        <p:nvSpPr>
          <p:cNvPr id="14" name="Text 12"/>
          <p:cNvSpPr/>
          <p:nvPr/>
        </p:nvSpPr>
        <p:spPr>
          <a:xfrm>
            <a:off x="9204960" y="163140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37160" y="34290"/>
                </a:moveTo>
                <a:cubicBezTo>
                  <a:pt x="152946" y="34290"/>
                  <a:pt x="165737" y="47077"/>
                  <a:pt x="165737" y="62867"/>
                </a:cubicBezTo>
                <a:lnTo>
                  <a:pt x="165737" y="91444"/>
                </a:lnTo>
                <a:lnTo>
                  <a:pt x="151948" y="91444"/>
                </a:lnTo>
                <a:cubicBezTo>
                  <a:pt x="147518" y="81371"/>
                  <a:pt x="137445" y="74300"/>
                  <a:pt x="125730" y="74300"/>
                </a:cubicBezTo>
                <a:cubicBezTo>
                  <a:pt x="109944" y="74300"/>
                  <a:pt x="97157" y="87087"/>
                  <a:pt x="97157" y="102877"/>
                </a:cubicBezTo>
                <a:cubicBezTo>
                  <a:pt x="97157" y="118663"/>
                  <a:pt x="109944" y="131454"/>
                  <a:pt x="125734" y="131454"/>
                </a:cubicBezTo>
                <a:cubicBezTo>
                  <a:pt x="137449" y="131454"/>
                  <a:pt x="147522" y="124380"/>
                  <a:pt x="151951" y="114311"/>
                </a:cubicBezTo>
                <a:lnTo>
                  <a:pt x="165740" y="114311"/>
                </a:lnTo>
                <a:lnTo>
                  <a:pt x="165740" y="182891"/>
                </a:lnTo>
                <a:lnTo>
                  <a:pt x="137167" y="182891"/>
                </a:lnTo>
                <a:cubicBezTo>
                  <a:pt x="118236" y="182891"/>
                  <a:pt x="102877" y="198249"/>
                  <a:pt x="102877" y="217181"/>
                </a:cubicBezTo>
                <a:lnTo>
                  <a:pt x="102877" y="225253"/>
                </a:lnTo>
                <a:cubicBezTo>
                  <a:pt x="92804" y="229683"/>
                  <a:pt x="85734" y="239756"/>
                  <a:pt x="85734" y="251471"/>
                </a:cubicBezTo>
                <a:cubicBezTo>
                  <a:pt x="85734" y="267257"/>
                  <a:pt x="98521" y="280048"/>
                  <a:pt x="114311" y="280048"/>
                </a:cubicBezTo>
                <a:cubicBezTo>
                  <a:pt x="130097" y="280048"/>
                  <a:pt x="142888" y="267261"/>
                  <a:pt x="142888" y="251474"/>
                </a:cubicBezTo>
                <a:cubicBezTo>
                  <a:pt x="142888" y="239759"/>
                  <a:pt x="135814" y="229686"/>
                  <a:pt x="125744" y="225257"/>
                </a:cubicBezTo>
                <a:lnTo>
                  <a:pt x="125744" y="217184"/>
                </a:lnTo>
                <a:cubicBezTo>
                  <a:pt x="125744" y="210897"/>
                  <a:pt x="130887" y="205754"/>
                  <a:pt x="137174" y="205754"/>
                </a:cubicBezTo>
                <a:lnTo>
                  <a:pt x="165751" y="205754"/>
                </a:lnTo>
                <a:lnTo>
                  <a:pt x="165751" y="300051"/>
                </a:lnTo>
                <a:cubicBezTo>
                  <a:pt x="165751" y="317410"/>
                  <a:pt x="151677" y="331484"/>
                  <a:pt x="134318" y="331484"/>
                </a:cubicBezTo>
                <a:cubicBezTo>
                  <a:pt x="121600" y="331484"/>
                  <a:pt x="110602" y="323913"/>
                  <a:pt x="105671" y="312981"/>
                </a:cubicBezTo>
                <a:cubicBezTo>
                  <a:pt x="102958" y="306979"/>
                  <a:pt x="97098" y="303050"/>
                  <a:pt x="90525" y="302908"/>
                </a:cubicBezTo>
                <a:cubicBezTo>
                  <a:pt x="72022" y="302406"/>
                  <a:pt x="57164" y="287264"/>
                  <a:pt x="57164" y="268618"/>
                </a:cubicBezTo>
                <a:cubicBezTo>
                  <a:pt x="57164" y="266760"/>
                  <a:pt x="57307" y="264901"/>
                  <a:pt x="57592" y="263190"/>
                </a:cubicBezTo>
                <a:cubicBezTo>
                  <a:pt x="58591" y="257118"/>
                  <a:pt x="56162" y="250973"/>
                  <a:pt x="51378" y="247115"/>
                </a:cubicBezTo>
                <a:cubicBezTo>
                  <a:pt x="40947" y="238684"/>
                  <a:pt x="34304" y="225897"/>
                  <a:pt x="34304" y="211468"/>
                </a:cubicBezTo>
                <a:cubicBezTo>
                  <a:pt x="34304" y="197678"/>
                  <a:pt x="40376" y="185323"/>
                  <a:pt x="50091" y="176962"/>
                </a:cubicBezTo>
                <a:cubicBezTo>
                  <a:pt x="55807" y="172031"/>
                  <a:pt x="57592" y="163889"/>
                  <a:pt x="54447" y="156958"/>
                </a:cubicBezTo>
                <a:cubicBezTo>
                  <a:pt x="52519" y="152672"/>
                  <a:pt x="51448" y="147957"/>
                  <a:pt x="51448" y="142884"/>
                </a:cubicBezTo>
                <a:cubicBezTo>
                  <a:pt x="51448" y="129453"/>
                  <a:pt x="59161" y="117811"/>
                  <a:pt x="70522" y="112167"/>
                </a:cubicBezTo>
                <a:cubicBezTo>
                  <a:pt x="76308" y="109311"/>
                  <a:pt x="80024" y="103382"/>
                  <a:pt x="80024" y="96952"/>
                </a:cubicBezTo>
                <a:cubicBezTo>
                  <a:pt x="80098" y="83163"/>
                  <a:pt x="88382" y="71235"/>
                  <a:pt x="100240" y="65877"/>
                </a:cubicBezTo>
                <a:cubicBezTo>
                  <a:pt x="104812" y="63807"/>
                  <a:pt x="108312" y="59805"/>
                  <a:pt x="109669" y="54948"/>
                </a:cubicBezTo>
                <a:cubicBezTo>
                  <a:pt x="113100" y="43017"/>
                  <a:pt x="124172" y="34301"/>
                  <a:pt x="137174" y="34301"/>
                </a:cubicBezTo>
                <a:lnTo>
                  <a:pt x="137160" y="34290"/>
                </a:lnTo>
                <a:moveTo>
                  <a:pt x="134303" y="365760"/>
                </a:moveTo>
                <a:cubicBezTo>
                  <a:pt x="153521" y="365760"/>
                  <a:pt x="170879" y="357472"/>
                  <a:pt x="182880" y="344330"/>
                </a:cubicBezTo>
                <a:cubicBezTo>
                  <a:pt x="194881" y="357545"/>
                  <a:pt x="212240" y="365760"/>
                  <a:pt x="231457" y="365760"/>
                </a:cubicBezTo>
                <a:cubicBezTo>
                  <a:pt x="254459" y="365760"/>
                  <a:pt x="274675" y="353972"/>
                  <a:pt x="286394" y="336115"/>
                </a:cubicBezTo>
                <a:cubicBezTo>
                  <a:pt x="318540" y="330402"/>
                  <a:pt x="342900" y="302326"/>
                  <a:pt x="342900" y="268607"/>
                </a:cubicBezTo>
                <a:cubicBezTo>
                  <a:pt x="342900" y="268248"/>
                  <a:pt x="342900" y="267820"/>
                  <a:pt x="342900" y="267462"/>
                </a:cubicBezTo>
                <a:cubicBezTo>
                  <a:pt x="357044" y="253033"/>
                  <a:pt x="365760" y="233245"/>
                  <a:pt x="365760" y="211457"/>
                </a:cubicBezTo>
                <a:cubicBezTo>
                  <a:pt x="365760" y="191596"/>
                  <a:pt x="358544" y="173451"/>
                  <a:pt x="346616" y="159523"/>
                </a:cubicBezTo>
                <a:cubicBezTo>
                  <a:pt x="347904" y="154164"/>
                  <a:pt x="348617" y="148594"/>
                  <a:pt x="348617" y="142877"/>
                </a:cubicBezTo>
                <a:cubicBezTo>
                  <a:pt x="348617" y="119589"/>
                  <a:pt x="336971" y="98942"/>
                  <a:pt x="319257" y="86583"/>
                </a:cubicBezTo>
                <a:cubicBezTo>
                  <a:pt x="316042" y="65936"/>
                  <a:pt x="303683" y="48364"/>
                  <a:pt x="286467" y="38149"/>
                </a:cubicBezTo>
                <a:cubicBezTo>
                  <a:pt x="276822" y="15717"/>
                  <a:pt x="254536" y="0"/>
                  <a:pt x="228604" y="0"/>
                </a:cubicBezTo>
                <a:cubicBezTo>
                  <a:pt x="210601" y="0"/>
                  <a:pt x="194314" y="7571"/>
                  <a:pt x="182884" y="19718"/>
                </a:cubicBezTo>
                <a:cubicBezTo>
                  <a:pt x="171454" y="7575"/>
                  <a:pt x="155166" y="0"/>
                  <a:pt x="137164" y="0"/>
                </a:cubicBezTo>
                <a:cubicBezTo>
                  <a:pt x="111231" y="0"/>
                  <a:pt x="88942" y="15717"/>
                  <a:pt x="79370" y="38149"/>
                </a:cubicBezTo>
                <a:cubicBezTo>
                  <a:pt x="62080" y="48364"/>
                  <a:pt x="49725" y="65939"/>
                  <a:pt x="46510" y="86583"/>
                </a:cubicBezTo>
                <a:cubicBezTo>
                  <a:pt x="28793" y="98942"/>
                  <a:pt x="17150" y="119585"/>
                  <a:pt x="17150" y="142877"/>
                </a:cubicBezTo>
                <a:cubicBezTo>
                  <a:pt x="17150" y="148594"/>
                  <a:pt x="17864" y="154164"/>
                  <a:pt x="19151" y="159523"/>
                </a:cubicBezTo>
                <a:cubicBezTo>
                  <a:pt x="7220" y="173454"/>
                  <a:pt x="7" y="191600"/>
                  <a:pt x="7" y="211457"/>
                </a:cubicBezTo>
                <a:cubicBezTo>
                  <a:pt x="7" y="233245"/>
                  <a:pt x="8723" y="253033"/>
                  <a:pt x="22867" y="267462"/>
                </a:cubicBezTo>
                <a:cubicBezTo>
                  <a:pt x="22867" y="267820"/>
                  <a:pt x="22867" y="268248"/>
                  <a:pt x="22867" y="268607"/>
                </a:cubicBezTo>
                <a:cubicBezTo>
                  <a:pt x="22867" y="302396"/>
                  <a:pt x="47227" y="330402"/>
                  <a:pt x="79374" y="336115"/>
                </a:cubicBezTo>
                <a:cubicBezTo>
                  <a:pt x="91089" y="353975"/>
                  <a:pt x="111304" y="365760"/>
                  <a:pt x="134311" y="365760"/>
                </a:cubicBezTo>
                <a:lnTo>
                  <a:pt x="134303" y="365760"/>
                </a:lnTo>
                <a:moveTo>
                  <a:pt x="231457" y="331470"/>
                </a:moveTo>
                <a:cubicBezTo>
                  <a:pt x="214098" y="331470"/>
                  <a:pt x="200023" y="317396"/>
                  <a:pt x="200023" y="300037"/>
                </a:cubicBezTo>
                <a:lnTo>
                  <a:pt x="200023" y="251460"/>
                </a:lnTo>
                <a:lnTo>
                  <a:pt x="236672" y="251460"/>
                </a:lnTo>
                <a:cubicBezTo>
                  <a:pt x="241102" y="261533"/>
                  <a:pt x="251175" y="268607"/>
                  <a:pt x="262890" y="268607"/>
                </a:cubicBezTo>
                <a:cubicBezTo>
                  <a:pt x="278676" y="268607"/>
                  <a:pt x="291467" y="255820"/>
                  <a:pt x="291467" y="240034"/>
                </a:cubicBezTo>
                <a:cubicBezTo>
                  <a:pt x="291467" y="224247"/>
                  <a:pt x="278680" y="211460"/>
                  <a:pt x="262894" y="211460"/>
                </a:cubicBezTo>
                <a:cubicBezTo>
                  <a:pt x="251178" y="211460"/>
                  <a:pt x="241105" y="218534"/>
                  <a:pt x="236676" y="228607"/>
                </a:cubicBezTo>
                <a:lnTo>
                  <a:pt x="200027" y="228607"/>
                </a:lnTo>
                <a:lnTo>
                  <a:pt x="200027" y="114307"/>
                </a:lnTo>
                <a:lnTo>
                  <a:pt x="228604" y="114307"/>
                </a:lnTo>
                <a:cubicBezTo>
                  <a:pt x="234891" y="114307"/>
                  <a:pt x="240034" y="119450"/>
                  <a:pt x="240034" y="125737"/>
                </a:cubicBezTo>
                <a:lnTo>
                  <a:pt x="240034" y="133810"/>
                </a:lnTo>
                <a:cubicBezTo>
                  <a:pt x="229960" y="138239"/>
                  <a:pt x="222890" y="148312"/>
                  <a:pt x="222890" y="160027"/>
                </a:cubicBezTo>
                <a:cubicBezTo>
                  <a:pt x="222890" y="175813"/>
                  <a:pt x="235677" y="188604"/>
                  <a:pt x="251467" y="188604"/>
                </a:cubicBezTo>
                <a:cubicBezTo>
                  <a:pt x="267253" y="188604"/>
                  <a:pt x="280044" y="175817"/>
                  <a:pt x="280044" y="160031"/>
                </a:cubicBezTo>
                <a:cubicBezTo>
                  <a:pt x="280044" y="148316"/>
                  <a:pt x="272970" y="138243"/>
                  <a:pt x="262901" y="133813"/>
                </a:cubicBezTo>
                <a:lnTo>
                  <a:pt x="262901" y="125741"/>
                </a:lnTo>
                <a:cubicBezTo>
                  <a:pt x="262901" y="106809"/>
                  <a:pt x="247542" y="91451"/>
                  <a:pt x="228611" y="91451"/>
                </a:cubicBezTo>
                <a:lnTo>
                  <a:pt x="200038" y="91451"/>
                </a:lnTo>
                <a:lnTo>
                  <a:pt x="200038" y="62878"/>
                </a:lnTo>
                <a:cubicBezTo>
                  <a:pt x="200038" y="47092"/>
                  <a:pt x="212825" y="34304"/>
                  <a:pt x="228614" y="34304"/>
                </a:cubicBezTo>
                <a:cubicBezTo>
                  <a:pt x="241617" y="34304"/>
                  <a:pt x="252689" y="43021"/>
                  <a:pt x="256120" y="54952"/>
                </a:cubicBezTo>
                <a:cubicBezTo>
                  <a:pt x="257476" y="59809"/>
                  <a:pt x="260977" y="63810"/>
                  <a:pt x="265549" y="65881"/>
                </a:cubicBezTo>
                <a:cubicBezTo>
                  <a:pt x="277407" y="71239"/>
                  <a:pt x="285695" y="83097"/>
                  <a:pt x="285764" y="96955"/>
                </a:cubicBezTo>
                <a:cubicBezTo>
                  <a:pt x="285838" y="103455"/>
                  <a:pt x="289480" y="109315"/>
                  <a:pt x="295267" y="112171"/>
                </a:cubicBezTo>
                <a:cubicBezTo>
                  <a:pt x="306624" y="117815"/>
                  <a:pt x="314341" y="129461"/>
                  <a:pt x="314341" y="142888"/>
                </a:cubicBezTo>
                <a:cubicBezTo>
                  <a:pt x="314341" y="147961"/>
                  <a:pt x="313270" y="152675"/>
                  <a:pt x="311342" y="156962"/>
                </a:cubicBezTo>
                <a:cubicBezTo>
                  <a:pt x="308200" y="163893"/>
                  <a:pt x="309985" y="171965"/>
                  <a:pt x="315698" y="176965"/>
                </a:cubicBezTo>
                <a:cubicBezTo>
                  <a:pt x="325343" y="185396"/>
                  <a:pt x="331484" y="197682"/>
                  <a:pt x="331484" y="211471"/>
                </a:cubicBezTo>
                <a:cubicBezTo>
                  <a:pt x="331484" y="225901"/>
                  <a:pt x="324842" y="238687"/>
                  <a:pt x="314411" y="247118"/>
                </a:cubicBezTo>
                <a:cubicBezTo>
                  <a:pt x="309623" y="250977"/>
                  <a:pt x="307267" y="257118"/>
                  <a:pt x="308196" y="263193"/>
                </a:cubicBezTo>
                <a:cubicBezTo>
                  <a:pt x="308482" y="264978"/>
                  <a:pt x="308624" y="266767"/>
                  <a:pt x="308624" y="268621"/>
                </a:cubicBezTo>
                <a:cubicBezTo>
                  <a:pt x="308624" y="287268"/>
                  <a:pt x="293763" y="302410"/>
                  <a:pt x="275263" y="302911"/>
                </a:cubicBezTo>
                <a:cubicBezTo>
                  <a:pt x="268691" y="303127"/>
                  <a:pt x="262835" y="306982"/>
                  <a:pt x="260117" y="312984"/>
                </a:cubicBezTo>
                <a:cubicBezTo>
                  <a:pt x="255187" y="323913"/>
                  <a:pt x="244188" y="331488"/>
                  <a:pt x="231471" y="331488"/>
                </a:cubicBezTo>
                <a:lnTo>
                  <a:pt x="231457" y="331470"/>
                </a:lnTo>
                <a:moveTo>
                  <a:pt x="125730" y="91440"/>
                </a:moveTo>
                <a:cubicBezTo>
                  <a:pt x="132043" y="91440"/>
                  <a:pt x="137160" y="96557"/>
                  <a:pt x="137160" y="102870"/>
                </a:cubicBezTo>
                <a:cubicBezTo>
                  <a:pt x="137160" y="109183"/>
                  <a:pt x="132043" y="114300"/>
                  <a:pt x="125730" y="114300"/>
                </a:cubicBezTo>
                <a:cubicBezTo>
                  <a:pt x="119417" y="114300"/>
                  <a:pt x="114300" y="109183"/>
                  <a:pt x="114300" y="102870"/>
                </a:cubicBezTo>
                <a:cubicBezTo>
                  <a:pt x="114300" y="96557"/>
                  <a:pt x="119417" y="91440"/>
                  <a:pt x="125730" y="91440"/>
                </a:cubicBezTo>
                <a:moveTo>
                  <a:pt x="114300" y="240030"/>
                </a:moveTo>
                <a:cubicBezTo>
                  <a:pt x="120613" y="240030"/>
                  <a:pt x="125730" y="245147"/>
                  <a:pt x="125730" y="251460"/>
                </a:cubicBezTo>
                <a:cubicBezTo>
                  <a:pt x="125730" y="257773"/>
                  <a:pt x="120613" y="262890"/>
                  <a:pt x="114300" y="262890"/>
                </a:cubicBezTo>
                <a:cubicBezTo>
                  <a:pt x="107987" y="262890"/>
                  <a:pt x="102870" y="257773"/>
                  <a:pt x="102870" y="251460"/>
                </a:cubicBezTo>
                <a:cubicBezTo>
                  <a:pt x="102870" y="245147"/>
                  <a:pt x="107987" y="240030"/>
                  <a:pt x="114300" y="240030"/>
                </a:cubicBezTo>
                <a:moveTo>
                  <a:pt x="240030" y="160020"/>
                </a:moveTo>
                <a:cubicBezTo>
                  <a:pt x="240030" y="153707"/>
                  <a:pt x="245147" y="148590"/>
                  <a:pt x="251460" y="148590"/>
                </a:cubicBezTo>
                <a:cubicBezTo>
                  <a:pt x="257773" y="148590"/>
                  <a:pt x="262890" y="153707"/>
                  <a:pt x="262890" y="160020"/>
                </a:cubicBezTo>
                <a:cubicBezTo>
                  <a:pt x="262890" y="166333"/>
                  <a:pt x="257773" y="171450"/>
                  <a:pt x="251460" y="171450"/>
                </a:cubicBezTo>
                <a:cubicBezTo>
                  <a:pt x="245147" y="171450"/>
                  <a:pt x="240030" y="166333"/>
                  <a:pt x="240030" y="160020"/>
                </a:cubicBezTo>
                <a:moveTo>
                  <a:pt x="262890" y="228600"/>
                </a:moveTo>
                <a:cubicBezTo>
                  <a:pt x="269203" y="228600"/>
                  <a:pt x="274320" y="233717"/>
                  <a:pt x="274320" y="240030"/>
                </a:cubicBezTo>
                <a:cubicBezTo>
                  <a:pt x="274320" y="246343"/>
                  <a:pt x="269203" y="251460"/>
                  <a:pt x="262890" y="251460"/>
                </a:cubicBezTo>
                <a:cubicBezTo>
                  <a:pt x="256577" y="251460"/>
                  <a:pt x="251460" y="246343"/>
                  <a:pt x="251460" y="240030"/>
                </a:cubicBezTo>
                <a:cubicBezTo>
                  <a:pt x="251460" y="233717"/>
                  <a:pt x="256577" y="228600"/>
                  <a:pt x="26289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3855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73"/>
              </a:spcBef>
              <a:buNone/>
            </a:pPr>
            <a:r>
              <a:rPr lang="en-US" sz="141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Deep learning techniques are used in robotics to enable robots to learn from their environment and make decisions.</a:t>
            </a:r>
            <a:endParaRPr lang="en-US" sz="1415" dirty="0"/>
          </a:p>
          <a:p>
            <a:pPr algn="l" marL="0" indent="0">
              <a:lnSpc>
                <a:spcPct val="100000"/>
              </a:lnSpc>
              <a:spcBef>
                <a:spcPts val="973"/>
              </a:spcBef>
              <a:buNone/>
            </a:pPr>
            <a:r>
              <a:rPr lang="en-US" sz="141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allows robots to adapt to dynamic situations and perform tasks autonomously.</a:t>
            </a:r>
            <a:endParaRPr lang="en-US" sz="1415" dirty="0"/>
          </a:p>
        </p:txBody>
      </p:sp>
      <p:sp>
        <p:nvSpPr>
          <p:cNvPr id="16" name="Text 14"/>
          <p:cNvSpPr/>
          <p:nvPr/>
        </p:nvSpPr>
        <p:spPr>
          <a:xfrm>
            <a:off x="63855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92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Deep Learning in Robotics</a:t>
            </a:r>
            <a:endParaRPr lang="en-US" sz="1592" dirty="0"/>
          </a:p>
        </p:txBody>
      </p:sp>
      <p:sp>
        <p:nvSpPr>
          <p:cNvPr id="17" name="Text 15"/>
          <p:cNvSpPr/>
          <p:nvPr/>
        </p:nvSpPr>
        <p:spPr>
          <a:xfrm>
            <a:off x="6385560" y="163140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2252" y="39188"/>
                </a:moveTo>
                <a:cubicBezTo>
                  <a:pt x="45069" y="39188"/>
                  <a:pt x="39191" y="45065"/>
                  <a:pt x="39191" y="52249"/>
                </a:cubicBezTo>
                <a:lnTo>
                  <a:pt x="39191" y="313508"/>
                </a:lnTo>
                <a:cubicBezTo>
                  <a:pt x="39191" y="320691"/>
                  <a:pt x="45069" y="326569"/>
                  <a:pt x="52252" y="326569"/>
                </a:cubicBezTo>
                <a:lnTo>
                  <a:pt x="313511" y="326569"/>
                </a:lnTo>
                <a:cubicBezTo>
                  <a:pt x="320695" y="326569"/>
                  <a:pt x="326572" y="320691"/>
                  <a:pt x="326572" y="313508"/>
                </a:cubicBezTo>
                <a:lnTo>
                  <a:pt x="326572" y="52249"/>
                </a:lnTo>
                <a:cubicBezTo>
                  <a:pt x="326572" y="45065"/>
                  <a:pt x="320695" y="39188"/>
                  <a:pt x="313511" y="39188"/>
                </a:cubicBezTo>
                <a:lnTo>
                  <a:pt x="52252" y="39188"/>
                </a:lnTo>
                <a:moveTo>
                  <a:pt x="0" y="52252"/>
                </a:moveTo>
                <a:cubicBezTo>
                  <a:pt x="0" y="23434"/>
                  <a:pt x="23431" y="0"/>
                  <a:pt x="52252" y="0"/>
                </a:cubicBezTo>
                <a:lnTo>
                  <a:pt x="313511" y="0"/>
                </a:lnTo>
                <a:cubicBezTo>
                  <a:pt x="342329" y="0"/>
                  <a:pt x="365764" y="23431"/>
                  <a:pt x="365764" y="52252"/>
                </a:cubicBezTo>
                <a:lnTo>
                  <a:pt x="365764" y="313511"/>
                </a:lnTo>
                <a:cubicBezTo>
                  <a:pt x="365764" y="342329"/>
                  <a:pt x="342333" y="365764"/>
                  <a:pt x="313511" y="365764"/>
                </a:cubicBezTo>
                <a:lnTo>
                  <a:pt x="52252" y="365764"/>
                </a:lnTo>
                <a:cubicBezTo>
                  <a:pt x="23434" y="365764"/>
                  <a:pt x="0" y="342333"/>
                  <a:pt x="0" y="313511"/>
                </a:cubicBezTo>
                <a:lnTo>
                  <a:pt x="0" y="52252"/>
                </a:lnTo>
                <a:moveTo>
                  <a:pt x="117566" y="97972"/>
                </a:moveTo>
                <a:lnTo>
                  <a:pt x="117566" y="189412"/>
                </a:lnTo>
                <a:cubicBezTo>
                  <a:pt x="117566" y="200272"/>
                  <a:pt x="108832" y="209006"/>
                  <a:pt x="97972" y="209006"/>
                </a:cubicBezTo>
                <a:cubicBezTo>
                  <a:pt x="87113" y="209006"/>
                  <a:pt x="78379" y="200272"/>
                  <a:pt x="78379" y="189412"/>
                </a:cubicBezTo>
                <a:lnTo>
                  <a:pt x="78379" y="97972"/>
                </a:lnTo>
                <a:cubicBezTo>
                  <a:pt x="78379" y="87113"/>
                  <a:pt x="87113" y="78379"/>
                  <a:pt x="97972" y="78379"/>
                </a:cubicBezTo>
                <a:cubicBezTo>
                  <a:pt x="108832" y="78379"/>
                  <a:pt x="117566" y="87113"/>
                  <a:pt x="117566" y="97972"/>
                </a:cubicBezTo>
                <a:moveTo>
                  <a:pt x="195941" y="97972"/>
                </a:moveTo>
                <a:lnTo>
                  <a:pt x="195941" y="189412"/>
                </a:lnTo>
                <a:cubicBezTo>
                  <a:pt x="195941" y="200272"/>
                  <a:pt x="187207" y="209006"/>
                  <a:pt x="176347" y="209006"/>
                </a:cubicBezTo>
                <a:cubicBezTo>
                  <a:pt x="165488" y="209006"/>
                  <a:pt x="156754" y="200272"/>
                  <a:pt x="156754" y="189412"/>
                </a:cubicBezTo>
                <a:lnTo>
                  <a:pt x="156754" y="97972"/>
                </a:lnTo>
                <a:cubicBezTo>
                  <a:pt x="156754" y="87113"/>
                  <a:pt x="165488" y="78379"/>
                  <a:pt x="176347" y="78379"/>
                </a:cubicBezTo>
                <a:cubicBezTo>
                  <a:pt x="187207" y="78379"/>
                  <a:pt x="195941" y="87113"/>
                  <a:pt x="195941" y="97972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5661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73"/>
              </a:spcBef>
              <a:buNone/>
            </a:pPr>
            <a:r>
              <a:rPr lang="en-US" sz="141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Deep learning techniques have many real-world applications, including virtual assistants, chatbots, and self-driving cars.</a:t>
            </a:r>
            <a:endParaRPr lang="en-US" sz="1415" dirty="0"/>
          </a:p>
          <a:p>
            <a:pPr algn="l" marL="0" indent="0">
              <a:lnSpc>
                <a:spcPct val="100000"/>
              </a:lnSpc>
              <a:spcBef>
                <a:spcPts val="973"/>
              </a:spcBef>
              <a:buNone/>
            </a:pPr>
            <a:r>
              <a:rPr lang="en-US" sz="141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technologies rely on deep learning to process and respond to complex data inputs effectively.</a:t>
            </a:r>
            <a:endParaRPr lang="en-US" sz="1415" dirty="0"/>
          </a:p>
        </p:txBody>
      </p:sp>
      <p:sp>
        <p:nvSpPr>
          <p:cNvPr id="19" name="Text 17"/>
          <p:cNvSpPr/>
          <p:nvPr/>
        </p:nvSpPr>
        <p:spPr>
          <a:xfrm>
            <a:off x="35661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92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 of Deep Learning</a:t>
            </a:r>
            <a:endParaRPr lang="en-US" sz="1592" dirty="0"/>
          </a:p>
        </p:txBody>
      </p:sp>
      <p:sp>
        <p:nvSpPr>
          <p:cNvPr id="20" name="Text 18"/>
          <p:cNvSpPr/>
          <p:nvPr/>
        </p:nvSpPr>
        <p:spPr>
          <a:xfrm>
            <a:off x="3566160" y="1664619"/>
            <a:ext cx="365760" cy="292608"/>
          </a:xfrm>
          <a:custGeom>
            <a:avLst/>
            <a:gdLst/>
            <a:ahLst/>
            <a:cxnLst/>
            <a:rect l="l" t="t" r="r" b="b"/>
            <a:pathLst>
              <a:path w="365760" h="292608">
                <a:moveTo>
                  <a:pt x="182880" y="0"/>
                </a:moveTo>
                <a:cubicBezTo>
                  <a:pt x="190480" y="0"/>
                  <a:pt x="196596" y="6116"/>
                  <a:pt x="196596" y="13717"/>
                </a:cubicBezTo>
                <a:lnTo>
                  <a:pt x="196596" y="54867"/>
                </a:lnTo>
                <a:lnTo>
                  <a:pt x="256032" y="54867"/>
                </a:lnTo>
                <a:cubicBezTo>
                  <a:pt x="286321" y="54867"/>
                  <a:pt x="310896" y="79440"/>
                  <a:pt x="310896" y="109731"/>
                </a:cubicBezTo>
                <a:lnTo>
                  <a:pt x="310896" y="237747"/>
                </a:lnTo>
                <a:cubicBezTo>
                  <a:pt x="310896" y="268038"/>
                  <a:pt x="286321" y="292611"/>
                  <a:pt x="256032" y="292611"/>
                </a:cubicBezTo>
                <a:lnTo>
                  <a:pt x="109728" y="292611"/>
                </a:lnTo>
                <a:cubicBezTo>
                  <a:pt x="79439" y="292611"/>
                  <a:pt x="54864" y="268038"/>
                  <a:pt x="54864" y="237747"/>
                </a:cubicBezTo>
                <a:lnTo>
                  <a:pt x="54864" y="109731"/>
                </a:lnTo>
                <a:cubicBezTo>
                  <a:pt x="54864" y="79440"/>
                  <a:pt x="79439" y="54867"/>
                  <a:pt x="109728" y="54867"/>
                </a:cubicBezTo>
                <a:lnTo>
                  <a:pt x="169164" y="54867"/>
                </a:lnTo>
                <a:lnTo>
                  <a:pt x="169164" y="13720"/>
                </a:lnTo>
                <a:cubicBezTo>
                  <a:pt x="169164" y="6118"/>
                  <a:pt x="175280" y="6"/>
                  <a:pt x="182880" y="6"/>
                </a:cubicBezTo>
                <a:lnTo>
                  <a:pt x="182880" y="0"/>
                </a:lnTo>
                <a:moveTo>
                  <a:pt x="109728" y="82296"/>
                </a:moveTo>
                <a:cubicBezTo>
                  <a:pt x="94582" y="82296"/>
                  <a:pt x="82296" y="94583"/>
                  <a:pt x="82296" y="109728"/>
                </a:cubicBezTo>
                <a:lnTo>
                  <a:pt x="82296" y="237744"/>
                </a:lnTo>
                <a:cubicBezTo>
                  <a:pt x="82296" y="252889"/>
                  <a:pt x="94582" y="265176"/>
                  <a:pt x="109728" y="265176"/>
                </a:cubicBezTo>
                <a:lnTo>
                  <a:pt x="256032" y="265176"/>
                </a:lnTo>
                <a:cubicBezTo>
                  <a:pt x="271178" y="265176"/>
                  <a:pt x="283464" y="252889"/>
                  <a:pt x="283464" y="237744"/>
                </a:cubicBezTo>
                <a:lnTo>
                  <a:pt x="283464" y="109728"/>
                </a:lnTo>
                <a:cubicBezTo>
                  <a:pt x="283464" y="94583"/>
                  <a:pt x="271178" y="82296"/>
                  <a:pt x="256032" y="82296"/>
                </a:cubicBezTo>
                <a:lnTo>
                  <a:pt x="182880" y="82296"/>
                </a:lnTo>
                <a:lnTo>
                  <a:pt x="109728" y="82296"/>
                </a:lnTo>
                <a:moveTo>
                  <a:pt x="27432" y="128016"/>
                </a:moveTo>
                <a:lnTo>
                  <a:pt x="36576" y="128016"/>
                </a:lnTo>
                <a:lnTo>
                  <a:pt x="36576" y="237744"/>
                </a:lnTo>
                <a:lnTo>
                  <a:pt x="27432" y="237744"/>
                </a:lnTo>
                <a:cubicBezTo>
                  <a:pt x="12286" y="237744"/>
                  <a:pt x="0" y="225457"/>
                  <a:pt x="0" y="210312"/>
                </a:cubicBezTo>
                <a:lnTo>
                  <a:pt x="0" y="155448"/>
                </a:lnTo>
                <a:cubicBezTo>
                  <a:pt x="0" y="140303"/>
                  <a:pt x="12286" y="128016"/>
                  <a:pt x="27432" y="128016"/>
                </a:cubicBezTo>
                <a:lnTo>
                  <a:pt x="27432" y="128016"/>
                </a:lnTo>
                <a:moveTo>
                  <a:pt x="338328" y="128016"/>
                </a:moveTo>
                <a:cubicBezTo>
                  <a:pt x="353474" y="128016"/>
                  <a:pt x="365760" y="140303"/>
                  <a:pt x="365760" y="155448"/>
                </a:cubicBezTo>
                <a:lnTo>
                  <a:pt x="365760" y="210312"/>
                </a:lnTo>
                <a:cubicBezTo>
                  <a:pt x="365760" y="225457"/>
                  <a:pt x="353474" y="237744"/>
                  <a:pt x="338328" y="237744"/>
                </a:cubicBezTo>
                <a:lnTo>
                  <a:pt x="329184" y="237744"/>
                </a:lnTo>
                <a:lnTo>
                  <a:pt x="329184" y="128016"/>
                </a:lnTo>
                <a:lnTo>
                  <a:pt x="338328" y="128016"/>
                </a:lnTo>
                <a:moveTo>
                  <a:pt x="118872" y="219456"/>
                </a:moveTo>
                <a:lnTo>
                  <a:pt x="137160" y="219456"/>
                </a:lnTo>
                <a:cubicBezTo>
                  <a:pt x="142189" y="219456"/>
                  <a:pt x="146304" y="223570"/>
                  <a:pt x="146304" y="228600"/>
                </a:cubicBezTo>
                <a:cubicBezTo>
                  <a:pt x="146304" y="233630"/>
                  <a:pt x="142189" y="237744"/>
                  <a:pt x="137160" y="237744"/>
                </a:cubicBezTo>
                <a:lnTo>
                  <a:pt x="118872" y="237744"/>
                </a:lnTo>
                <a:cubicBezTo>
                  <a:pt x="113843" y="237744"/>
                  <a:pt x="109728" y="233630"/>
                  <a:pt x="109728" y="228600"/>
                </a:cubicBezTo>
                <a:cubicBezTo>
                  <a:pt x="109728" y="223570"/>
                  <a:pt x="113843" y="219456"/>
                  <a:pt x="118872" y="219456"/>
                </a:cubicBezTo>
                <a:moveTo>
                  <a:pt x="173736" y="219456"/>
                </a:moveTo>
                <a:lnTo>
                  <a:pt x="192024" y="219456"/>
                </a:lnTo>
                <a:cubicBezTo>
                  <a:pt x="197053" y="219456"/>
                  <a:pt x="201168" y="223570"/>
                  <a:pt x="201168" y="228600"/>
                </a:cubicBezTo>
                <a:cubicBezTo>
                  <a:pt x="201168" y="233630"/>
                  <a:pt x="197053" y="237744"/>
                  <a:pt x="192024" y="237744"/>
                </a:cubicBezTo>
                <a:lnTo>
                  <a:pt x="173736" y="237744"/>
                </a:lnTo>
                <a:cubicBezTo>
                  <a:pt x="168707" y="237744"/>
                  <a:pt x="164592" y="233630"/>
                  <a:pt x="164592" y="228600"/>
                </a:cubicBezTo>
                <a:cubicBezTo>
                  <a:pt x="164592" y="223570"/>
                  <a:pt x="168707" y="219456"/>
                  <a:pt x="173736" y="219456"/>
                </a:cubicBezTo>
                <a:lnTo>
                  <a:pt x="173736" y="219456"/>
                </a:lnTo>
                <a:moveTo>
                  <a:pt x="228600" y="219456"/>
                </a:moveTo>
                <a:lnTo>
                  <a:pt x="246888" y="219456"/>
                </a:lnTo>
                <a:cubicBezTo>
                  <a:pt x="251917" y="219456"/>
                  <a:pt x="256032" y="223570"/>
                  <a:pt x="256032" y="228600"/>
                </a:cubicBezTo>
                <a:cubicBezTo>
                  <a:pt x="256032" y="233630"/>
                  <a:pt x="251917" y="237744"/>
                  <a:pt x="246888" y="237744"/>
                </a:cubicBezTo>
                <a:lnTo>
                  <a:pt x="228600" y="237744"/>
                </a:lnTo>
                <a:cubicBezTo>
                  <a:pt x="223571" y="237744"/>
                  <a:pt x="219456" y="233630"/>
                  <a:pt x="219456" y="228600"/>
                </a:cubicBezTo>
                <a:cubicBezTo>
                  <a:pt x="219456" y="223570"/>
                  <a:pt x="223571" y="219456"/>
                  <a:pt x="228600" y="219456"/>
                </a:cubicBezTo>
                <a:moveTo>
                  <a:pt x="114300" y="146304"/>
                </a:moveTo>
                <a:cubicBezTo>
                  <a:pt x="114300" y="133678"/>
                  <a:pt x="124534" y="123445"/>
                  <a:pt x="137160" y="123445"/>
                </a:cubicBezTo>
                <a:cubicBezTo>
                  <a:pt x="149786" y="123445"/>
                  <a:pt x="160020" y="133681"/>
                  <a:pt x="160020" y="146307"/>
                </a:cubicBezTo>
                <a:cubicBezTo>
                  <a:pt x="160020" y="158933"/>
                  <a:pt x="149786" y="169168"/>
                  <a:pt x="137160" y="169168"/>
                </a:cubicBezTo>
                <a:cubicBezTo>
                  <a:pt x="124534" y="169168"/>
                  <a:pt x="114300" y="158933"/>
                  <a:pt x="114300" y="146310"/>
                </a:cubicBezTo>
                <a:lnTo>
                  <a:pt x="114300" y="146304"/>
                </a:lnTo>
                <a:moveTo>
                  <a:pt x="228600" y="123445"/>
                </a:moveTo>
                <a:cubicBezTo>
                  <a:pt x="241226" y="123445"/>
                  <a:pt x="251460" y="133681"/>
                  <a:pt x="251460" y="146307"/>
                </a:cubicBezTo>
                <a:cubicBezTo>
                  <a:pt x="251460" y="158933"/>
                  <a:pt x="241226" y="169168"/>
                  <a:pt x="228600" y="169168"/>
                </a:cubicBezTo>
                <a:cubicBezTo>
                  <a:pt x="215974" y="169168"/>
                  <a:pt x="205740" y="158933"/>
                  <a:pt x="205740" y="146310"/>
                </a:cubicBezTo>
                <a:cubicBezTo>
                  <a:pt x="205740" y="133684"/>
                  <a:pt x="215974" y="123451"/>
                  <a:pt x="228600" y="123451"/>
                </a:cubicBezTo>
                <a:lnTo>
                  <a:pt x="228600" y="12344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467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73"/>
              </a:spcBef>
              <a:buNone/>
            </a:pPr>
            <a:r>
              <a:rPr lang="en-US" sz="141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Deep learning techniques are a type of machine learning algorithm that uses neural networks with multiple layers to analyze and interpret complex data.</a:t>
            </a:r>
            <a:endParaRPr lang="en-US" sz="1415" dirty="0"/>
          </a:p>
          <a:p>
            <a:pPr algn="l" marL="0" indent="0">
              <a:lnSpc>
                <a:spcPct val="100000"/>
              </a:lnSpc>
              <a:spcBef>
                <a:spcPts val="973"/>
              </a:spcBef>
              <a:buNone/>
            </a:pPr>
            <a:r>
              <a:rPr lang="en-US" sz="141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Applications of deep learning techniques include image recognition, speech recognition, and natural language processing.</a:t>
            </a:r>
            <a:endParaRPr lang="en-US" sz="1415" dirty="0"/>
          </a:p>
        </p:txBody>
      </p:sp>
      <p:sp>
        <p:nvSpPr>
          <p:cNvPr id="22" name="Text 20"/>
          <p:cNvSpPr/>
          <p:nvPr/>
        </p:nvSpPr>
        <p:spPr>
          <a:xfrm>
            <a:off x="7467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92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Deep Learning Techniques</a:t>
            </a:r>
            <a:endParaRPr lang="en-US" sz="1592" dirty="0"/>
          </a:p>
        </p:txBody>
      </p:sp>
      <p:sp>
        <p:nvSpPr>
          <p:cNvPr id="23" name="Text 21"/>
          <p:cNvSpPr/>
          <p:nvPr/>
        </p:nvSpPr>
        <p:spPr>
          <a:xfrm>
            <a:off x="7467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655" y="54937"/>
                </a:moveTo>
                <a:cubicBezTo>
                  <a:pt x="108298" y="59794"/>
                  <a:pt x="104798" y="63796"/>
                  <a:pt x="100226" y="65866"/>
                </a:cubicBezTo>
                <a:cubicBezTo>
                  <a:pt x="88368" y="71224"/>
                  <a:pt x="80080" y="83082"/>
                  <a:pt x="80010" y="96941"/>
                </a:cubicBezTo>
                <a:cubicBezTo>
                  <a:pt x="79937" y="103441"/>
                  <a:pt x="76294" y="109300"/>
                  <a:pt x="70508" y="112157"/>
                </a:cubicBezTo>
                <a:cubicBezTo>
                  <a:pt x="59151" y="117800"/>
                  <a:pt x="51433" y="129446"/>
                  <a:pt x="51433" y="142873"/>
                </a:cubicBezTo>
                <a:cubicBezTo>
                  <a:pt x="51433" y="147946"/>
                  <a:pt x="52505" y="152661"/>
                  <a:pt x="54432" y="156948"/>
                </a:cubicBezTo>
                <a:cubicBezTo>
                  <a:pt x="57574" y="163879"/>
                  <a:pt x="55789" y="171951"/>
                  <a:pt x="50076" y="176951"/>
                </a:cubicBezTo>
                <a:cubicBezTo>
                  <a:pt x="40362" y="185309"/>
                  <a:pt x="34290" y="197668"/>
                  <a:pt x="34290" y="211457"/>
                </a:cubicBezTo>
                <a:cubicBezTo>
                  <a:pt x="34290" y="225886"/>
                  <a:pt x="40932" y="238673"/>
                  <a:pt x="51364" y="247104"/>
                </a:cubicBezTo>
                <a:cubicBezTo>
                  <a:pt x="56152" y="250963"/>
                  <a:pt x="58507" y="257104"/>
                  <a:pt x="57578" y="263179"/>
                </a:cubicBezTo>
                <a:cubicBezTo>
                  <a:pt x="57293" y="264964"/>
                  <a:pt x="57150" y="266752"/>
                  <a:pt x="57150" y="268607"/>
                </a:cubicBezTo>
                <a:cubicBezTo>
                  <a:pt x="57150" y="287253"/>
                  <a:pt x="72007" y="302396"/>
                  <a:pt x="90511" y="302897"/>
                </a:cubicBezTo>
                <a:cubicBezTo>
                  <a:pt x="97084" y="303113"/>
                  <a:pt x="102940" y="306968"/>
                  <a:pt x="105657" y="312970"/>
                </a:cubicBezTo>
                <a:cubicBezTo>
                  <a:pt x="110588" y="323899"/>
                  <a:pt x="121586" y="331474"/>
                  <a:pt x="134303" y="331474"/>
                </a:cubicBezTo>
                <a:cubicBezTo>
                  <a:pt x="151662" y="331474"/>
                  <a:pt x="165737" y="317399"/>
                  <a:pt x="165737" y="300040"/>
                </a:cubicBezTo>
                <a:lnTo>
                  <a:pt x="165737" y="62867"/>
                </a:lnTo>
                <a:cubicBezTo>
                  <a:pt x="165737" y="47081"/>
                  <a:pt x="152950" y="34294"/>
                  <a:pt x="137164" y="34294"/>
                </a:cubicBezTo>
                <a:cubicBezTo>
                  <a:pt x="124161" y="34294"/>
                  <a:pt x="113089" y="43010"/>
                  <a:pt x="109659" y="54941"/>
                </a:cubicBezTo>
                <a:lnTo>
                  <a:pt x="109655" y="54937"/>
                </a:lnTo>
                <a:moveTo>
                  <a:pt x="182880" y="344330"/>
                </a:moveTo>
                <a:cubicBezTo>
                  <a:pt x="170879" y="357545"/>
                  <a:pt x="153520" y="365760"/>
                  <a:pt x="134303" y="365760"/>
                </a:cubicBezTo>
                <a:cubicBezTo>
                  <a:pt x="111301" y="365760"/>
                  <a:pt x="91085" y="353972"/>
                  <a:pt x="79366" y="336115"/>
                </a:cubicBezTo>
                <a:cubicBezTo>
                  <a:pt x="47220" y="330402"/>
                  <a:pt x="22860" y="302326"/>
                  <a:pt x="22860" y="268607"/>
                </a:cubicBezTo>
                <a:cubicBezTo>
                  <a:pt x="22860" y="268248"/>
                  <a:pt x="22860" y="267820"/>
                  <a:pt x="22860" y="267462"/>
                </a:cubicBezTo>
                <a:cubicBezTo>
                  <a:pt x="8716" y="253033"/>
                  <a:pt x="0" y="233245"/>
                  <a:pt x="0" y="211457"/>
                </a:cubicBezTo>
                <a:cubicBezTo>
                  <a:pt x="0" y="191596"/>
                  <a:pt x="7216" y="173451"/>
                  <a:pt x="19144" y="159523"/>
                </a:cubicBezTo>
                <a:cubicBezTo>
                  <a:pt x="17856" y="154164"/>
                  <a:pt x="17143" y="148594"/>
                  <a:pt x="17143" y="142877"/>
                </a:cubicBezTo>
                <a:cubicBezTo>
                  <a:pt x="17143" y="119589"/>
                  <a:pt x="28789" y="98942"/>
                  <a:pt x="46503" y="86583"/>
                </a:cubicBezTo>
                <a:cubicBezTo>
                  <a:pt x="49718" y="65936"/>
                  <a:pt x="62077" y="48364"/>
                  <a:pt x="79293" y="38149"/>
                </a:cubicBezTo>
                <a:cubicBezTo>
                  <a:pt x="88938" y="15717"/>
                  <a:pt x="111224" y="0"/>
                  <a:pt x="137156" y="0"/>
                </a:cubicBezTo>
                <a:cubicBezTo>
                  <a:pt x="155159" y="0"/>
                  <a:pt x="171446" y="7571"/>
                  <a:pt x="182876" y="19718"/>
                </a:cubicBezTo>
                <a:cubicBezTo>
                  <a:pt x="194306" y="7575"/>
                  <a:pt x="210594" y="0"/>
                  <a:pt x="228596" y="0"/>
                </a:cubicBezTo>
                <a:cubicBezTo>
                  <a:pt x="254529" y="0"/>
                  <a:pt x="276818" y="15717"/>
                  <a:pt x="286390" y="38149"/>
                </a:cubicBezTo>
                <a:cubicBezTo>
                  <a:pt x="303606" y="48364"/>
                  <a:pt x="316035" y="65939"/>
                  <a:pt x="319180" y="86583"/>
                </a:cubicBezTo>
                <a:cubicBezTo>
                  <a:pt x="336967" y="98942"/>
                  <a:pt x="348613" y="119585"/>
                  <a:pt x="348613" y="142877"/>
                </a:cubicBezTo>
                <a:cubicBezTo>
                  <a:pt x="348613" y="148594"/>
                  <a:pt x="347900" y="154164"/>
                  <a:pt x="346612" y="159523"/>
                </a:cubicBezTo>
                <a:cubicBezTo>
                  <a:pt x="358544" y="173524"/>
                  <a:pt x="365756" y="191669"/>
                  <a:pt x="365756" y="211457"/>
                </a:cubicBezTo>
                <a:cubicBezTo>
                  <a:pt x="365756" y="233245"/>
                  <a:pt x="357040" y="253033"/>
                  <a:pt x="342896" y="267462"/>
                </a:cubicBezTo>
                <a:cubicBezTo>
                  <a:pt x="342896" y="267820"/>
                  <a:pt x="342896" y="268248"/>
                  <a:pt x="342896" y="268607"/>
                </a:cubicBezTo>
                <a:cubicBezTo>
                  <a:pt x="342896" y="302396"/>
                  <a:pt x="318537" y="330402"/>
                  <a:pt x="286390" y="336115"/>
                </a:cubicBezTo>
                <a:cubicBezTo>
                  <a:pt x="274675" y="353975"/>
                  <a:pt x="254459" y="365760"/>
                  <a:pt x="231453" y="365760"/>
                </a:cubicBezTo>
                <a:cubicBezTo>
                  <a:pt x="212236" y="365760"/>
                  <a:pt x="194877" y="357472"/>
                  <a:pt x="182876" y="344330"/>
                </a:cubicBezTo>
                <a:lnTo>
                  <a:pt x="182880" y="344330"/>
                </a:lnTo>
                <a:moveTo>
                  <a:pt x="200027" y="300037"/>
                </a:moveTo>
                <a:cubicBezTo>
                  <a:pt x="200027" y="317395"/>
                  <a:pt x="214101" y="331470"/>
                  <a:pt x="231460" y="331470"/>
                </a:cubicBezTo>
                <a:cubicBezTo>
                  <a:pt x="244178" y="331470"/>
                  <a:pt x="255176" y="323899"/>
                  <a:pt x="260107" y="312966"/>
                </a:cubicBezTo>
                <a:cubicBezTo>
                  <a:pt x="262821" y="306964"/>
                  <a:pt x="268680" y="303036"/>
                  <a:pt x="275253" y="302893"/>
                </a:cubicBezTo>
                <a:cubicBezTo>
                  <a:pt x="293757" y="302392"/>
                  <a:pt x="308614" y="287250"/>
                  <a:pt x="308614" y="268603"/>
                </a:cubicBezTo>
                <a:cubicBezTo>
                  <a:pt x="308614" y="266745"/>
                  <a:pt x="308471" y="264887"/>
                  <a:pt x="308186" y="263175"/>
                </a:cubicBezTo>
                <a:cubicBezTo>
                  <a:pt x="307187" y="257104"/>
                  <a:pt x="309616" y="250959"/>
                  <a:pt x="314400" y="247100"/>
                </a:cubicBezTo>
                <a:cubicBezTo>
                  <a:pt x="324831" y="238669"/>
                  <a:pt x="331474" y="225882"/>
                  <a:pt x="331474" y="211453"/>
                </a:cubicBezTo>
                <a:cubicBezTo>
                  <a:pt x="331474" y="197664"/>
                  <a:pt x="325402" y="185309"/>
                  <a:pt x="315687" y="176947"/>
                </a:cubicBezTo>
                <a:cubicBezTo>
                  <a:pt x="309974" y="172017"/>
                  <a:pt x="308186" y="163875"/>
                  <a:pt x="311331" y="156944"/>
                </a:cubicBezTo>
                <a:cubicBezTo>
                  <a:pt x="313259" y="152657"/>
                  <a:pt x="314331" y="147942"/>
                  <a:pt x="314331" y="142869"/>
                </a:cubicBezTo>
                <a:cubicBezTo>
                  <a:pt x="314331" y="129439"/>
                  <a:pt x="306617" y="117797"/>
                  <a:pt x="295256" y="112153"/>
                </a:cubicBezTo>
                <a:cubicBezTo>
                  <a:pt x="289470" y="109296"/>
                  <a:pt x="285754" y="103367"/>
                  <a:pt x="285754" y="96937"/>
                </a:cubicBezTo>
                <a:cubicBezTo>
                  <a:pt x="285681" y="83148"/>
                  <a:pt x="277396" y="71221"/>
                  <a:pt x="265538" y="65862"/>
                </a:cubicBezTo>
                <a:cubicBezTo>
                  <a:pt x="260966" y="63792"/>
                  <a:pt x="257466" y="59791"/>
                  <a:pt x="256109" y="54933"/>
                </a:cubicBezTo>
                <a:cubicBezTo>
                  <a:pt x="252682" y="43002"/>
                  <a:pt x="241606" y="34286"/>
                  <a:pt x="228604" y="34286"/>
                </a:cubicBezTo>
                <a:cubicBezTo>
                  <a:pt x="212818" y="34286"/>
                  <a:pt x="200031" y="47073"/>
                  <a:pt x="200031" y="62863"/>
                </a:cubicBezTo>
                <a:lnTo>
                  <a:pt x="200027" y="30003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85799" y="5279987"/>
            <a:ext cx="274320" cy="213341"/>
          </a:xfrm>
          <a:custGeom>
            <a:avLst/>
            <a:gdLst/>
            <a:ahLst/>
            <a:cxnLst/>
            <a:rect l="l" t="t" r="r" b="b"/>
            <a:pathLst>
              <a:path w="274320" h="213341">
                <a:moveTo>
                  <a:pt x="137135" y="22857"/>
                </a:moveTo>
                <a:cubicBezTo>
                  <a:pt x="106088" y="22857"/>
                  <a:pt x="80562" y="36953"/>
                  <a:pt x="60990" y="55098"/>
                </a:cubicBezTo>
                <a:cubicBezTo>
                  <a:pt x="42657" y="72146"/>
                  <a:pt x="29989" y="92385"/>
                  <a:pt x="23512" y="106671"/>
                </a:cubicBezTo>
                <a:cubicBezTo>
                  <a:pt x="29989" y="120956"/>
                  <a:pt x="42657" y="141196"/>
                  <a:pt x="60943" y="158244"/>
                </a:cubicBezTo>
                <a:cubicBezTo>
                  <a:pt x="80562" y="176387"/>
                  <a:pt x="106088" y="190484"/>
                  <a:pt x="137135" y="190484"/>
                </a:cubicBezTo>
                <a:cubicBezTo>
                  <a:pt x="168183" y="190484"/>
                  <a:pt x="193708" y="176389"/>
                  <a:pt x="213281" y="158244"/>
                </a:cubicBezTo>
                <a:cubicBezTo>
                  <a:pt x="231614" y="141196"/>
                  <a:pt x="244282" y="120956"/>
                  <a:pt x="250759" y="106671"/>
                </a:cubicBezTo>
                <a:cubicBezTo>
                  <a:pt x="244282" y="92385"/>
                  <a:pt x="231614" y="72146"/>
                  <a:pt x="213328" y="55098"/>
                </a:cubicBezTo>
                <a:cubicBezTo>
                  <a:pt x="193708" y="36955"/>
                  <a:pt x="168183" y="22857"/>
                  <a:pt x="137135" y="22857"/>
                </a:cubicBezTo>
                <a:lnTo>
                  <a:pt x="137135" y="22857"/>
                </a:lnTo>
                <a:moveTo>
                  <a:pt x="45419" y="38382"/>
                </a:moveTo>
                <a:cubicBezTo>
                  <a:pt x="67848" y="17524"/>
                  <a:pt x="98659" y="0"/>
                  <a:pt x="137138" y="0"/>
                </a:cubicBezTo>
                <a:cubicBezTo>
                  <a:pt x="175617" y="0"/>
                  <a:pt x="206426" y="17524"/>
                  <a:pt x="228857" y="38382"/>
                </a:cubicBezTo>
                <a:cubicBezTo>
                  <a:pt x="251143" y="59098"/>
                  <a:pt x="266049" y="83813"/>
                  <a:pt x="273143" y="100812"/>
                </a:cubicBezTo>
                <a:cubicBezTo>
                  <a:pt x="274715" y="104574"/>
                  <a:pt x="274715" y="108766"/>
                  <a:pt x="273143" y="112527"/>
                </a:cubicBezTo>
                <a:cubicBezTo>
                  <a:pt x="266046" y="129528"/>
                  <a:pt x="251143" y="154291"/>
                  <a:pt x="228857" y="174957"/>
                </a:cubicBezTo>
                <a:cubicBezTo>
                  <a:pt x="206429" y="195815"/>
                  <a:pt x="175617" y="213339"/>
                  <a:pt x="137138" y="213339"/>
                </a:cubicBezTo>
                <a:cubicBezTo>
                  <a:pt x="98659" y="213339"/>
                  <a:pt x="67850" y="195815"/>
                  <a:pt x="45419" y="174957"/>
                </a:cubicBezTo>
                <a:cubicBezTo>
                  <a:pt x="23133" y="154291"/>
                  <a:pt x="8227" y="129526"/>
                  <a:pt x="1180" y="112527"/>
                </a:cubicBezTo>
                <a:cubicBezTo>
                  <a:pt x="-392" y="108766"/>
                  <a:pt x="-392" y="104574"/>
                  <a:pt x="1180" y="100812"/>
                </a:cubicBezTo>
                <a:cubicBezTo>
                  <a:pt x="8227" y="83811"/>
                  <a:pt x="23133" y="59049"/>
                  <a:pt x="45419" y="38382"/>
                </a:cubicBezTo>
                <a:lnTo>
                  <a:pt x="45419" y="38382"/>
                </a:lnTo>
                <a:moveTo>
                  <a:pt x="137135" y="144767"/>
                </a:moveTo>
                <a:cubicBezTo>
                  <a:pt x="158184" y="144767"/>
                  <a:pt x="175233" y="127719"/>
                  <a:pt x="175233" y="106671"/>
                </a:cubicBezTo>
                <a:cubicBezTo>
                  <a:pt x="175233" y="85623"/>
                  <a:pt x="158184" y="68574"/>
                  <a:pt x="137135" y="68574"/>
                </a:cubicBezTo>
                <a:cubicBezTo>
                  <a:pt x="136801" y="68574"/>
                  <a:pt x="136515" y="68574"/>
                  <a:pt x="136183" y="68574"/>
                </a:cubicBezTo>
                <a:cubicBezTo>
                  <a:pt x="136803" y="71002"/>
                  <a:pt x="137135" y="73575"/>
                  <a:pt x="137135" y="76193"/>
                </a:cubicBezTo>
                <a:cubicBezTo>
                  <a:pt x="137135" y="93002"/>
                  <a:pt x="123469" y="106671"/>
                  <a:pt x="106658" y="106671"/>
                </a:cubicBezTo>
                <a:cubicBezTo>
                  <a:pt x="104039" y="106671"/>
                  <a:pt x="101468" y="106338"/>
                  <a:pt x="99038" y="105719"/>
                </a:cubicBezTo>
                <a:cubicBezTo>
                  <a:pt x="99038" y="106052"/>
                  <a:pt x="99038" y="106338"/>
                  <a:pt x="99038" y="106671"/>
                </a:cubicBezTo>
                <a:cubicBezTo>
                  <a:pt x="99038" y="127719"/>
                  <a:pt x="116087" y="144767"/>
                  <a:pt x="137135" y="144767"/>
                </a:cubicBezTo>
                <a:moveTo>
                  <a:pt x="137135" y="45717"/>
                </a:moveTo>
                <a:cubicBezTo>
                  <a:pt x="170800" y="45717"/>
                  <a:pt x="198089" y="73008"/>
                  <a:pt x="198089" y="106671"/>
                </a:cubicBezTo>
                <a:cubicBezTo>
                  <a:pt x="198089" y="140336"/>
                  <a:pt x="170800" y="167625"/>
                  <a:pt x="137135" y="167625"/>
                </a:cubicBezTo>
                <a:cubicBezTo>
                  <a:pt x="103471" y="167625"/>
                  <a:pt x="76181" y="140334"/>
                  <a:pt x="76181" y="106671"/>
                </a:cubicBezTo>
                <a:cubicBezTo>
                  <a:pt x="76181" y="73006"/>
                  <a:pt x="103471" y="45717"/>
                  <a:pt x="137135" y="45717"/>
                </a:cubicBezTo>
                <a:lnTo>
                  <a:pt x="137135" y="45717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85799" y="4082000"/>
            <a:ext cx="274320" cy="240030"/>
          </a:xfrm>
          <a:custGeom>
            <a:avLst/>
            <a:gdLst/>
            <a:ahLst/>
            <a:cxnLst/>
            <a:rect l="l" t="t" r="r" b="b"/>
            <a:pathLst>
              <a:path w="274320" h="240030">
                <a:moveTo>
                  <a:pt x="68418" y="40075"/>
                </a:moveTo>
                <a:lnTo>
                  <a:pt x="55399" y="77150"/>
                </a:lnTo>
                <a:lnTo>
                  <a:pt x="218866" y="77150"/>
                </a:lnTo>
                <a:lnTo>
                  <a:pt x="205899" y="40075"/>
                </a:lnTo>
                <a:cubicBezTo>
                  <a:pt x="202898" y="31504"/>
                  <a:pt x="194753" y="25717"/>
                  <a:pt x="185646" y="25717"/>
                </a:cubicBezTo>
                <a:lnTo>
                  <a:pt x="88616" y="25717"/>
                </a:lnTo>
                <a:cubicBezTo>
                  <a:pt x="79509" y="25717"/>
                  <a:pt x="71416" y="31449"/>
                  <a:pt x="68363" y="40075"/>
                </a:cubicBezTo>
                <a:lnTo>
                  <a:pt x="68418" y="40075"/>
                </a:lnTo>
                <a:moveTo>
                  <a:pt x="25772" y="84011"/>
                </a:moveTo>
                <a:lnTo>
                  <a:pt x="44097" y="31557"/>
                </a:lnTo>
                <a:cubicBezTo>
                  <a:pt x="50741" y="12645"/>
                  <a:pt x="68583" y="0"/>
                  <a:pt x="88619" y="0"/>
                </a:cubicBezTo>
                <a:lnTo>
                  <a:pt x="185704" y="0"/>
                </a:lnTo>
                <a:cubicBezTo>
                  <a:pt x="205743" y="0"/>
                  <a:pt x="223585" y="12645"/>
                  <a:pt x="230226" y="31557"/>
                </a:cubicBezTo>
                <a:lnTo>
                  <a:pt x="248603" y="84011"/>
                </a:lnTo>
                <a:cubicBezTo>
                  <a:pt x="263926" y="92904"/>
                  <a:pt x="274320" y="109514"/>
                  <a:pt x="274320" y="128586"/>
                </a:cubicBezTo>
                <a:lnTo>
                  <a:pt x="274320" y="171449"/>
                </a:lnTo>
                <a:lnTo>
                  <a:pt x="274320" y="197165"/>
                </a:lnTo>
                <a:lnTo>
                  <a:pt x="274320" y="227169"/>
                </a:lnTo>
                <a:cubicBezTo>
                  <a:pt x="274320" y="234296"/>
                  <a:pt x="268587" y="240028"/>
                  <a:pt x="261463" y="240028"/>
                </a:cubicBezTo>
                <a:cubicBezTo>
                  <a:pt x="254336" y="240028"/>
                  <a:pt x="248605" y="234296"/>
                  <a:pt x="248605" y="227169"/>
                </a:cubicBezTo>
                <a:lnTo>
                  <a:pt x="248605" y="197165"/>
                </a:lnTo>
                <a:lnTo>
                  <a:pt x="25720" y="197165"/>
                </a:lnTo>
                <a:lnTo>
                  <a:pt x="25720" y="227169"/>
                </a:lnTo>
                <a:cubicBezTo>
                  <a:pt x="25720" y="234296"/>
                  <a:pt x="19987" y="240028"/>
                  <a:pt x="12863" y="240028"/>
                </a:cubicBezTo>
                <a:cubicBezTo>
                  <a:pt x="5736" y="240028"/>
                  <a:pt x="5" y="234296"/>
                  <a:pt x="5" y="227169"/>
                </a:cubicBezTo>
                <a:lnTo>
                  <a:pt x="5" y="197165"/>
                </a:lnTo>
                <a:lnTo>
                  <a:pt x="5" y="171449"/>
                </a:lnTo>
                <a:lnTo>
                  <a:pt x="5" y="128586"/>
                </a:lnTo>
                <a:cubicBezTo>
                  <a:pt x="5" y="109514"/>
                  <a:pt x="10347" y="92904"/>
                  <a:pt x="25778" y="84011"/>
                </a:cubicBezTo>
                <a:lnTo>
                  <a:pt x="25772" y="84011"/>
                </a:lnTo>
                <a:moveTo>
                  <a:pt x="222885" y="102870"/>
                </a:moveTo>
                <a:lnTo>
                  <a:pt x="51435" y="102870"/>
                </a:lnTo>
                <a:cubicBezTo>
                  <a:pt x="37236" y="102870"/>
                  <a:pt x="25717" y="114389"/>
                  <a:pt x="25717" y="128586"/>
                </a:cubicBezTo>
                <a:lnTo>
                  <a:pt x="25717" y="171449"/>
                </a:lnTo>
                <a:lnTo>
                  <a:pt x="248602" y="171449"/>
                </a:lnTo>
                <a:lnTo>
                  <a:pt x="248602" y="128586"/>
                </a:lnTo>
                <a:cubicBezTo>
                  <a:pt x="248602" y="114389"/>
                  <a:pt x="237084" y="102870"/>
                  <a:pt x="222885" y="102870"/>
                </a:cubicBezTo>
                <a:lnTo>
                  <a:pt x="222885" y="102870"/>
                </a:lnTo>
                <a:moveTo>
                  <a:pt x="60008" y="120015"/>
                </a:moveTo>
                <a:cubicBezTo>
                  <a:pt x="69477" y="120015"/>
                  <a:pt x="77152" y="127691"/>
                  <a:pt x="77152" y="137160"/>
                </a:cubicBezTo>
                <a:cubicBezTo>
                  <a:pt x="77152" y="146630"/>
                  <a:pt x="69477" y="154306"/>
                  <a:pt x="60008" y="154306"/>
                </a:cubicBezTo>
                <a:cubicBezTo>
                  <a:pt x="50538" y="154306"/>
                  <a:pt x="42863" y="146630"/>
                  <a:pt x="42863" y="137160"/>
                </a:cubicBezTo>
                <a:cubicBezTo>
                  <a:pt x="42863" y="127691"/>
                  <a:pt x="50538" y="120015"/>
                  <a:pt x="60008" y="120015"/>
                </a:cubicBezTo>
                <a:lnTo>
                  <a:pt x="60008" y="120015"/>
                </a:lnTo>
                <a:moveTo>
                  <a:pt x="197167" y="137160"/>
                </a:moveTo>
                <a:cubicBezTo>
                  <a:pt x="197167" y="127691"/>
                  <a:pt x="204843" y="120015"/>
                  <a:pt x="214313" y="120015"/>
                </a:cubicBezTo>
                <a:cubicBezTo>
                  <a:pt x="223782" y="120015"/>
                  <a:pt x="231458" y="127691"/>
                  <a:pt x="231458" y="137160"/>
                </a:cubicBezTo>
                <a:cubicBezTo>
                  <a:pt x="231458" y="146630"/>
                  <a:pt x="223782" y="154306"/>
                  <a:pt x="214313" y="154306"/>
                </a:cubicBezTo>
                <a:cubicBezTo>
                  <a:pt x="204843" y="154306"/>
                  <a:pt x="197167" y="146630"/>
                  <a:pt x="197167" y="13716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5799" y="2921722"/>
            <a:ext cx="274320" cy="219456"/>
          </a:xfrm>
          <a:custGeom>
            <a:avLst/>
            <a:gdLst/>
            <a:ahLst/>
            <a:cxnLst/>
            <a:rect l="l" t="t" r="r" b="b"/>
            <a:pathLst>
              <a:path w="274320" h="219456">
                <a:moveTo>
                  <a:pt x="137160" y="0"/>
                </a:moveTo>
                <a:cubicBezTo>
                  <a:pt x="142860" y="0"/>
                  <a:pt x="147447" y="4587"/>
                  <a:pt x="147447" y="10288"/>
                </a:cubicBezTo>
                <a:lnTo>
                  <a:pt x="147447" y="41150"/>
                </a:lnTo>
                <a:lnTo>
                  <a:pt x="192024" y="41150"/>
                </a:lnTo>
                <a:cubicBezTo>
                  <a:pt x="214740" y="41150"/>
                  <a:pt x="233172" y="59580"/>
                  <a:pt x="233172" y="82298"/>
                </a:cubicBezTo>
                <a:lnTo>
                  <a:pt x="233172" y="178310"/>
                </a:lnTo>
                <a:cubicBezTo>
                  <a:pt x="233172" y="201028"/>
                  <a:pt x="214740" y="219458"/>
                  <a:pt x="192024" y="219458"/>
                </a:cubicBezTo>
                <a:lnTo>
                  <a:pt x="82296" y="219458"/>
                </a:lnTo>
                <a:cubicBezTo>
                  <a:pt x="59580" y="219458"/>
                  <a:pt x="41148" y="201028"/>
                  <a:pt x="41148" y="178310"/>
                </a:cubicBezTo>
                <a:lnTo>
                  <a:pt x="41148" y="82298"/>
                </a:lnTo>
                <a:cubicBezTo>
                  <a:pt x="41148" y="59580"/>
                  <a:pt x="59580" y="41150"/>
                  <a:pt x="82296" y="41150"/>
                </a:cubicBezTo>
                <a:lnTo>
                  <a:pt x="126873" y="41150"/>
                </a:lnTo>
                <a:lnTo>
                  <a:pt x="126873" y="10290"/>
                </a:lnTo>
                <a:cubicBezTo>
                  <a:pt x="126873" y="4589"/>
                  <a:pt x="131460" y="5"/>
                  <a:pt x="137160" y="5"/>
                </a:cubicBezTo>
                <a:lnTo>
                  <a:pt x="137160" y="0"/>
                </a:lnTo>
                <a:moveTo>
                  <a:pt x="82296" y="61722"/>
                </a:moveTo>
                <a:cubicBezTo>
                  <a:pt x="70936" y="61722"/>
                  <a:pt x="61722" y="70937"/>
                  <a:pt x="61722" y="82296"/>
                </a:cubicBezTo>
                <a:lnTo>
                  <a:pt x="61722" y="178308"/>
                </a:lnTo>
                <a:cubicBezTo>
                  <a:pt x="61722" y="189667"/>
                  <a:pt x="70936" y="198882"/>
                  <a:pt x="82296" y="198882"/>
                </a:cubicBezTo>
                <a:lnTo>
                  <a:pt x="192024" y="198882"/>
                </a:lnTo>
                <a:cubicBezTo>
                  <a:pt x="203384" y="198882"/>
                  <a:pt x="212598" y="189667"/>
                  <a:pt x="212598" y="178308"/>
                </a:cubicBezTo>
                <a:lnTo>
                  <a:pt x="212598" y="82296"/>
                </a:lnTo>
                <a:cubicBezTo>
                  <a:pt x="212598" y="70937"/>
                  <a:pt x="203384" y="61722"/>
                  <a:pt x="192024" y="61722"/>
                </a:cubicBezTo>
                <a:lnTo>
                  <a:pt x="137160" y="61722"/>
                </a:lnTo>
                <a:lnTo>
                  <a:pt x="82296" y="61722"/>
                </a:lnTo>
                <a:moveTo>
                  <a:pt x="20574" y="96012"/>
                </a:moveTo>
                <a:lnTo>
                  <a:pt x="27432" y="96012"/>
                </a:lnTo>
                <a:lnTo>
                  <a:pt x="27432" y="178308"/>
                </a:lnTo>
                <a:lnTo>
                  <a:pt x="20574" y="178308"/>
                </a:lnTo>
                <a:cubicBezTo>
                  <a:pt x="9214" y="178308"/>
                  <a:pt x="0" y="169093"/>
                  <a:pt x="0" y="157734"/>
                </a:cubicBezTo>
                <a:lnTo>
                  <a:pt x="0" y="116586"/>
                </a:lnTo>
                <a:cubicBezTo>
                  <a:pt x="0" y="105227"/>
                  <a:pt x="9214" y="96012"/>
                  <a:pt x="20574" y="96012"/>
                </a:cubicBezTo>
                <a:lnTo>
                  <a:pt x="20574" y="96012"/>
                </a:lnTo>
                <a:moveTo>
                  <a:pt x="253746" y="96012"/>
                </a:moveTo>
                <a:cubicBezTo>
                  <a:pt x="265106" y="96012"/>
                  <a:pt x="274320" y="105227"/>
                  <a:pt x="274320" y="116586"/>
                </a:cubicBezTo>
                <a:lnTo>
                  <a:pt x="274320" y="157734"/>
                </a:lnTo>
                <a:cubicBezTo>
                  <a:pt x="274320" y="169093"/>
                  <a:pt x="265106" y="178308"/>
                  <a:pt x="253746" y="178308"/>
                </a:cubicBezTo>
                <a:lnTo>
                  <a:pt x="246888" y="178308"/>
                </a:lnTo>
                <a:lnTo>
                  <a:pt x="246888" y="96012"/>
                </a:lnTo>
                <a:lnTo>
                  <a:pt x="253746" y="96012"/>
                </a:lnTo>
                <a:moveTo>
                  <a:pt x="89154" y="164592"/>
                </a:moveTo>
                <a:lnTo>
                  <a:pt x="102870" y="164592"/>
                </a:lnTo>
                <a:cubicBezTo>
                  <a:pt x="106642" y="164592"/>
                  <a:pt x="109728" y="167678"/>
                  <a:pt x="109728" y="171450"/>
                </a:cubicBezTo>
                <a:cubicBezTo>
                  <a:pt x="109728" y="175222"/>
                  <a:pt x="106642" y="178308"/>
                  <a:pt x="102870" y="178308"/>
                </a:cubicBezTo>
                <a:lnTo>
                  <a:pt x="89154" y="178308"/>
                </a:lnTo>
                <a:cubicBezTo>
                  <a:pt x="85382" y="178308"/>
                  <a:pt x="82296" y="175222"/>
                  <a:pt x="82296" y="171450"/>
                </a:cubicBezTo>
                <a:cubicBezTo>
                  <a:pt x="82296" y="167678"/>
                  <a:pt x="85382" y="164592"/>
                  <a:pt x="89154" y="164592"/>
                </a:cubicBezTo>
                <a:moveTo>
                  <a:pt x="130302" y="164592"/>
                </a:moveTo>
                <a:lnTo>
                  <a:pt x="144018" y="164592"/>
                </a:lnTo>
                <a:cubicBezTo>
                  <a:pt x="147790" y="164592"/>
                  <a:pt x="150876" y="167678"/>
                  <a:pt x="150876" y="171450"/>
                </a:cubicBezTo>
                <a:cubicBezTo>
                  <a:pt x="150876" y="175222"/>
                  <a:pt x="147790" y="178308"/>
                  <a:pt x="144018" y="178308"/>
                </a:cubicBezTo>
                <a:lnTo>
                  <a:pt x="130302" y="178308"/>
                </a:lnTo>
                <a:cubicBezTo>
                  <a:pt x="126530" y="178308"/>
                  <a:pt x="123444" y="175222"/>
                  <a:pt x="123444" y="171450"/>
                </a:cubicBezTo>
                <a:cubicBezTo>
                  <a:pt x="123444" y="167678"/>
                  <a:pt x="126530" y="164592"/>
                  <a:pt x="130302" y="164592"/>
                </a:cubicBezTo>
                <a:moveTo>
                  <a:pt x="171450" y="164592"/>
                </a:moveTo>
                <a:lnTo>
                  <a:pt x="185166" y="164592"/>
                </a:lnTo>
                <a:cubicBezTo>
                  <a:pt x="188938" y="164592"/>
                  <a:pt x="192024" y="167678"/>
                  <a:pt x="192024" y="171450"/>
                </a:cubicBezTo>
                <a:cubicBezTo>
                  <a:pt x="192024" y="175222"/>
                  <a:pt x="188938" y="178308"/>
                  <a:pt x="185166" y="178308"/>
                </a:cubicBezTo>
                <a:lnTo>
                  <a:pt x="171450" y="178308"/>
                </a:lnTo>
                <a:cubicBezTo>
                  <a:pt x="167678" y="178308"/>
                  <a:pt x="164592" y="175222"/>
                  <a:pt x="164592" y="171450"/>
                </a:cubicBezTo>
                <a:cubicBezTo>
                  <a:pt x="164592" y="167678"/>
                  <a:pt x="167678" y="164592"/>
                  <a:pt x="171450" y="164592"/>
                </a:cubicBezTo>
                <a:moveTo>
                  <a:pt x="85725" y="109728"/>
                </a:moveTo>
                <a:cubicBezTo>
                  <a:pt x="85725" y="100258"/>
                  <a:pt x="93400" y="92584"/>
                  <a:pt x="102870" y="92584"/>
                </a:cubicBezTo>
                <a:cubicBezTo>
                  <a:pt x="112340" y="92584"/>
                  <a:pt x="120015" y="100261"/>
                  <a:pt x="120015" y="109730"/>
                </a:cubicBezTo>
                <a:cubicBezTo>
                  <a:pt x="120015" y="119200"/>
                  <a:pt x="112340" y="126876"/>
                  <a:pt x="102870" y="126876"/>
                </a:cubicBezTo>
                <a:cubicBezTo>
                  <a:pt x="93400" y="126876"/>
                  <a:pt x="85725" y="119200"/>
                  <a:pt x="85725" y="109733"/>
                </a:cubicBezTo>
                <a:lnTo>
                  <a:pt x="85725" y="109728"/>
                </a:lnTo>
                <a:moveTo>
                  <a:pt x="171450" y="92584"/>
                </a:moveTo>
                <a:cubicBezTo>
                  <a:pt x="180920" y="92584"/>
                  <a:pt x="188595" y="100261"/>
                  <a:pt x="188595" y="109730"/>
                </a:cubicBezTo>
                <a:cubicBezTo>
                  <a:pt x="188595" y="119200"/>
                  <a:pt x="180920" y="126876"/>
                  <a:pt x="171450" y="126876"/>
                </a:cubicBezTo>
                <a:cubicBezTo>
                  <a:pt x="161980" y="126876"/>
                  <a:pt x="154305" y="119200"/>
                  <a:pt x="154305" y="109733"/>
                </a:cubicBezTo>
                <a:cubicBezTo>
                  <a:pt x="154305" y="100263"/>
                  <a:pt x="161980" y="92589"/>
                  <a:pt x="171450" y="92589"/>
                </a:cubicBezTo>
                <a:lnTo>
                  <a:pt x="171450" y="9258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85799" y="1699764"/>
            <a:ext cx="274320" cy="240030"/>
          </a:xfrm>
          <a:custGeom>
            <a:avLst/>
            <a:gdLst/>
            <a:ahLst/>
            <a:cxnLst/>
            <a:rect l="l" t="t" r="r" b="b"/>
            <a:pathLst>
              <a:path w="274320" h="240030">
                <a:moveTo>
                  <a:pt x="106675" y="0"/>
                </a:moveTo>
                <a:cubicBezTo>
                  <a:pt x="93763" y="0"/>
                  <a:pt x="82296" y="8250"/>
                  <a:pt x="78225" y="20520"/>
                </a:cubicBezTo>
                <a:lnTo>
                  <a:pt x="90441" y="24591"/>
                </a:lnTo>
                <a:lnTo>
                  <a:pt x="78225" y="20520"/>
                </a:lnTo>
                <a:lnTo>
                  <a:pt x="73617" y="34291"/>
                </a:lnTo>
                <a:lnTo>
                  <a:pt x="34290" y="34291"/>
                </a:lnTo>
                <a:cubicBezTo>
                  <a:pt x="15376" y="34291"/>
                  <a:pt x="0" y="49667"/>
                  <a:pt x="0" y="68581"/>
                </a:cubicBezTo>
                <a:lnTo>
                  <a:pt x="0" y="205742"/>
                </a:lnTo>
                <a:cubicBezTo>
                  <a:pt x="0" y="224654"/>
                  <a:pt x="15376" y="240032"/>
                  <a:pt x="34290" y="240032"/>
                </a:cubicBezTo>
                <a:lnTo>
                  <a:pt x="240030" y="240032"/>
                </a:lnTo>
                <a:cubicBezTo>
                  <a:pt x="258944" y="240032"/>
                  <a:pt x="274320" y="224656"/>
                  <a:pt x="274320" y="205742"/>
                </a:cubicBezTo>
                <a:lnTo>
                  <a:pt x="274320" y="68581"/>
                </a:lnTo>
                <a:cubicBezTo>
                  <a:pt x="274320" y="49669"/>
                  <a:pt x="258944" y="34291"/>
                  <a:pt x="240030" y="34291"/>
                </a:cubicBezTo>
                <a:lnTo>
                  <a:pt x="200703" y="34291"/>
                </a:lnTo>
                <a:lnTo>
                  <a:pt x="196095" y="20520"/>
                </a:lnTo>
                <a:cubicBezTo>
                  <a:pt x="192024" y="8250"/>
                  <a:pt x="180557" y="0"/>
                  <a:pt x="167645" y="0"/>
                </a:cubicBezTo>
                <a:lnTo>
                  <a:pt x="106675" y="0"/>
                </a:lnTo>
                <a:moveTo>
                  <a:pt x="102601" y="28664"/>
                </a:moveTo>
                <a:cubicBezTo>
                  <a:pt x="103191" y="26895"/>
                  <a:pt x="104799" y="25717"/>
                  <a:pt x="106672" y="25717"/>
                </a:cubicBezTo>
                <a:lnTo>
                  <a:pt x="167697" y="25717"/>
                </a:lnTo>
                <a:cubicBezTo>
                  <a:pt x="169519" y="25717"/>
                  <a:pt x="171181" y="26895"/>
                  <a:pt x="171768" y="28664"/>
                </a:cubicBezTo>
                <a:lnTo>
                  <a:pt x="179268" y="51220"/>
                </a:lnTo>
                <a:cubicBezTo>
                  <a:pt x="181037" y="56472"/>
                  <a:pt x="185912" y="60007"/>
                  <a:pt x="191484" y="60007"/>
                </a:cubicBezTo>
                <a:lnTo>
                  <a:pt x="240079" y="60007"/>
                </a:lnTo>
                <a:cubicBezTo>
                  <a:pt x="244795" y="60007"/>
                  <a:pt x="248652" y="63865"/>
                  <a:pt x="248652" y="68579"/>
                </a:cubicBezTo>
                <a:lnTo>
                  <a:pt x="248652" y="205739"/>
                </a:lnTo>
                <a:cubicBezTo>
                  <a:pt x="248652" y="210453"/>
                  <a:pt x="244795" y="214311"/>
                  <a:pt x="240079" y="214311"/>
                </a:cubicBezTo>
                <a:lnTo>
                  <a:pt x="34284" y="214311"/>
                </a:lnTo>
                <a:cubicBezTo>
                  <a:pt x="29569" y="214311"/>
                  <a:pt x="25712" y="210453"/>
                  <a:pt x="25712" y="205739"/>
                </a:cubicBezTo>
                <a:lnTo>
                  <a:pt x="25712" y="68579"/>
                </a:lnTo>
                <a:cubicBezTo>
                  <a:pt x="25712" y="63865"/>
                  <a:pt x="29569" y="60007"/>
                  <a:pt x="34284" y="60007"/>
                </a:cubicBezTo>
                <a:lnTo>
                  <a:pt x="82880" y="60007"/>
                </a:lnTo>
                <a:cubicBezTo>
                  <a:pt x="88400" y="60007"/>
                  <a:pt x="93329" y="56472"/>
                  <a:pt x="95096" y="51220"/>
                </a:cubicBezTo>
                <a:lnTo>
                  <a:pt x="102601" y="28664"/>
                </a:lnTo>
                <a:moveTo>
                  <a:pt x="137160" y="197168"/>
                </a:moveTo>
                <a:cubicBezTo>
                  <a:pt x="170301" y="197168"/>
                  <a:pt x="197167" y="170301"/>
                  <a:pt x="197167" y="137160"/>
                </a:cubicBezTo>
                <a:cubicBezTo>
                  <a:pt x="197167" y="104019"/>
                  <a:pt x="170301" y="77153"/>
                  <a:pt x="137160" y="77153"/>
                </a:cubicBezTo>
                <a:cubicBezTo>
                  <a:pt x="104019" y="77153"/>
                  <a:pt x="77152" y="104019"/>
                  <a:pt x="77152" y="137160"/>
                </a:cubicBezTo>
                <a:cubicBezTo>
                  <a:pt x="77152" y="170301"/>
                  <a:pt x="104019" y="197168"/>
                  <a:pt x="137160" y="197168"/>
                </a:cubicBezTo>
                <a:lnTo>
                  <a:pt x="137160" y="197168"/>
                </a:lnTo>
                <a:moveTo>
                  <a:pt x="102870" y="137160"/>
                </a:moveTo>
                <a:cubicBezTo>
                  <a:pt x="102870" y="118222"/>
                  <a:pt x="118221" y="102870"/>
                  <a:pt x="137160" y="102870"/>
                </a:cubicBezTo>
                <a:cubicBezTo>
                  <a:pt x="156099" y="102870"/>
                  <a:pt x="171450" y="118222"/>
                  <a:pt x="171450" y="137160"/>
                </a:cubicBezTo>
                <a:cubicBezTo>
                  <a:pt x="171450" y="156099"/>
                  <a:pt x="156099" y="171451"/>
                  <a:pt x="137160" y="171451"/>
                </a:cubicBezTo>
                <a:cubicBezTo>
                  <a:pt x="118221" y="171451"/>
                  <a:pt x="102870" y="156099"/>
                  <a:pt x="102870" y="137160"/>
                </a:cubicBezTo>
                <a:lnTo>
                  <a:pt x="102870" y="13716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2857" r="-928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Robotics and Computer Vision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Advancing the Future: AI in Natural Language Processing and Robotics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Computer vision enables robots to interact with their environment effectively.</a:t>
            </a:r>
            <a:endParaRPr lang="en-US" sz="1091" dirty="0"/>
          </a:p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technology is crucial for tasks requiring environmental awareness and adaptability.</a:t>
            </a:r>
            <a:endParaRPr lang="en-US" sz="1091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Robotic Interaction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Implementations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Computer vision has many real-world applications, including autonomous vehicles, robotic arms, and robotic surgery.</a:t>
            </a:r>
            <a:endParaRPr lang="en-US" sz="1091" dirty="0"/>
          </a:p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technologies rely on visual data to perform complex tasks with precision.</a:t>
            </a:r>
            <a:endParaRPr lang="en-US" sz="1091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 in Object Recognition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Applications of computer vision include object recognition, tracking, and detection.</a:t>
            </a:r>
            <a:endParaRPr lang="en-US" sz="1091" dirty="0"/>
          </a:p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capabilities allow robots to identify and follow objects in their surroundings.</a:t>
            </a:r>
            <a:endParaRPr lang="en-US" sz="1091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Computer Vision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Computer vision is a subfield of robotics that deals with the interpretation and understanding of visual data from the environment.</a:t>
            </a:r>
            <a:endParaRPr lang="en-US" sz="1091" dirty="0"/>
          </a:p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Computer vision is used in robotics to enable robots to interact with and understand their environment.</a:t>
            </a:r>
            <a:endParaRPr lang="en-US" sz="109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245530" y="3819231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7" y="3819231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245530" y="1508921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7" y="1508921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Advancing the Future: AI in Natural Language Processing and Robotics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Human-Robot Interaction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48608" y="2266893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HRI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57212" y="2752060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745"/>
              </a:spcBef>
              <a:buNone/>
            </a:pPr>
            <a:r>
              <a:rPr lang="en-US" sz="104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Human-robot interaction (HRI) is a field of artificial intelligence that deals with the interaction between humans and robots.</a:t>
            </a:r>
            <a:endParaRPr lang="en-US" sz="1043" dirty="0"/>
          </a:p>
          <a:p>
            <a:pPr algn="l" marL="0" indent="0">
              <a:lnSpc>
                <a:spcPct val="100000"/>
              </a:lnSpc>
              <a:spcBef>
                <a:spcPts val="745"/>
              </a:spcBef>
              <a:buNone/>
            </a:pPr>
            <a:r>
              <a:rPr lang="en-US" sz="104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HRI combines computer science, psychology, and engineering to enable robots to interact with humans in a natural and intuitive way.</a:t>
            </a:r>
            <a:endParaRPr lang="en-US" sz="1043" dirty="0"/>
          </a:p>
        </p:txBody>
      </p:sp>
      <p:sp>
        <p:nvSpPr>
          <p:cNvPr id="14" name="Text 12"/>
          <p:cNvSpPr/>
          <p:nvPr/>
        </p:nvSpPr>
        <p:spPr>
          <a:xfrm>
            <a:off x="6451920" y="2266893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 in Assistance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460524" y="2752060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745"/>
              </a:spcBef>
              <a:buNone/>
            </a:pPr>
            <a:r>
              <a:rPr lang="en-US" sz="104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Applications of HRI include robotic assistants, robotic surgery, and robotic rehabilitation.</a:t>
            </a:r>
            <a:endParaRPr lang="en-US" sz="1043" dirty="0"/>
          </a:p>
          <a:p>
            <a:pPr algn="l" marL="0" indent="0">
              <a:lnSpc>
                <a:spcPct val="100000"/>
              </a:lnSpc>
              <a:spcBef>
                <a:spcPts val="745"/>
              </a:spcBef>
              <a:buNone/>
            </a:pPr>
            <a:r>
              <a:rPr lang="en-US" sz="104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technologies aim to improve human lives by providing support in various domains.</a:t>
            </a:r>
            <a:endParaRPr lang="en-US" sz="1043" dirty="0"/>
          </a:p>
        </p:txBody>
      </p:sp>
      <p:sp>
        <p:nvSpPr>
          <p:cNvPr id="16" name="Text 14"/>
          <p:cNvSpPr/>
          <p:nvPr/>
        </p:nvSpPr>
        <p:spPr>
          <a:xfrm>
            <a:off x="801532" y="4605343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Virtual and Conversational Agents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801532" y="5078935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745"/>
              </a:spcBef>
              <a:buNone/>
            </a:pPr>
            <a:r>
              <a:rPr lang="en-US" sz="104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HRI has many real-world applications, including virtual assistants and chatbots.</a:t>
            </a:r>
            <a:endParaRPr lang="en-US" sz="1043" dirty="0"/>
          </a:p>
          <a:p>
            <a:pPr algn="l" marL="0" indent="0">
              <a:lnSpc>
                <a:spcPct val="100000"/>
              </a:lnSpc>
              <a:spcBef>
                <a:spcPts val="745"/>
              </a:spcBef>
              <a:buNone/>
            </a:pPr>
            <a:r>
              <a:rPr lang="en-US" sz="104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systems are designed to communicate effectively with humans.</a:t>
            </a:r>
            <a:endParaRPr lang="en-US" sz="1043" dirty="0"/>
          </a:p>
        </p:txBody>
      </p:sp>
      <p:sp>
        <p:nvSpPr>
          <p:cNvPr id="18" name="Text 16"/>
          <p:cNvSpPr/>
          <p:nvPr/>
        </p:nvSpPr>
        <p:spPr>
          <a:xfrm>
            <a:off x="6498425" y="4605343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Autonomous Systems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498425" y="5078935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745"/>
              </a:spcBef>
              <a:buNone/>
            </a:pPr>
            <a:r>
              <a:rPr lang="en-US" sz="104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Self-driving cars are a significant application of HRI.</a:t>
            </a:r>
            <a:endParaRPr lang="en-US" sz="1043" dirty="0"/>
          </a:p>
          <a:p>
            <a:pPr algn="l" marL="0" indent="0">
              <a:lnSpc>
                <a:spcPct val="100000"/>
              </a:lnSpc>
              <a:spcBef>
                <a:spcPts val="745"/>
              </a:spcBef>
              <a:buNone/>
            </a:pPr>
            <a:r>
              <a:rPr lang="en-US" sz="104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rely on advanced interaction models to ensure safety and efficiency.</a:t>
            </a:r>
            <a:endParaRPr lang="en-US" sz="1043" dirty="0"/>
          </a:p>
        </p:txBody>
      </p:sp>
      <p:sp>
        <p:nvSpPr>
          <p:cNvPr id="20" name="Text 18"/>
          <p:cNvSpPr/>
          <p:nvPr/>
        </p:nvSpPr>
        <p:spPr>
          <a:xfrm>
            <a:off x="755401" y="1727963"/>
            <a:ext cx="365760" cy="292608"/>
          </a:xfrm>
          <a:custGeom>
            <a:avLst/>
            <a:gdLst/>
            <a:ahLst/>
            <a:cxnLst/>
            <a:rect l="l" t="t" r="r" b="b"/>
            <a:pathLst>
              <a:path w="365760" h="292608">
                <a:moveTo>
                  <a:pt x="182880" y="0"/>
                </a:moveTo>
                <a:cubicBezTo>
                  <a:pt x="190480" y="0"/>
                  <a:pt x="196596" y="6116"/>
                  <a:pt x="196596" y="13717"/>
                </a:cubicBezTo>
                <a:lnTo>
                  <a:pt x="196596" y="54867"/>
                </a:lnTo>
                <a:lnTo>
                  <a:pt x="256032" y="54867"/>
                </a:lnTo>
                <a:cubicBezTo>
                  <a:pt x="286321" y="54867"/>
                  <a:pt x="310896" y="79440"/>
                  <a:pt x="310896" y="109731"/>
                </a:cubicBezTo>
                <a:lnTo>
                  <a:pt x="310896" y="237747"/>
                </a:lnTo>
                <a:cubicBezTo>
                  <a:pt x="310896" y="268038"/>
                  <a:pt x="286321" y="292611"/>
                  <a:pt x="256032" y="292611"/>
                </a:cubicBezTo>
                <a:lnTo>
                  <a:pt x="109728" y="292611"/>
                </a:lnTo>
                <a:cubicBezTo>
                  <a:pt x="79439" y="292611"/>
                  <a:pt x="54864" y="268038"/>
                  <a:pt x="54864" y="237747"/>
                </a:cubicBezTo>
                <a:lnTo>
                  <a:pt x="54864" y="109731"/>
                </a:lnTo>
                <a:cubicBezTo>
                  <a:pt x="54864" y="79440"/>
                  <a:pt x="79439" y="54867"/>
                  <a:pt x="109728" y="54867"/>
                </a:cubicBezTo>
                <a:lnTo>
                  <a:pt x="169164" y="54867"/>
                </a:lnTo>
                <a:lnTo>
                  <a:pt x="169164" y="13720"/>
                </a:lnTo>
                <a:cubicBezTo>
                  <a:pt x="169164" y="6118"/>
                  <a:pt x="175280" y="6"/>
                  <a:pt x="182880" y="6"/>
                </a:cubicBezTo>
                <a:lnTo>
                  <a:pt x="182880" y="0"/>
                </a:lnTo>
                <a:moveTo>
                  <a:pt x="109728" y="82296"/>
                </a:moveTo>
                <a:cubicBezTo>
                  <a:pt x="94582" y="82296"/>
                  <a:pt x="82296" y="94583"/>
                  <a:pt x="82296" y="109728"/>
                </a:cubicBezTo>
                <a:lnTo>
                  <a:pt x="82296" y="237744"/>
                </a:lnTo>
                <a:cubicBezTo>
                  <a:pt x="82296" y="252889"/>
                  <a:pt x="94582" y="265176"/>
                  <a:pt x="109728" y="265176"/>
                </a:cubicBezTo>
                <a:lnTo>
                  <a:pt x="256032" y="265176"/>
                </a:lnTo>
                <a:cubicBezTo>
                  <a:pt x="271178" y="265176"/>
                  <a:pt x="283464" y="252889"/>
                  <a:pt x="283464" y="237744"/>
                </a:cubicBezTo>
                <a:lnTo>
                  <a:pt x="283464" y="109728"/>
                </a:lnTo>
                <a:cubicBezTo>
                  <a:pt x="283464" y="94583"/>
                  <a:pt x="271178" y="82296"/>
                  <a:pt x="256032" y="82296"/>
                </a:cubicBezTo>
                <a:lnTo>
                  <a:pt x="182880" y="82296"/>
                </a:lnTo>
                <a:lnTo>
                  <a:pt x="109728" y="82296"/>
                </a:lnTo>
                <a:moveTo>
                  <a:pt x="27432" y="128016"/>
                </a:moveTo>
                <a:lnTo>
                  <a:pt x="36576" y="128016"/>
                </a:lnTo>
                <a:lnTo>
                  <a:pt x="36576" y="237744"/>
                </a:lnTo>
                <a:lnTo>
                  <a:pt x="27432" y="237744"/>
                </a:lnTo>
                <a:cubicBezTo>
                  <a:pt x="12286" y="237744"/>
                  <a:pt x="0" y="225457"/>
                  <a:pt x="0" y="210312"/>
                </a:cubicBezTo>
                <a:lnTo>
                  <a:pt x="0" y="155448"/>
                </a:lnTo>
                <a:cubicBezTo>
                  <a:pt x="0" y="140303"/>
                  <a:pt x="12286" y="128016"/>
                  <a:pt x="27432" y="128016"/>
                </a:cubicBezTo>
                <a:lnTo>
                  <a:pt x="27432" y="128016"/>
                </a:lnTo>
                <a:moveTo>
                  <a:pt x="338328" y="128016"/>
                </a:moveTo>
                <a:cubicBezTo>
                  <a:pt x="353474" y="128016"/>
                  <a:pt x="365760" y="140303"/>
                  <a:pt x="365760" y="155448"/>
                </a:cubicBezTo>
                <a:lnTo>
                  <a:pt x="365760" y="210312"/>
                </a:lnTo>
                <a:cubicBezTo>
                  <a:pt x="365760" y="225457"/>
                  <a:pt x="353474" y="237744"/>
                  <a:pt x="338328" y="237744"/>
                </a:cubicBezTo>
                <a:lnTo>
                  <a:pt x="329184" y="237744"/>
                </a:lnTo>
                <a:lnTo>
                  <a:pt x="329184" y="128016"/>
                </a:lnTo>
                <a:lnTo>
                  <a:pt x="338328" y="128016"/>
                </a:lnTo>
                <a:moveTo>
                  <a:pt x="118872" y="219456"/>
                </a:moveTo>
                <a:lnTo>
                  <a:pt x="137160" y="219456"/>
                </a:lnTo>
                <a:cubicBezTo>
                  <a:pt x="142189" y="219456"/>
                  <a:pt x="146304" y="223570"/>
                  <a:pt x="146304" y="228600"/>
                </a:cubicBezTo>
                <a:cubicBezTo>
                  <a:pt x="146304" y="233630"/>
                  <a:pt x="142189" y="237744"/>
                  <a:pt x="137160" y="237744"/>
                </a:cubicBezTo>
                <a:lnTo>
                  <a:pt x="118872" y="237744"/>
                </a:lnTo>
                <a:cubicBezTo>
                  <a:pt x="113843" y="237744"/>
                  <a:pt x="109728" y="233630"/>
                  <a:pt x="109728" y="228600"/>
                </a:cubicBezTo>
                <a:cubicBezTo>
                  <a:pt x="109728" y="223570"/>
                  <a:pt x="113843" y="219456"/>
                  <a:pt x="118872" y="219456"/>
                </a:cubicBezTo>
                <a:moveTo>
                  <a:pt x="173736" y="219456"/>
                </a:moveTo>
                <a:lnTo>
                  <a:pt x="192024" y="219456"/>
                </a:lnTo>
                <a:cubicBezTo>
                  <a:pt x="197053" y="219456"/>
                  <a:pt x="201168" y="223570"/>
                  <a:pt x="201168" y="228600"/>
                </a:cubicBezTo>
                <a:cubicBezTo>
                  <a:pt x="201168" y="233630"/>
                  <a:pt x="197053" y="237744"/>
                  <a:pt x="192024" y="237744"/>
                </a:cubicBezTo>
                <a:lnTo>
                  <a:pt x="173736" y="237744"/>
                </a:lnTo>
                <a:cubicBezTo>
                  <a:pt x="168707" y="237744"/>
                  <a:pt x="164592" y="233630"/>
                  <a:pt x="164592" y="228600"/>
                </a:cubicBezTo>
                <a:cubicBezTo>
                  <a:pt x="164592" y="223570"/>
                  <a:pt x="168707" y="219456"/>
                  <a:pt x="173736" y="219456"/>
                </a:cubicBezTo>
                <a:lnTo>
                  <a:pt x="173736" y="219456"/>
                </a:lnTo>
                <a:moveTo>
                  <a:pt x="228600" y="219456"/>
                </a:moveTo>
                <a:lnTo>
                  <a:pt x="246888" y="219456"/>
                </a:lnTo>
                <a:cubicBezTo>
                  <a:pt x="251917" y="219456"/>
                  <a:pt x="256032" y="223570"/>
                  <a:pt x="256032" y="228600"/>
                </a:cubicBezTo>
                <a:cubicBezTo>
                  <a:pt x="256032" y="233630"/>
                  <a:pt x="251917" y="237744"/>
                  <a:pt x="246888" y="237744"/>
                </a:cubicBezTo>
                <a:lnTo>
                  <a:pt x="228600" y="237744"/>
                </a:lnTo>
                <a:cubicBezTo>
                  <a:pt x="223571" y="237744"/>
                  <a:pt x="219456" y="233630"/>
                  <a:pt x="219456" y="228600"/>
                </a:cubicBezTo>
                <a:cubicBezTo>
                  <a:pt x="219456" y="223570"/>
                  <a:pt x="223571" y="219456"/>
                  <a:pt x="228600" y="219456"/>
                </a:cubicBezTo>
                <a:moveTo>
                  <a:pt x="114300" y="146304"/>
                </a:moveTo>
                <a:cubicBezTo>
                  <a:pt x="114300" y="133678"/>
                  <a:pt x="124534" y="123445"/>
                  <a:pt x="137160" y="123445"/>
                </a:cubicBezTo>
                <a:cubicBezTo>
                  <a:pt x="149786" y="123445"/>
                  <a:pt x="160020" y="133681"/>
                  <a:pt x="160020" y="146307"/>
                </a:cubicBezTo>
                <a:cubicBezTo>
                  <a:pt x="160020" y="158933"/>
                  <a:pt x="149786" y="169168"/>
                  <a:pt x="137160" y="169168"/>
                </a:cubicBezTo>
                <a:cubicBezTo>
                  <a:pt x="124534" y="169168"/>
                  <a:pt x="114300" y="158933"/>
                  <a:pt x="114300" y="146310"/>
                </a:cubicBezTo>
                <a:lnTo>
                  <a:pt x="114300" y="146304"/>
                </a:lnTo>
                <a:moveTo>
                  <a:pt x="228600" y="123445"/>
                </a:moveTo>
                <a:cubicBezTo>
                  <a:pt x="241226" y="123445"/>
                  <a:pt x="251460" y="133681"/>
                  <a:pt x="251460" y="146307"/>
                </a:cubicBezTo>
                <a:cubicBezTo>
                  <a:pt x="251460" y="158933"/>
                  <a:pt x="241226" y="169168"/>
                  <a:pt x="228600" y="169168"/>
                </a:cubicBezTo>
                <a:cubicBezTo>
                  <a:pt x="215974" y="169168"/>
                  <a:pt x="205740" y="158933"/>
                  <a:pt x="205740" y="146310"/>
                </a:cubicBezTo>
                <a:cubicBezTo>
                  <a:pt x="205740" y="133684"/>
                  <a:pt x="215974" y="123451"/>
                  <a:pt x="228600" y="123451"/>
                </a:cubicBezTo>
                <a:lnTo>
                  <a:pt x="228600" y="12344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6451494" y="1695470"/>
            <a:ext cx="365760" cy="363892"/>
          </a:xfrm>
          <a:custGeom>
            <a:avLst/>
            <a:gdLst/>
            <a:ahLst/>
            <a:cxnLst/>
            <a:rect l="l" t="t" r="r" b="b"/>
            <a:pathLst>
              <a:path w="365760" h="363892">
                <a:moveTo>
                  <a:pt x="301035" y="40410"/>
                </a:moveTo>
                <a:cubicBezTo>
                  <a:pt x="304678" y="36051"/>
                  <a:pt x="310322" y="33838"/>
                  <a:pt x="315965" y="34337"/>
                </a:cubicBezTo>
                <a:cubicBezTo>
                  <a:pt x="324751" y="35265"/>
                  <a:pt x="331466" y="42695"/>
                  <a:pt x="331466" y="51483"/>
                </a:cubicBezTo>
                <a:cubicBezTo>
                  <a:pt x="331466" y="55697"/>
                  <a:pt x="329894" y="59769"/>
                  <a:pt x="327110" y="62913"/>
                </a:cubicBezTo>
                <a:lnTo>
                  <a:pt x="232239" y="169574"/>
                </a:lnTo>
                <a:lnTo>
                  <a:pt x="192020" y="169574"/>
                </a:lnTo>
                <a:lnTo>
                  <a:pt x="301035" y="40410"/>
                </a:lnTo>
                <a:moveTo>
                  <a:pt x="162657" y="203867"/>
                </a:moveTo>
                <a:lnTo>
                  <a:pt x="163158" y="203867"/>
                </a:lnTo>
                <a:lnTo>
                  <a:pt x="232312" y="203867"/>
                </a:lnTo>
                <a:cubicBezTo>
                  <a:pt x="242100" y="203867"/>
                  <a:pt x="251460" y="199653"/>
                  <a:pt x="257960" y="192364"/>
                </a:cubicBezTo>
                <a:lnTo>
                  <a:pt x="352761" y="85704"/>
                </a:lnTo>
                <a:cubicBezTo>
                  <a:pt x="361119" y="76275"/>
                  <a:pt x="365764" y="64056"/>
                  <a:pt x="365764" y="51483"/>
                </a:cubicBezTo>
                <a:cubicBezTo>
                  <a:pt x="365764" y="25050"/>
                  <a:pt x="345691" y="2904"/>
                  <a:pt x="319400" y="262"/>
                </a:cubicBezTo>
                <a:cubicBezTo>
                  <a:pt x="302469" y="-1452"/>
                  <a:pt x="285823" y="5335"/>
                  <a:pt x="274821" y="18337"/>
                </a:cubicBezTo>
                <a:lnTo>
                  <a:pt x="147229" y="169574"/>
                </a:lnTo>
                <a:lnTo>
                  <a:pt x="146944" y="169930"/>
                </a:lnTo>
                <a:lnTo>
                  <a:pt x="142943" y="174715"/>
                </a:lnTo>
                <a:lnTo>
                  <a:pt x="134227" y="185075"/>
                </a:lnTo>
                <a:cubicBezTo>
                  <a:pt x="131370" y="188503"/>
                  <a:pt x="130726" y="193219"/>
                  <a:pt x="132584" y="197291"/>
                </a:cubicBezTo>
                <a:cubicBezTo>
                  <a:pt x="134442" y="201363"/>
                  <a:pt x="138513" y="203936"/>
                  <a:pt x="142943" y="203936"/>
                </a:cubicBezTo>
                <a:lnTo>
                  <a:pt x="156516" y="203936"/>
                </a:lnTo>
                <a:lnTo>
                  <a:pt x="162803" y="203936"/>
                </a:lnTo>
                <a:lnTo>
                  <a:pt x="162657" y="203867"/>
                </a:lnTo>
                <a:moveTo>
                  <a:pt x="117650" y="230085"/>
                </a:moveTo>
                <a:lnTo>
                  <a:pt x="3347" y="344391"/>
                </a:lnTo>
                <a:cubicBezTo>
                  <a:pt x="62" y="347677"/>
                  <a:pt x="-867" y="352607"/>
                  <a:pt x="845" y="356821"/>
                </a:cubicBezTo>
                <a:cubicBezTo>
                  <a:pt x="2560" y="361035"/>
                  <a:pt x="6774" y="363895"/>
                  <a:pt x="11419" y="363895"/>
                </a:cubicBezTo>
                <a:cubicBezTo>
                  <a:pt x="24349" y="363895"/>
                  <a:pt x="71499" y="357895"/>
                  <a:pt x="115650" y="340249"/>
                </a:cubicBezTo>
                <a:cubicBezTo>
                  <a:pt x="158941" y="322888"/>
                  <a:pt x="205736" y="291670"/>
                  <a:pt x="205736" y="238163"/>
                </a:cubicBezTo>
                <a:lnTo>
                  <a:pt x="205736" y="226733"/>
                </a:lnTo>
                <a:lnTo>
                  <a:pt x="194306" y="226733"/>
                </a:lnTo>
                <a:lnTo>
                  <a:pt x="125723" y="226733"/>
                </a:lnTo>
                <a:lnTo>
                  <a:pt x="121008" y="226733"/>
                </a:lnTo>
                <a:lnTo>
                  <a:pt x="117650" y="23008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94131" y="4056594"/>
            <a:ext cx="365760" cy="365689"/>
          </a:xfrm>
          <a:custGeom>
            <a:avLst/>
            <a:gdLst/>
            <a:ahLst/>
            <a:cxnLst/>
            <a:rect l="l" t="t" r="r" b="b"/>
            <a:pathLst>
              <a:path w="365760" h="365689">
                <a:moveTo>
                  <a:pt x="34283" y="182844"/>
                </a:moveTo>
                <a:cubicBezTo>
                  <a:pt x="34283" y="100780"/>
                  <a:pt x="100778" y="34283"/>
                  <a:pt x="182843" y="34283"/>
                </a:cubicBezTo>
                <a:cubicBezTo>
                  <a:pt x="264909" y="34283"/>
                  <a:pt x="331404" y="100780"/>
                  <a:pt x="331404" y="182844"/>
                </a:cubicBezTo>
                <a:lnTo>
                  <a:pt x="331404" y="285767"/>
                </a:lnTo>
                <a:cubicBezTo>
                  <a:pt x="331404" y="301550"/>
                  <a:pt x="318621" y="314339"/>
                  <a:pt x="302835" y="314339"/>
                </a:cubicBezTo>
                <a:lnTo>
                  <a:pt x="223984" y="314265"/>
                </a:lnTo>
                <a:cubicBezTo>
                  <a:pt x="218055" y="303982"/>
                  <a:pt x="206984" y="297126"/>
                  <a:pt x="194274" y="297126"/>
                </a:cubicBezTo>
                <a:lnTo>
                  <a:pt x="171417" y="297126"/>
                </a:lnTo>
                <a:cubicBezTo>
                  <a:pt x="152489" y="297126"/>
                  <a:pt x="137134" y="312481"/>
                  <a:pt x="137134" y="331409"/>
                </a:cubicBezTo>
                <a:cubicBezTo>
                  <a:pt x="137134" y="350337"/>
                  <a:pt x="152489" y="365692"/>
                  <a:pt x="171417" y="365692"/>
                </a:cubicBezTo>
                <a:lnTo>
                  <a:pt x="194274" y="365692"/>
                </a:lnTo>
                <a:cubicBezTo>
                  <a:pt x="206987" y="365692"/>
                  <a:pt x="218059" y="358762"/>
                  <a:pt x="223984" y="348552"/>
                </a:cubicBezTo>
                <a:lnTo>
                  <a:pt x="302835" y="348626"/>
                </a:lnTo>
                <a:cubicBezTo>
                  <a:pt x="337545" y="348626"/>
                  <a:pt x="365760" y="320486"/>
                  <a:pt x="365760" y="285775"/>
                </a:cubicBezTo>
                <a:lnTo>
                  <a:pt x="365687" y="182852"/>
                </a:lnTo>
                <a:cubicBezTo>
                  <a:pt x="365687" y="81859"/>
                  <a:pt x="283837" y="7"/>
                  <a:pt x="182844" y="7"/>
                </a:cubicBezTo>
                <a:cubicBezTo>
                  <a:pt x="81850" y="7"/>
                  <a:pt x="0" y="81859"/>
                  <a:pt x="0" y="182852"/>
                </a:cubicBezTo>
                <a:lnTo>
                  <a:pt x="0" y="211423"/>
                </a:lnTo>
                <a:cubicBezTo>
                  <a:pt x="0" y="220924"/>
                  <a:pt x="7641" y="228566"/>
                  <a:pt x="17143" y="228566"/>
                </a:cubicBezTo>
                <a:cubicBezTo>
                  <a:pt x="26642" y="228566"/>
                  <a:pt x="34286" y="220924"/>
                  <a:pt x="34286" y="211427"/>
                </a:cubicBezTo>
                <a:lnTo>
                  <a:pt x="34283" y="182844"/>
                </a:lnTo>
                <a:moveTo>
                  <a:pt x="114278" y="159989"/>
                </a:moveTo>
                <a:lnTo>
                  <a:pt x="114278" y="239983"/>
                </a:lnTo>
                <a:cubicBezTo>
                  <a:pt x="101637" y="239983"/>
                  <a:pt x="91422" y="229769"/>
                  <a:pt x="91422" y="217128"/>
                </a:cubicBezTo>
                <a:lnTo>
                  <a:pt x="91422" y="182844"/>
                </a:lnTo>
                <a:cubicBezTo>
                  <a:pt x="91422" y="170202"/>
                  <a:pt x="101634" y="159989"/>
                  <a:pt x="114278" y="159989"/>
                </a:cubicBezTo>
                <a:lnTo>
                  <a:pt x="114278" y="159989"/>
                </a:lnTo>
                <a:moveTo>
                  <a:pt x="57139" y="182844"/>
                </a:moveTo>
                <a:lnTo>
                  <a:pt x="57139" y="217128"/>
                </a:lnTo>
                <a:cubicBezTo>
                  <a:pt x="57139" y="248697"/>
                  <a:pt x="82709" y="274266"/>
                  <a:pt x="114278" y="274266"/>
                </a:cubicBezTo>
                <a:lnTo>
                  <a:pt x="125704" y="274266"/>
                </a:lnTo>
                <a:cubicBezTo>
                  <a:pt x="138345" y="274266"/>
                  <a:pt x="148561" y="264053"/>
                  <a:pt x="148561" y="251411"/>
                </a:cubicBezTo>
                <a:lnTo>
                  <a:pt x="148561" y="148561"/>
                </a:lnTo>
                <a:cubicBezTo>
                  <a:pt x="148561" y="135919"/>
                  <a:pt x="138349" y="125706"/>
                  <a:pt x="125704" y="125706"/>
                </a:cubicBezTo>
                <a:lnTo>
                  <a:pt x="114278" y="125706"/>
                </a:lnTo>
                <a:cubicBezTo>
                  <a:pt x="82709" y="125706"/>
                  <a:pt x="57139" y="151274"/>
                  <a:pt x="57139" y="182844"/>
                </a:cubicBezTo>
                <a:lnTo>
                  <a:pt x="57139" y="182844"/>
                </a:lnTo>
                <a:moveTo>
                  <a:pt x="251412" y="159989"/>
                </a:moveTo>
                <a:cubicBezTo>
                  <a:pt x="264053" y="159989"/>
                  <a:pt x="274269" y="170202"/>
                  <a:pt x="274269" y="182844"/>
                </a:cubicBezTo>
                <a:lnTo>
                  <a:pt x="274269" y="217128"/>
                </a:lnTo>
                <a:cubicBezTo>
                  <a:pt x="274269" y="229769"/>
                  <a:pt x="264057" y="239983"/>
                  <a:pt x="251412" y="239983"/>
                </a:cubicBezTo>
                <a:lnTo>
                  <a:pt x="251412" y="159989"/>
                </a:lnTo>
                <a:moveTo>
                  <a:pt x="308552" y="182844"/>
                </a:moveTo>
                <a:cubicBezTo>
                  <a:pt x="308552" y="151274"/>
                  <a:pt x="282981" y="125705"/>
                  <a:pt x="251412" y="125705"/>
                </a:cubicBezTo>
                <a:lnTo>
                  <a:pt x="239986" y="125705"/>
                </a:lnTo>
                <a:cubicBezTo>
                  <a:pt x="227345" y="125705"/>
                  <a:pt x="217130" y="135919"/>
                  <a:pt x="217130" y="148561"/>
                </a:cubicBezTo>
                <a:lnTo>
                  <a:pt x="217130" y="251411"/>
                </a:lnTo>
                <a:cubicBezTo>
                  <a:pt x="217130" y="264053"/>
                  <a:pt x="227342" y="274266"/>
                  <a:pt x="239986" y="274266"/>
                </a:cubicBezTo>
                <a:lnTo>
                  <a:pt x="251412" y="274266"/>
                </a:lnTo>
                <a:cubicBezTo>
                  <a:pt x="282981" y="274266"/>
                  <a:pt x="308552" y="248697"/>
                  <a:pt x="308552" y="217128"/>
                </a:cubicBezTo>
                <a:lnTo>
                  <a:pt x="308552" y="18284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6491024" y="4079418"/>
            <a:ext cx="365760" cy="320040"/>
          </a:xfrm>
          <a:custGeom>
            <a:avLst/>
            <a:gdLst/>
            <a:ahLst/>
            <a:cxnLst/>
            <a:rect l="l" t="t" r="r" b="b"/>
            <a:pathLst>
              <a:path w="365760" h="320040">
                <a:moveTo>
                  <a:pt x="91224" y="53434"/>
                </a:moveTo>
                <a:lnTo>
                  <a:pt x="73865" y="102867"/>
                </a:lnTo>
                <a:lnTo>
                  <a:pt x="291822" y="102867"/>
                </a:lnTo>
                <a:lnTo>
                  <a:pt x="274532" y="53434"/>
                </a:lnTo>
                <a:cubicBezTo>
                  <a:pt x="270531" y="42005"/>
                  <a:pt x="259671" y="34289"/>
                  <a:pt x="247528" y="34289"/>
                </a:cubicBezTo>
                <a:lnTo>
                  <a:pt x="118155" y="34289"/>
                </a:lnTo>
                <a:cubicBezTo>
                  <a:pt x="106012" y="34289"/>
                  <a:pt x="95222" y="41932"/>
                  <a:pt x="91151" y="53434"/>
                </a:cubicBezTo>
                <a:lnTo>
                  <a:pt x="91224" y="53434"/>
                </a:lnTo>
                <a:moveTo>
                  <a:pt x="34363" y="112014"/>
                </a:moveTo>
                <a:lnTo>
                  <a:pt x="58796" y="42076"/>
                </a:lnTo>
                <a:cubicBezTo>
                  <a:pt x="67655" y="16860"/>
                  <a:pt x="91444" y="0"/>
                  <a:pt x="118159" y="0"/>
                </a:cubicBezTo>
                <a:lnTo>
                  <a:pt x="247605" y="0"/>
                </a:lnTo>
                <a:cubicBezTo>
                  <a:pt x="274324" y="0"/>
                  <a:pt x="298113" y="16860"/>
                  <a:pt x="306968" y="42076"/>
                </a:cubicBezTo>
                <a:lnTo>
                  <a:pt x="331470" y="112014"/>
                </a:lnTo>
                <a:cubicBezTo>
                  <a:pt x="351901" y="123871"/>
                  <a:pt x="365760" y="146018"/>
                  <a:pt x="365760" y="171449"/>
                </a:cubicBezTo>
                <a:lnTo>
                  <a:pt x="365760" y="228598"/>
                </a:lnTo>
                <a:lnTo>
                  <a:pt x="365760" y="262887"/>
                </a:lnTo>
                <a:lnTo>
                  <a:pt x="365760" y="302892"/>
                </a:lnTo>
                <a:cubicBezTo>
                  <a:pt x="365760" y="312394"/>
                  <a:pt x="358116" y="320037"/>
                  <a:pt x="348617" y="320037"/>
                </a:cubicBezTo>
                <a:cubicBezTo>
                  <a:pt x="339114" y="320037"/>
                  <a:pt x="331474" y="312394"/>
                  <a:pt x="331474" y="302892"/>
                </a:cubicBezTo>
                <a:lnTo>
                  <a:pt x="331474" y="262887"/>
                </a:lnTo>
                <a:lnTo>
                  <a:pt x="34294" y="262887"/>
                </a:lnTo>
                <a:lnTo>
                  <a:pt x="34294" y="302892"/>
                </a:lnTo>
                <a:cubicBezTo>
                  <a:pt x="34294" y="312394"/>
                  <a:pt x="26649" y="320037"/>
                  <a:pt x="17150" y="320037"/>
                </a:cubicBezTo>
                <a:cubicBezTo>
                  <a:pt x="7648" y="320037"/>
                  <a:pt x="7" y="312394"/>
                  <a:pt x="7" y="302892"/>
                </a:cubicBezTo>
                <a:lnTo>
                  <a:pt x="7" y="262887"/>
                </a:lnTo>
                <a:lnTo>
                  <a:pt x="7" y="228598"/>
                </a:lnTo>
                <a:lnTo>
                  <a:pt x="7" y="171449"/>
                </a:lnTo>
                <a:cubicBezTo>
                  <a:pt x="7" y="146018"/>
                  <a:pt x="13796" y="123871"/>
                  <a:pt x="34370" y="112014"/>
                </a:cubicBezTo>
                <a:lnTo>
                  <a:pt x="34363" y="112014"/>
                </a:lnTo>
                <a:moveTo>
                  <a:pt x="297180" y="137160"/>
                </a:moveTo>
                <a:lnTo>
                  <a:pt x="68580" y="137160"/>
                </a:lnTo>
                <a:cubicBezTo>
                  <a:pt x="49648" y="137160"/>
                  <a:pt x="34290" y="152518"/>
                  <a:pt x="34290" y="171449"/>
                </a:cubicBezTo>
                <a:lnTo>
                  <a:pt x="34290" y="228598"/>
                </a:lnTo>
                <a:lnTo>
                  <a:pt x="331470" y="228598"/>
                </a:lnTo>
                <a:lnTo>
                  <a:pt x="331470" y="171449"/>
                </a:lnTo>
                <a:cubicBezTo>
                  <a:pt x="331470" y="152518"/>
                  <a:pt x="316112" y="137160"/>
                  <a:pt x="297180" y="137160"/>
                </a:cubicBezTo>
                <a:lnTo>
                  <a:pt x="297180" y="137160"/>
                </a:lnTo>
                <a:moveTo>
                  <a:pt x="80010" y="160020"/>
                </a:moveTo>
                <a:cubicBezTo>
                  <a:pt x="92636" y="160020"/>
                  <a:pt x="102870" y="170255"/>
                  <a:pt x="102870" y="182880"/>
                </a:cubicBezTo>
                <a:cubicBezTo>
                  <a:pt x="102870" y="195506"/>
                  <a:pt x="92636" y="205741"/>
                  <a:pt x="80010" y="205741"/>
                </a:cubicBezTo>
                <a:cubicBezTo>
                  <a:pt x="67384" y="205741"/>
                  <a:pt x="57150" y="195506"/>
                  <a:pt x="57150" y="182880"/>
                </a:cubicBezTo>
                <a:cubicBezTo>
                  <a:pt x="57150" y="170255"/>
                  <a:pt x="67384" y="160020"/>
                  <a:pt x="80010" y="160020"/>
                </a:cubicBezTo>
                <a:moveTo>
                  <a:pt x="262890" y="182880"/>
                </a:moveTo>
                <a:cubicBezTo>
                  <a:pt x="262890" y="170255"/>
                  <a:pt x="273124" y="160020"/>
                  <a:pt x="285750" y="160020"/>
                </a:cubicBezTo>
                <a:cubicBezTo>
                  <a:pt x="298376" y="160020"/>
                  <a:pt x="308610" y="170255"/>
                  <a:pt x="308610" y="182880"/>
                </a:cubicBezTo>
                <a:cubicBezTo>
                  <a:pt x="308610" y="195506"/>
                  <a:pt x="298376" y="205741"/>
                  <a:pt x="285750" y="205741"/>
                </a:cubicBezTo>
                <a:cubicBezTo>
                  <a:pt x="273124" y="205741"/>
                  <a:pt x="262890" y="195506"/>
                  <a:pt x="262890" y="18288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38200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Advancing the Future: AI in Natural Language Processing and Robotics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54643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40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2785110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031313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277516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9523719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 of AI in NLP and Robotics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2928193" y="1744026"/>
            <a:ext cx="320040" cy="310377"/>
          </a:xfrm>
          <a:custGeom>
            <a:avLst/>
            <a:gdLst/>
            <a:ahLst/>
            <a:cxnLst/>
            <a:rect l="l" t="t" r="r" b="b"/>
            <a:pathLst>
              <a:path w="320040" h="310377">
                <a:moveTo>
                  <a:pt x="66978" y="9491"/>
                </a:moveTo>
                <a:cubicBezTo>
                  <a:pt x="69826" y="17009"/>
                  <a:pt x="66008" y="25373"/>
                  <a:pt x="58491" y="28219"/>
                </a:cubicBezTo>
                <a:lnTo>
                  <a:pt x="32244" y="38040"/>
                </a:lnTo>
                <a:cubicBezTo>
                  <a:pt x="30365" y="38766"/>
                  <a:pt x="29092" y="40585"/>
                  <a:pt x="29092" y="42587"/>
                </a:cubicBezTo>
                <a:lnTo>
                  <a:pt x="29092" y="121264"/>
                </a:lnTo>
                <a:cubicBezTo>
                  <a:pt x="29092" y="156057"/>
                  <a:pt x="57338" y="184302"/>
                  <a:pt x="92130" y="184302"/>
                </a:cubicBezTo>
                <a:lnTo>
                  <a:pt x="96979" y="184302"/>
                </a:lnTo>
                <a:lnTo>
                  <a:pt x="101827" y="184302"/>
                </a:lnTo>
                <a:cubicBezTo>
                  <a:pt x="136619" y="184302"/>
                  <a:pt x="164865" y="156054"/>
                  <a:pt x="164865" y="121264"/>
                </a:cubicBezTo>
                <a:lnTo>
                  <a:pt x="164865" y="42587"/>
                </a:lnTo>
                <a:cubicBezTo>
                  <a:pt x="164865" y="40588"/>
                  <a:pt x="163592" y="38769"/>
                  <a:pt x="161713" y="38040"/>
                </a:cubicBezTo>
                <a:lnTo>
                  <a:pt x="135527" y="28219"/>
                </a:lnTo>
                <a:cubicBezTo>
                  <a:pt x="128013" y="25370"/>
                  <a:pt x="124192" y="17006"/>
                  <a:pt x="127040" y="9491"/>
                </a:cubicBezTo>
                <a:cubicBezTo>
                  <a:pt x="129888" y="1974"/>
                  <a:pt x="138254" y="-1844"/>
                  <a:pt x="145769" y="1006"/>
                </a:cubicBezTo>
                <a:lnTo>
                  <a:pt x="171954" y="10826"/>
                </a:lnTo>
                <a:cubicBezTo>
                  <a:pt x="185169" y="15736"/>
                  <a:pt x="193957" y="28403"/>
                  <a:pt x="193957" y="42587"/>
                </a:cubicBezTo>
                <a:lnTo>
                  <a:pt x="193957" y="121264"/>
                </a:lnTo>
                <a:cubicBezTo>
                  <a:pt x="193957" y="168845"/>
                  <a:pt x="157892" y="208002"/>
                  <a:pt x="111643" y="212850"/>
                </a:cubicBezTo>
                <a:cubicBezTo>
                  <a:pt x="113886" y="251036"/>
                  <a:pt x="145525" y="281282"/>
                  <a:pt x="184257" y="281282"/>
                </a:cubicBezTo>
                <a:cubicBezTo>
                  <a:pt x="224444" y="281282"/>
                  <a:pt x="256992" y="248733"/>
                  <a:pt x="256992" y="208545"/>
                </a:cubicBezTo>
                <a:lnTo>
                  <a:pt x="256992" y="162662"/>
                </a:lnTo>
                <a:cubicBezTo>
                  <a:pt x="237294" y="156480"/>
                  <a:pt x="223049" y="138115"/>
                  <a:pt x="223049" y="116413"/>
                </a:cubicBezTo>
                <a:cubicBezTo>
                  <a:pt x="223049" y="89621"/>
                  <a:pt x="244747" y="67923"/>
                  <a:pt x="271541" y="67923"/>
                </a:cubicBezTo>
                <a:cubicBezTo>
                  <a:pt x="298332" y="67923"/>
                  <a:pt x="320033" y="89621"/>
                  <a:pt x="320033" y="116413"/>
                </a:cubicBezTo>
                <a:cubicBezTo>
                  <a:pt x="320033" y="138111"/>
                  <a:pt x="305788" y="156480"/>
                  <a:pt x="286090" y="162662"/>
                </a:cubicBezTo>
                <a:lnTo>
                  <a:pt x="286090" y="208545"/>
                </a:lnTo>
                <a:cubicBezTo>
                  <a:pt x="286090" y="264795"/>
                  <a:pt x="240510" y="310377"/>
                  <a:pt x="184260" y="310377"/>
                </a:cubicBezTo>
                <a:cubicBezTo>
                  <a:pt x="129466" y="310377"/>
                  <a:pt x="84791" y="267098"/>
                  <a:pt x="82551" y="212909"/>
                </a:cubicBezTo>
                <a:cubicBezTo>
                  <a:pt x="36180" y="208120"/>
                  <a:pt x="-3" y="168904"/>
                  <a:pt x="-3" y="121261"/>
                </a:cubicBezTo>
                <a:lnTo>
                  <a:pt x="-3" y="42584"/>
                </a:lnTo>
                <a:cubicBezTo>
                  <a:pt x="-3" y="28461"/>
                  <a:pt x="8785" y="15792"/>
                  <a:pt x="21999" y="10823"/>
                </a:cubicBezTo>
                <a:lnTo>
                  <a:pt x="48246" y="943"/>
                </a:lnTo>
                <a:cubicBezTo>
                  <a:pt x="55760" y="-1906"/>
                  <a:pt x="64126" y="1912"/>
                  <a:pt x="66975" y="9429"/>
                </a:cubicBezTo>
                <a:lnTo>
                  <a:pt x="66978" y="9491"/>
                </a:lnTo>
                <a:moveTo>
                  <a:pt x="271548" y="97018"/>
                </a:moveTo>
                <a:cubicBezTo>
                  <a:pt x="260836" y="97018"/>
                  <a:pt x="252150" y="105702"/>
                  <a:pt x="252150" y="116413"/>
                </a:cubicBezTo>
                <a:cubicBezTo>
                  <a:pt x="252150" y="127124"/>
                  <a:pt x="260833" y="135808"/>
                  <a:pt x="271548" y="135808"/>
                </a:cubicBezTo>
                <a:cubicBezTo>
                  <a:pt x="282259" y="135808"/>
                  <a:pt x="290945" y="127124"/>
                  <a:pt x="290945" y="116413"/>
                </a:cubicBezTo>
                <a:cubicBezTo>
                  <a:pt x="290945" y="105702"/>
                  <a:pt x="282263" y="97018"/>
                  <a:pt x="271548" y="97018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174396" y="173919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95948" y="48070"/>
                </a:moveTo>
                <a:cubicBezTo>
                  <a:pt x="94761" y="52320"/>
                  <a:pt x="91698" y="55821"/>
                  <a:pt x="87697" y="57633"/>
                </a:cubicBezTo>
                <a:cubicBezTo>
                  <a:pt x="77322" y="62321"/>
                  <a:pt x="70070" y="72697"/>
                  <a:pt x="70009" y="84823"/>
                </a:cubicBezTo>
                <a:cubicBezTo>
                  <a:pt x="69945" y="90511"/>
                  <a:pt x="66757" y="95638"/>
                  <a:pt x="61694" y="98137"/>
                </a:cubicBezTo>
                <a:cubicBezTo>
                  <a:pt x="51757" y="103075"/>
                  <a:pt x="45004" y="113265"/>
                  <a:pt x="45004" y="125014"/>
                </a:cubicBezTo>
                <a:cubicBezTo>
                  <a:pt x="45004" y="129453"/>
                  <a:pt x="45942" y="133578"/>
                  <a:pt x="47628" y="137329"/>
                </a:cubicBezTo>
                <a:cubicBezTo>
                  <a:pt x="50377" y="143394"/>
                  <a:pt x="48816" y="150457"/>
                  <a:pt x="43817" y="154832"/>
                </a:cubicBezTo>
                <a:cubicBezTo>
                  <a:pt x="35316" y="162145"/>
                  <a:pt x="30004" y="172959"/>
                  <a:pt x="30004" y="185025"/>
                </a:cubicBezTo>
                <a:cubicBezTo>
                  <a:pt x="30004" y="197650"/>
                  <a:pt x="35816" y="208839"/>
                  <a:pt x="44943" y="216216"/>
                </a:cubicBezTo>
                <a:cubicBezTo>
                  <a:pt x="49132" y="219592"/>
                  <a:pt x="51194" y="224966"/>
                  <a:pt x="50381" y="230282"/>
                </a:cubicBezTo>
                <a:cubicBezTo>
                  <a:pt x="50131" y="231843"/>
                  <a:pt x="50006" y="233408"/>
                  <a:pt x="50006" y="235031"/>
                </a:cubicBezTo>
                <a:cubicBezTo>
                  <a:pt x="50006" y="251347"/>
                  <a:pt x="63006" y="264596"/>
                  <a:pt x="79197" y="265035"/>
                </a:cubicBezTo>
                <a:cubicBezTo>
                  <a:pt x="84948" y="265224"/>
                  <a:pt x="90072" y="268597"/>
                  <a:pt x="92450" y="273849"/>
                </a:cubicBezTo>
                <a:cubicBezTo>
                  <a:pt x="96764" y="283411"/>
                  <a:pt x="106388" y="290039"/>
                  <a:pt x="117515" y="290039"/>
                </a:cubicBezTo>
                <a:cubicBezTo>
                  <a:pt x="132705" y="290039"/>
                  <a:pt x="145020" y="277724"/>
                  <a:pt x="145020" y="262535"/>
                </a:cubicBezTo>
                <a:lnTo>
                  <a:pt x="145020" y="55008"/>
                </a:lnTo>
                <a:cubicBezTo>
                  <a:pt x="145020" y="41196"/>
                  <a:pt x="133831" y="30007"/>
                  <a:pt x="120018" y="30007"/>
                </a:cubicBezTo>
                <a:cubicBezTo>
                  <a:pt x="108641" y="30007"/>
                  <a:pt x="98953" y="37634"/>
                  <a:pt x="95951" y="48073"/>
                </a:cubicBezTo>
                <a:lnTo>
                  <a:pt x="95948" y="48070"/>
                </a:lnTo>
                <a:moveTo>
                  <a:pt x="160020" y="301289"/>
                </a:moveTo>
                <a:cubicBezTo>
                  <a:pt x="149519" y="312852"/>
                  <a:pt x="134330" y="320040"/>
                  <a:pt x="117515" y="320040"/>
                </a:cubicBezTo>
                <a:cubicBezTo>
                  <a:pt x="97388" y="320040"/>
                  <a:pt x="79699" y="309725"/>
                  <a:pt x="69445" y="294101"/>
                </a:cubicBezTo>
                <a:cubicBezTo>
                  <a:pt x="41317" y="289102"/>
                  <a:pt x="20003" y="264535"/>
                  <a:pt x="20003" y="235031"/>
                </a:cubicBezTo>
                <a:cubicBezTo>
                  <a:pt x="20003" y="234717"/>
                  <a:pt x="20003" y="234343"/>
                  <a:pt x="20003" y="234029"/>
                </a:cubicBezTo>
                <a:cubicBezTo>
                  <a:pt x="7627" y="221404"/>
                  <a:pt x="0" y="204090"/>
                  <a:pt x="0" y="185025"/>
                </a:cubicBezTo>
                <a:cubicBezTo>
                  <a:pt x="0" y="167647"/>
                  <a:pt x="6314" y="151769"/>
                  <a:pt x="16751" y="139582"/>
                </a:cubicBezTo>
                <a:cubicBezTo>
                  <a:pt x="15624" y="134894"/>
                  <a:pt x="15000" y="130019"/>
                  <a:pt x="15000" y="125017"/>
                </a:cubicBezTo>
                <a:cubicBezTo>
                  <a:pt x="15000" y="104640"/>
                  <a:pt x="25190" y="86574"/>
                  <a:pt x="40690" y="75760"/>
                </a:cubicBezTo>
                <a:cubicBezTo>
                  <a:pt x="43503" y="57694"/>
                  <a:pt x="54317" y="42319"/>
                  <a:pt x="69381" y="33380"/>
                </a:cubicBezTo>
                <a:cubicBezTo>
                  <a:pt x="77821" y="13752"/>
                  <a:pt x="97321" y="0"/>
                  <a:pt x="120012" y="0"/>
                </a:cubicBezTo>
                <a:cubicBezTo>
                  <a:pt x="135764" y="0"/>
                  <a:pt x="150016" y="6625"/>
                  <a:pt x="160017" y="17253"/>
                </a:cubicBezTo>
                <a:cubicBezTo>
                  <a:pt x="170018" y="6628"/>
                  <a:pt x="184269" y="0"/>
                  <a:pt x="200022" y="0"/>
                </a:cubicBezTo>
                <a:cubicBezTo>
                  <a:pt x="222713" y="0"/>
                  <a:pt x="242216" y="13752"/>
                  <a:pt x="250591" y="33380"/>
                </a:cubicBezTo>
                <a:cubicBezTo>
                  <a:pt x="265656" y="42319"/>
                  <a:pt x="276531" y="57697"/>
                  <a:pt x="279283" y="75760"/>
                </a:cubicBezTo>
                <a:cubicBezTo>
                  <a:pt x="294846" y="86574"/>
                  <a:pt x="305037" y="104637"/>
                  <a:pt x="305037" y="125017"/>
                </a:cubicBezTo>
                <a:cubicBezTo>
                  <a:pt x="305037" y="130019"/>
                  <a:pt x="304412" y="134894"/>
                  <a:pt x="303286" y="139582"/>
                </a:cubicBezTo>
                <a:cubicBezTo>
                  <a:pt x="313726" y="151833"/>
                  <a:pt x="320037" y="167711"/>
                  <a:pt x="320037" y="185025"/>
                </a:cubicBezTo>
                <a:cubicBezTo>
                  <a:pt x="320037" y="204090"/>
                  <a:pt x="312410" y="221404"/>
                  <a:pt x="300034" y="234029"/>
                </a:cubicBezTo>
                <a:cubicBezTo>
                  <a:pt x="300034" y="234343"/>
                  <a:pt x="300034" y="234717"/>
                  <a:pt x="300034" y="235031"/>
                </a:cubicBezTo>
                <a:cubicBezTo>
                  <a:pt x="300034" y="264596"/>
                  <a:pt x="278720" y="289102"/>
                  <a:pt x="250591" y="294101"/>
                </a:cubicBezTo>
                <a:cubicBezTo>
                  <a:pt x="240340" y="309728"/>
                  <a:pt x="222652" y="320040"/>
                  <a:pt x="202521" y="320040"/>
                </a:cubicBezTo>
                <a:cubicBezTo>
                  <a:pt x="185706" y="320040"/>
                  <a:pt x="170517" y="312788"/>
                  <a:pt x="160017" y="301289"/>
                </a:cubicBezTo>
                <a:lnTo>
                  <a:pt x="160020" y="301289"/>
                </a:lnTo>
                <a:moveTo>
                  <a:pt x="175023" y="262532"/>
                </a:moveTo>
                <a:cubicBezTo>
                  <a:pt x="175023" y="277721"/>
                  <a:pt x="187339" y="290036"/>
                  <a:pt x="202528" y="290036"/>
                </a:cubicBezTo>
                <a:cubicBezTo>
                  <a:pt x="213655" y="290036"/>
                  <a:pt x="223279" y="283411"/>
                  <a:pt x="227593" y="273845"/>
                </a:cubicBezTo>
                <a:cubicBezTo>
                  <a:pt x="229968" y="268594"/>
                  <a:pt x="235095" y="265156"/>
                  <a:pt x="240846" y="265032"/>
                </a:cubicBezTo>
                <a:cubicBezTo>
                  <a:pt x="257037" y="264593"/>
                  <a:pt x="270037" y="251344"/>
                  <a:pt x="270037" y="235028"/>
                </a:cubicBezTo>
                <a:cubicBezTo>
                  <a:pt x="270037" y="233402"/>
                  <a:pt x="269912" y="231776"/>
                  <a:pt x="269663" y="230278"/>
                </a:cubicBezTo>
                <a:cubicBezTo>
                  <a:pt x="268789" y="224966"/>
                  <a:pt x="270914" y="219589"/>
                  <a:pt x="275100" y="216213"/>
                </a:cubicBezTo>
                <a:cubicBezTo>
                  <a:pt x="284228" y="208836"/>
                  <a:pt x="290039" y="197647"/>
                  <a:pt x="290039" y="185022"/>
                </a:cubicBezTo>
                <a:cubicBezTo>
                  <a:pt x="290039" y="172956"/>
                  <a:pt x="284727" y="162145"/>
                  <a:pt x="276227" y="154829"/>
                </a:cubicBezTo>
                <a:cubicBezTo>
                  <a:pt x="271228" y="150515"/>
                  <a:pt x="269662" y="143391"/>
                  <a:pt x="272415" y="137326"/>
                </a:cubicBezTo>
                <a:cubicBezTo>
                  <a:pt x="274101" y="133575"/>
                  <a:pt x="275039" y="129450"/>
                  <a:pt x="275039" y="125011"/>
                </a:cubicBezTo>
                <a:cubicBezTo>
                  <a:pt x="275039" y="113259"/>
                  <a:pt x="268290" y="103072"/>
                  <a:pt x="258349" y="98134"/>
                </a:cubicBezTo>
                <a:cubicBezTo>
                  <a:pt x="253286" y="95634"/>
                  <a:pt x="250034" y="90447"/>
                  <a:pt x="250034" y="84820"/>
                </a:cubicBezTo>
                <a:cubicBezTo>
                  <a:pt x="249970" y="72755"/>
                  <a:pt x="242721" y="62318"/>
                  <a:pt x="232346" y="57630"/>
                </a:cubicBezTo>
                <a:cubicBezTo>
                  <a:pt x="228345" y="55818"/>
                  <a:pt x="225283" y="52317"/>
                  <a:pt x="224095" y="48067"/>
                </a:cubicBezTo>
                <a:cubicBezTo>
                  <a:pt x="221096" y="37627"/>
                  <a:pt x="211406" y="30001"/>
                  <a:pt x="200028" y="30001"/>
                </a:cubicBezTo>
                <a:cubicBezTo>
                  <a:pt x="186215" y="30001"/>
                  <a:pt x="175027" y="41189"/>
                  <a:pt x="175027" y="55005"/>
                </a:cubicBezTo>
                <a:lnTo>
                  <a:pt x="175023" y="26253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420599" y="173919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120015" y="30004"/>
                </a:moveTo>
                <a:cubicBezTo>
                  <a:pt x="133828" y="30004"/>
                  <a:pt x="145020" y="41192"/>
                  <a:pt x="145020" y="55008"/>
                </a:cubicBezTo>
                <a:lnTo>
                  <a:pt x="145020" y="80013"/>
                </a:lnTo>
                <a:lnTo>
                  <a:pt x="132954" y="80013"/>
                </a:lnTo>
                <a:cubicBezTo>
                  <a:pt x="129079" y="71199"/>
                  <a:pt x="120265" y="65013"/>
                  <a:pt x="110014" y="65013"/>
                </a:cubicBezTo>
                <a:cubicBezTo>
                  <a:pt x="96201" y="65013"/>
                  <a:pt x="85012" y="76202"/>
                  <a:pt x="85012" y="90018"/>
                </a:cubicBezTo>
                <a:cubicBezTo>
                  <a:pt x="85012" y="103831"/>
                  <a:pt x="96201" y="115022"/>
                  <a:pt x="110017" y="115022"/>
                </a:cubicBezTo>
                <a:cubicBezTo>
                  <a:pt x="120268" y="115022"/>
                  <a:pt x="129082" y="108833"/>
                  <a:pt x="132957" y="100022"/>
                </a:cubicBezTo>
                <a:lnTo>
                  <a:pt x="145023" y="100022"/>
                </a:lnTo>
                <a:lnTo>
                  <a:pt x="145023" y="160030"/>
                </a:lnTo>
                <a:lnTo>
                  <a:pt x="120021" y="160030"/>
                </a:lnTo>
                <a:cubicBezTo>
                  <a:pt x="103456" y="160030"/>
                  <a:pt x="90018" y="173468"/>
                  <a:pt x="90018" y="190033"/>
                </a:cubicBezTo>
                <a:lnTo>
                  <a:pt x="90018" y="197097"/>
                </a:lnTo>
                <a:cubicBezTo>
                  <a:pt x="81204" y="200972"/>
                  <a:pt x="75017" y="209786"/>
                  <a:pt x="75017" y="220037"/>
                </a:cubicBezTo>
                <a:cubicBezTo>
                  <a:pt x="75017" y="233850"/>
                  <a:pt x="86206" y="245042"/>
                  <a:pt x="100022" y="245042"/>
                </a:cubicBezTo>
                <a:cubicBezTo>
                  <a:pt x="113835" y="245042"/>
                  <a:pt x="125027" y="233853"/>
                  <a:pt x="125027" y="220040"/>
                </a:cubicBezTo>
                <a:cubicBezTo>
                  <a:pt x="125027" y="209790"/>
                  <a:pt x="118837" y="200976"/>
                  <a:pt x="110027" y="197100"/>
                </a:cubicBezTo>
                <a:lnTo>
                  <a:pt x="110027" y="190037"/>
                </a:lnTo>
                <a:cubicBezTo>
                  <a:pt x="110027" y="184535"/>
                  <a:pt x="114527" y="180035"/>
                  <a:pt x="120028" y="180035"/>
                </a:cubicBezTo>
                <a:lnTo>
                  <a:pt x="145033" y="180035"/>
                </a:lnTo>
                <a:lnTo>
                  <a:pt x="145033" y="262545"/>
                </a:lnTo>
                <a:cubicBezTo>
                  <a:pt x="145033" y="277734"/>
                  <a:pt x="132718" y="290049"/>
                  <a:pt x="117528" y="290049"/>
                </a:cubicBezTo>
                <a:cubicBezTo>
                  <a:pt x="106401" y="290049"/>
                  <a:pt x="96777" y="283424"/>
                  <a:pt x="92463" y="273858"/>
                </a:cubicBezTo>
                <a:cubicBezTo>
                  <a:pt x="90088" y="268607"/>
                  <a:pt x="84961" y="265169"/>
                  <a:pt x="79210" y="265045"/>
                </a:cubicBezTo>
                <a:cubicBezTo>
                  <a:pt x="63019" y="264606"/>
                  <a:pt x="50019" y="251356"/>
                  <a:pt x="50019" y="235041"/>
                </a:cubicBezTo>
                <a:cubicBezTo>
                  <a:pt x="50019" y="233415"/>
                  <a:pt x="50144" y="231789"/>
                  <a:pt x="50394" y="230291"/>
                </a:cubicBezTo>
                <a:cubicBezTo>
                  <a:pt x="51267" y="224979"/>
                  <a:pt x="49142" y="219602"/>
                  <a:pt x="44956" y="216226"/>
                </a:cubicBezTo>
                <a:cubicBezTo>
                  <a:pt x="35829" y="208849"/>
                  <a:pt x="30017" y="197660"/>
                  <a:pt x="30017" y="185035"/>
                </a:cubicBezTo>
                <a:cubicBezTo>
                  <a:pt x="30017" y="172969"/>
                  <a:pt x="35329" y="162158"/>
                  <a:pt x="43830" y="154842"/>
                </a:cubicBezTo>
                <a:cubicBezTo>
                  <a:pt x="48832" y="150528"/>
                  <a:pt x="50394" y="143404"/>
                  <a:pt x="47641" y="137339"/>
                </a:cubicBezTo>
                <a:cubicBezTo>
                  <a:pt x="45955" y="133588"/>
                  <a:pt x="45017" y="129463"/>
                  <a:pt x="45017" y="125024"/>
                </a:cubicBezTo>
                <a:cubicBezTo>
                  <a:pt x="45017" y="113272"/>
                  <a:pt x="51767" y="103085"/>
                  <a:pt x="61707" y="98147"/>
                </a:cubicBezTo>
                <a:cubicBezTo>
                  <a:pt x="66770" y="95647"/>
                  <a:pt x="70022" y="90460"/>
                  <a:pt x="70022" y="84833"/>
                </a:cubicBezTo>
                <a:cubicBezTo>
                  <a:pt x="70086" y="72768"/>
                  <a:pt x="77335" y="62331"/>
                  <a:pt x="87710" y="57643"/>
                </a:cubicBezTo>
                <a:cubicBezTo>
                  <a:pt x="91711" y="55831"/>
                  <a:pt x="94774" y="52330"/>
                  <a:pt x="95961" y="48080"/>
                </a:cubicBezTo>
                <a:cubicBezTo>
                  <a:pt x="98963" y="37640"/>
                  <a:pt x="108651" y="30014"/>
                  <a:pt x="120028" y="30014"/>
                </a:cubicBezTo>
                <a:lnTo>
                  <a:pt x="120015" y="30004"/>
                </a:lnTo>
                <a:moveTo>
                  <a:pt x="117515" y="320040"/>
                </a:moveTo>
                <a:cubicBezTo>
                  <a:pt x="134330" y="320040"/>
                  <a:pt x="149519" y="312788"/>
                  <a:pt x="160020" y="301289"/>
                </a:cubicBezTo>
                <a:cubicBezTo>
                  <a:pt x="170521" y="312852"/>
                  <a:pt x="185710" y="320040"/>
                  <a:pt x="202525" y="320040"/>
                </a:cubicBezTo>
                <a:cubicBezTo>
                  <a:pt x="222652" y="320040"/>
                  <a:pt x="240341" y="309725"/>
                  <a:pt x="250595" y="294101"/>
                </a:cubicBezTo>
                <a:cubicBezTo>
                  <a:pt x="278723" y="289102"/>
                  <a:pt x="300038" y="264535"/>
                  <a:pt x="300038" y="235031"/>
                </a:cubicBezTo>
                <a:cubicBezTo>
                  <a:pt x="300038" y="234717"/>
                  <a:pt x="300038" y="234343"/>
                  <a:pt x="300038" y="234029"/>
                </a:cubicBezTo>
                <a:cubicBezTo>
                  <a:pt x="312413" y="221404"/>
                  <a:pt x="320040" y="204090"/>
                  <a:pt x="320040" y="185025"/>
                </a:cubicBezTo>
                <a:cubicBezTo>
                  <a:pt x="320040" y="167647"/>
                  <a:pt x="313726" y="151769"/>
                  <a:pt x="303289" y="139582"/>
                </a:cubicBezTo>
                <a:cubicBezTo>
                  <a:pt x="304416" y="134894"/>
                  <a:pt x="305040" y="130019"/>
                  <a:pt x="305040" y="125017"/>
                </a:cubicBezTo>
                <a:cubicBezTo>
                  <a:pt x="305040" y="104640"/>
                  <a:pt x="294850" y="86574"/>
                  <a:pt x="279350" y="75760"/>
                </a:cubicBezTo>
                <a:cubicBezTo>
                  <a:pt x="276537" y="57694"/>
                  <a:pt x="265723" y="42319"/>
                  <a:pt x="250659" y="33380"/>
                </a:cubicBezTo>
                <a:cubicBezTo>
                  <a:pt x="242219" y="13752"/>
                  <a:pt x="222719" y="0"/>
                  <a:pt x="200028" y="0"/>
                </a:cubicBezTo>
                <a:cubicBezTo>
                  <a:pt x="184276" y="0"/>
                  <a:pt x="170024" y="6625"/>
                  <a:pt x="160023" y="17253"/>
                </a:cubicBezTo>
                <a:cubicBezTo>
                  <a:pt x="150022" y="6628"/>
                  <a:pt x="135771" y="0"/>
                  <a:pt x="120018" y="0"/>
                </a:cubicBezTo>
                <a:cubicBezTo>
                  <a:pt x="97327" y="0"/>
                  <a:pt x="77824" y="13752"/>
                  <a:pt x="69449" y="33380"/>
                </a:cubicBezTo>
                <a:cubicBezTo>
                  <a:pt x="54320" y="42319"/>
                  <a:pt x="43509" y="57697"/>
                  <a:pt x="40696" y="75760"/>
                </a:cubicBezTo>
                <a:cubicBezTo>
                  <a:pt x="25194" y="86574"/>
                  <a:pt x="15007" y="104637"/>
                  <a:pt x="15007" y="125017"/>
                </a:cubicBezTo>
                <a:cubicBezTo>
                  <a:pt x="15007" y="130019"/>
                  <a:pt x="15631" y="134894"/>
                  <a:pt x="16757" y="139582"/>
                </a:cubicBezTo>
                <a:cubicBezTo>
                  <a:pt x="6318" y="151773"/>
                  <a:pt x="6" y="167650"/>
                  <a:pt x="6" y="185025"/>
                </a:cubicBezTo>
                <a:cubicBezTo>
                  <a:pt x="6" y="204090"/>
                  <a:pt x="7633" y="221404"/>
                  <a:pt x="20009" y="234029"/>
                </a:cubicBezTo>
                <a:cubicBezTo>
                  <a:pt x="20009" y="234343"/>
                  <a:pt x="20009" y="234717"/>
                  <a:pt x="20009" y="235031"/>
                </a:cubicBezTo>
                <a:cubicBezTo>
                  <a:pt x="20009" y="264596"/>
                  <a:pt x="41324" y="289102"/>
                  <a:pt x="69452" y="294101"/>
                </a:cubicBezTo>
                <a:cubicBezTo>
                  <a:pt x="79703" y="309728"/>
                  <a:pt x="97391" y="320040"/>
                  <a:pt x="117522" y="320040"/>
                </a:cubicBezTo>
                <a:lnTo>
                  <a:pt x="117515" y="320040"/>
                </a:lnTo>
                <a:moveTo>
                  <a:pt x="202525" y="290036"/>
                </a:moveTo>
                <a:cubicBezTo>
                  <a:pt x="187335" y="290036"/>
                  <a:pt x="175020" y="277721"/>
                  <a:pt x="175020" y="262532"/>
                </a:cubicBezTo>
                <a:lnTo>
                  <a:pt x="175020" y="220028"/>
                </a:lnTo>
                <a:lnTo>
                  <a:pt x="207088" y="220028"/>
                </a:lnTo>
                <a:cubicBezTo>
                  <a:pt x="210964" y="228841"/>
                  <a:pt x="219778" y="235031"/>
                  <a:pt x="230029" y="235031"/>
                </a:cubicBezTo>
                <a:cubicBezTo>
                  <a:pt x="243842" y="235031"/>
                  <a:pt x="255034" y="223842"/>
                  <a:pt x="255034" y="210029"/>
                </a:cubicBezTo>
                <a:cubicBezTo>
                  <a:pt x="255034" y="196217"/>
                  <a:pt x="243845" y="185028"/>
                  <a:pt x="230032" y="185028"/>
                </a:cubicBezTo>
                <a:cubicBezTo>
                  <a:pt x="219781" y="185028"/>
                  <a:pt x="210967" y="191218"/>
                  <a:pt x="207092" y="200031"/>
                </a:cubicBezTo>
                <a:lnTo>
                  <a:pt x="175024" y="200031"/>
                </a:lnTo>
                <a:lnTo>
                  <a:pt x="175024" y="100019"/>
                </a:lnTo>
                <a:lnTo>
                  <a:pt x="200028" y="100019"/>
                </a:lnTo>
                <a:cubicBezTo>
                  <a:pt x="205530" y="100019"/>
                  <a:pt x="210030" y="104519"/>
                  <a:pt x="210030" y="110020"/>
                </a:cubicBezTo>
                <a:lnTo>
                  <a:pt x="210030" y="117083"/>
                </a:lnTo>
                <a:cubicBezTo>
                  <a:pt x="201216" y="120959"/>
                  <a:pt x="195029" y="129773"/>
                  <a:pt x="195029" y="140024"/>
                </a:cubicBezTo>
                <a:cubicBezTo>
                  <a:pt x="195029" y="153837"/>
                  <a:pt x="206218" y="165029"/>
                  <a:pt x="220034" y="165029"/>
                </a:cubicBezTo>
                <a:cubicBezTo>
                  <a:pt x="233847" y="165029"/>
                  <a:pt x="245039" y="153840"/>
                  <a:pt x="245039" y="140027"/>
                </a:cubicBezTo>
                <a:cubicBezTo>
                  <a:pt x="245039" y="129776"/>
                  <a:pt x="238849" y="120962"/>
                  <a:pt x="230039" y="117087"/>
                </a:cubicBezTo>
                <a:lnTo>
                  <a:pt x="230039" y="110023"/>
                </a:lnTo>
                <a:cubicBezTo>
                  <a:pt x="230039" y="93458"/>
                  <a:pt x="216600" y="80020"/>
                  <a:pt x="200035" y="80020"/>
                </a:cubicBezTo>
                <a:lnTo>
                  <a:pt x="175033" y="80020"/>
                </a:lnTo>
                <a:lnTo>
                  <a:pt x="175033" y="55018"/>
                </a:lnTo>
                <a:cubicBezTo>
                  <a:pt x="175033" y="41205"/>
                  <a:pt x="186222" y="30017"/>
                  <a:pt x="200038" y="30017"/>
                </a:cubicBezTo>
                <a:cubicBezTo>
                  <a:pt x="211415" y="30017"/>
                  <a:pt x="221103" y="37643"/>
                  <a:pt x="224105" y="48083"/>
                </a:cubicBezTo>
                <a:cubicBezTo>
                  <a:pt x="225292" y="52333"/>
                  <a:pt x="228355" y="55834"/>
                  <a:pt x="232356" y="57646"/>
                </a:cubicBezTo>
                <a:cubicBezTo>
                  <a:pt x="242731" y="62334"/>
                  <a:pt x="249984" y="72710"/>
                  <a:pt x="250044" y="84836"/>
                </a:cubicBezTo>
                <a:cubicBezTo>
                  <a:pt x="250108" y="90524"/>
                  <a:pt x="253296" y="95651"/>
                  <a:pt x="258359" y="98150"/>
                </a:cubicBezTo>
                <a:cubicBezTo>
                  <a:pt x="268296" y="103088"/>
                  <a:pt x="275049" y="113278"/>
                  <a:pt x="275049" y="125027"/>
                </a:cubicBezTo>
                <a:cubicBezTo>
                  <a:pt x="275049" y="129466"/>
                  <a:pt x="274111" y="133591"/>
                  <a:pt x="272425" y="137342"/>
                </a:cubicBezTo>
                <a:cubicBezTo>
                  <a:pt x="269676" y="143407"/>
                  <a:pt x="271237" y="150470"/>
                  <a:pt x="276236" y="154845"/>
                </a:cubicBezTo>
                <a:cubicBezTo>
                  <a:pt x="284676" y="162222"/>
                  <a:pt x="290049" y="172972"/>
                  <a:pt x="290049" y="185038"/>
                </a:cubicBezTo>
                <a:cubicBezTo>
                  <a:pt x="290049" y="197663"/>
                  <a:pt x="284237" y="208852"/>
                  <a:pt x="275110" y="216229"/>
                </a:cubicBezTo>
                <a:cubicBezTo>
                  <a:pt x="270921" y="219605"/>
                  <a:pt x="268860" y="224979"/>
                  <a:pt x="269672" y="230295"/>
                </a:cubicBezTo>
                <a:cubicBezTo>
                  <a:pt x="269922" y="231856"/>
                  <a:pt x="270047" y="233421"/>
                  <a:pt x="270047" y="235044"/>
                </a:cubicBezTo>
                <a:cubicBezTo>
                  <a:pt x="270047" y="251360"/>
                  <a:pt x="257044" y="264609"/>
                  <a:pt x="240856" y="265048"/>
                </a:cubicBezTo>
                <a:cubicBezTo>
                  <a:pt x="235105" y="265236"/>
                  <a:pt x="229981" y="268610"/>
                  <a:pt x="227603" y="273862"/>
                </a:cubicBezTo>
                <a:cubicBezTo>
                  <a:pt x="223289" y="283424"/>
                  <a:pt x="213665" y="290052"/>
                  <a:pt x="202538" y="290052"/>
                </a:cubicBezTo>
                <a:lnTo>
                  <a:pt x="202525" y="290036"/>
                </a:lnTo>
                <a:moveTo>
                  <a:pt x="110014" y="80010"/>
                </a:moveTo>
                <a:cubicBezTo>
                  <a:pt x="115538" y="80010"/>
                  <a:pt x="120015" y="84487"/>
                  <a:pt x="120015" y="90011"/>
                </a:cubicBezTo>
                <a:cubicBezTo>
                  <a:pt x="120015" y="95535"/>
                  <a:pt x="115538" y="100013"/>
                  <a:pt x="110014" y="100013"/>
                </a:cubicBezTo>
                <a:cubicBezTo>
                  <a:pt x="104490" y="100013"/>
                  <a:pt x="100013" y="95535"/>
                  <a:pt x="100013" y="90011"/>
                </a:cubicBezTo>
                <a:cubicBezTo>
                  <a:pt x="100013" y="84487"/>
                  <a:pt x="104490" y="80010"/>
                  <a:pt x="110014" y="80010"/>
                </a:cubicBezTo>
                <a:moveTo>
                  <a:pt x="100013" y="210026"/>
                </a:moveTo>
                <a:cubicBezTo>
                  <a:pt x="105536" y="210026"/>
                  <a:pt x="110014" y="214504"/>
                  <a:pt x="110014" y="220028"/>
                </a:cubicBezTo>
                <a:cubicBezTo>
                  <a:pt x="110014" y="225551"/>
                  <a:pt x="105536" y="230029"/>
                  <a:pt x="100013" y="230029"/>
                </a:cubicBezTo>
                <a:cubicBezTo>
                  <a:pt x="94489" y="230029"/>
                  <a:pt x="90011" y="225551"/>
                  <a:pt x="90011" y="220028"/>
                </a:cubicBezTo>
                <a:cubicBezTo>
                  <a:pt x="90011" y="214504"/>
                  <a:pt x="94489" y="210026"/>
                  <a:pt x="100013" y="210026"/>
                </a:cubicBezTo>
                <a:moveTo>
                  <a:pt x="210026" y="140017"/>
                </a:moveTo>
                <a:cubicBezTo>
                  <a:pt x="210026" y="134494"/>
                  <a:pt x="214504" y="130016"/>
                  <a:pt x="220028" y="130016"/>
                </a:cubicBezTo>
                <a:cubicBezTo>
                  <a:pt x="225551" y="130016"/>
                  <a:pt x="230029" y="134494"/>
                  <a:pt x="230029" y="140017"/>
                </a:cubicBezTo>
                <a:cubicBezTo>
                  <a:pt x="230029" y="145541"/>
                  <a:pt x="225551" y="150019"/>
                  <a:pt x="220028" y="150019"/>
                </a:cubicBezTo>
                <a:cubicBezTo>
                  <a:pt x="214504" y="150019"/>
                  <a:pt x="210026" y="145541"/>
                  <a:pt x="210026" y="140017"/>
                </a:cubicBezTo>
                <a:moveTo>
                  <a:pt x="230029" y="200025"/>
                </a:moveTo>
                <a:cubicBezTo>
                  <a:pt x="235553" y="200025"/>
                  <a:pt x="240030" y="204502"/>
                  <a:pt x="240030" y="210026"/>
                </a:cubicBezTo>
                <a:cubicBezTo>
                  <a:pt x="240030" y="215550"/>
                  <a:pt x="235553" y="220028"/>
                  <a:pt x="230029" y="220028"/>
                </a:cubicBezTo>
                <a:cubicBezTo>
                  <a:pt x="224505" y="220028"/>
                  <a:pt x="220027" y="215550"/>
                  <a:pt x="220027" y="210026"/>
                </a:cubicBezTo>
                <a:cubicBezTo>
                  <a:pt x="220027" y="204502"/>
                  <a:pt x="224505" y="200025"/>
                  <a:pt x="230029" y="200025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9675978" y="1739194"/>
            <a:ext cx="301688" cy="320040"/>
          </a:xfrm>
          <a:custGeom>
            <a:avLst/>
            <a:gdLst/>
            <a:ahLst/>
            <a:cxnLst/>
            <a:rect l="l" t="t" r="r" b="b"/>
            <a:pathLst>
              <a:path w="301688" h="320040">
                <a:moveTo>
                  <a:pt x="150844" y="31047"/>
                </a:moveTo>
                <a:lnTo>
                  <a:pt x="35825" y="79821"/>
                </a:lnTo>
                <a:cubicBezTo>
                  <a:pt x="32118" y="81393"/>
                  <a:pt x="30105" y="84724"/>
                  <a:pt x="30169" y="87867"/>
                </a:cubicBezTo>
                <a:cubicBezTo>
                  <a:pt x="30483" y="145314"/>
                  <a:pt x="54304" y="244555"/>
                  <a:pt x="147323" y="289054"/>
                </a:cubicBezTo>
                <a:cubicBezTo>
                  <a:pt x="149586" y="290123"/>
                  <a:pt x="152226" y="290123"/>
                  <a:pt x="154425" y="289054"/>
                </a:cubicBezTo>
                <a:cubicBezTo>
                  <a:pt x="247444" y="244491"/>
                  <a:pt x="271266" y="145311"/>
                  <a:pt x="271516" y="87803"/>
                </a:cubicBezTo>
                <a:cubicBezTo>
                  <a:pt x="271516" y="84660"/>
                  <a:pt x="269567" y="81393"/>
                  <a:pt x="265860" y="79757"/>
                </a:cubicBezTo>
                <a:lnTo>
                  <a:pt x="150844" y="31047"/>
                </a:lnTo>
                <a:moveTo>
                  <a:pt x="159267" y="1824"/>
                </a:moveTo>
                <a:lnTo>
                  <a:pt x="277616" y="52042"/>
                </a:lnTo>
                <a:cubicBezTo>
                  <a:pt x="291443" y="57886"/>
                  <a:pt x="301751" y="71526"/>
                  <a:pt x="301688" y="87992"/>
                </a:cubicBezTo>
                <a:cubicBezTo>
                  <a:pt x="301374" y="150342"/>
                  <a:pt x="275731" y="264417"/>
                  <a:pt x="167437" y="316270"/>
                </a:cubicBezTo>
                <a:cubicBezTo>
                  <a:pt x="156941" y="321298"/>
                  <a:pt x="144747" y="321298"/>
                  <a:pt x="134251" y="316270"/>
                </a:cubicBezTo>
                <a:cubicBezTo>
                  <a:pt x="25957" y="264417"/>
                  <a:pt x="314" y="150342"/>
                  <a:pt x="0" y="87992"/>
                </a:cubicBezTo>
                <a:cubicBezTo>
                  <a:pt x="-63" y="71526"/>
                  <a:pt x="10245" y="57886"/>
                  <a:pt x="24072" y="52042"/>
                </a:cubicBezTo>
                <a:lnTo>
                  <a:pt x="142484" y="1824"/>
                </a:lnTo>
                <a:cubicBezTo>
                  <a:pt x="145061" y="630"/>
                  <a:pt x="147951" y="0"/>
                  <a:pt x="150844" y="0"/>
                </a:cubicBezTo>
                <a:cubicBezTo>
                  <a:pt x="153734" y="0"/>
                  <a:pt x="156627" y="627"/>
                  <a:pt x="159267" y="1824"/>
                </a:cubicBezTo>
                <a:lnTo>
                  <a:pt x="159267" y="182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2922270" y="2745440"/>
            <a:ext cx="18288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AI-powered NLP and Robotics are used in industries such as healthcare, finance, and transportation.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enable innovative solutions and improve operational efficiency across sectors.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2922270" y="228150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Industry Utilization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5168473" y="2745440"/>
            <a:ext cx="18288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AI-powered NLP and Robotics have the potential to revolutionize the way we live and work.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Their advancements are reshaping societal norms and professional landscapes.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5168473" y="228150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Revolutionizing Work and Life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7414676" y="2745440"/>
            <a:ext cx="18288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AI-powered NLP and Robotics have many benefits, including increased efficiency, productivity, and accuracy.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advantages drive growth and enhance decision-making processes.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7414676" y="228150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Benefits of AI Integration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9660879" y="2745440"/>
            <a:ext cx="18288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AI-powered NLP and Robotics also have challenges, including data quality, bias, and explainability.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Addressing these issues is crucial for ethical and effective deployment.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9660879" y="228150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Challenges in Implementation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702310" y="1771198"/>
            <a:ext cx="320040" cy="256032"/>
          </a:xfrm>
          <a:custGeom>
            <a:avLst/>
            <a:gdLst/>
            <a:ahLst/>
            <a:cxnLst/>
            <a:rect l="l" t="t" r="r" b="b"/>
            <a:pathLst>
              <a:path w="320040" h="256032">
                <a:moveTo>
                  <a:pt x="160020" y="0"/>
                </a:moveTo>
                <a:cubicBezTo>
                  <a:pt x="166670" y="0"/>
                  <a:pt x="172022" y="5351"/>
                  <a:pt x="172022" y="12003"/>
                </a:cubicBezTo>
                <a:lnTo>
                  <a:pt x="172022" y="48008"/>
                </a:lnTo>
                <a:lnTo>
                  <a:pt x="224028" y="48008"/>
                </a:lnTo>
                <a:cubicBezTo>
                  <a:pt x="250531" y="48008"/>
                  <a:pt x="272034" y="69510"/>
                  <a:pt x="272034" y="96014"/>
                </a:cubicBezTo>
                <a:lnTo>
                  <a:pt x="272034" y="208028"/>
                </a:lnTo>
                <a:cubicBezTo>
                  <a:pt x="272034" y="234533"/>
                  <a:pt x="250531" y="256034"/>
                  <a:pt x="224028" y="256034"/>
                </a:cubicBezTo>
                <a:lnTo>
                  <a:pt x="96012" y="256034"/>
                </a:lnTo>
                <a:cubicBezTo>
                  <a:pt x="69509" y="256034"/>
                  <a:pt x="48006" y="234533"/>
                  <a:pt x="48006" y="208028"/>
                </a:cubicBezTo>
                <a:lnTo>
                  <a:pt x="48006" y="96014"/>
                </a:lnTo>
                <a:cubicBezTo>
                  <a:pt x="48006" y="69510"/>
                  <a:pt x="69509" y="48008"/>
                  <a:pt x="96012" y="48008"/>
                </a:cubicBezTo>
                <a:lnTo>
                  <a:pt x="148019" y="48008"/>
                </a:lnTo>
                <a:lnTo>
                  <a:pt x="148019" y="12005"/>
                </a:lnTo>
                <a:cubicBezTo>
                  <a:pt x="148019" y="5354"/>
                  <a:pt x="153370" y="5"/>
                  <a:pt x="160020" y="5"/>
                </a:cubicBezTo>
                <a:lnTo>
                  <a:pt x="160020" y="0"/>
                </a:lnTo>
                <a:moveTo>
                  <a:pt x="96012" y="72009"/>
                </a:moveTo>
                <a:cubicBezTo>
                  <a:pt x="82759" y="72009"/>
                  <a:pt x="72009" y="82760"/>
                  <a:pt x="72009" y="96012"/>
                </a:cubicBezTo>
                <a:lnTo>
                  <a:pt x="72009" y="208026"/>
                </a:lnTo>
                <a:cubicBezTo>
                  <a:pt x="72009" y="221278"/>
                  <a:pt x="82759" y="232029"/>
                  <a:pt x="96012" y="232029"/>
                </a:cubicBezTo>
                <a:lnTo>
                  <a:pt x="224028" y="232029"/>
                </a:lnTo>
                <a:cubicBezTo>
                  <a:pt x="237281" y="232029"/>
                  <a:pt x="248031" y="221278"/>
                  <a:pt x="248031" y="208026"/>
                </a:cubicBezTo>
                <a:lnTo>
                  <a:pt x="248031" y="96012"/>
                </a:lnTo>
                <a:cubicBezTo>
                  <a:pt x="248031" y="82760"/>
                  <a:pt x="237281" y="72009"/>
                  <a:pt x="224028" y="72009"/>
                </a:cubicBezTo>
                <a:lnTo>
                  <a:pt x="160020" y="72009"/>
                </a:lnTo>
                <a:lnTo>
                  <a:pt x="96012" y="72009"/>
                </a:lnTo>
                <a:moveTo>
                  <a:pt x="24003" y="112014"/>
                </a:moveTo>
                <a:lnTo>
                  <a:pt x="32004" y="112014"/>
                </a:lnTo>
                <a:lnTo>
                  <a:pt x="32004" y="208026"/>
                </a:lnTo>
                <a:lnTo>
                  <a:pt x="24003" y="208026"/>
                </a:lnTo>
                <a:cubicBezTo>
                  <a:pt x="10750" y="208026"/>
                  <a:pt x="0" y="197275"/>
                  <a:pt x="0" y="184023"/>
                </a:cubicBezTo>
                <a:lnTo>
                  <a:pt x="0" y="136017"/>
                </a:lnTo>
                <a:cubicBezTo>
                  <a:pt x="0" y="122765"/>
                  <a:pt x="10750" y="112014"/>
                  <a:pt x="24003" y="112014"/>
                </a:cubicBezTo>
                <a:lnTo>
                  <a:pt x="24003" y="112014"/>
                </a:lnTo>
                <a:moveTo>
                  <a:pt x="296037" y="112014"/>
                </a:moveTo>
                <a:cubicBezTo>
                  <a:pt x="309290" y="112014"/>
                  <a:pt x="320040" y="122765"/>
                  <a:pt x="320040" y="136017"/>
                </a:cubicBezTo>
                <a:lnTo>
                  <a:pt x="320040" y="184023"/>
                </a:lnTo>
                <a:cubicBezTo>
                  <a:pt x="320040" y="197275"/>
                  <a:pt x="309290" y="208026"/>
                  <a:pt x="296037" y="208026"/>
                </a:cubicBezTo>
                <a:lnTo>
                  <a:pt x="288036" y="208026"/>
                </a:lnTo>
                <a:lnTo>
                  <a:pt x="288036" y="112014"/>
                </a:lnTo>
                <a:lnTo>
                  <a:pt x="296037" y="112014"/>
                </a:lnTo>
                <a:moveTo>
                  <a:pt x="104013" y="192024"/>
                </a:moveTo>
                <a:lnTo>
                  <a:pt x="120015" y="192024"/>
                </a:lnTo>
                <a:cubicBezTo>
                  <a:pt x="124416" y="192024"/>
                  <a:pt x="128016" y="195624"/>
                  <a:pt x="128016" y="200025"/>
                </a:cubicBezTo>
                <a:cubicBezTo>
                  <a:pt x="128016" y="204426"/>
                  <a:pt x="124416" y="208026"/>
                  <a:pt x="120015" y="208026"/>
                </a:cubicBezTo>
                <a:lnTo>
                  <a:pt x="104013" y="208026"/>
                </a:lnTo>
                <a:cubicBezTo>
                  <a:pt x="99612" y="208026"/>
                  <a:pt x="96012" y="204426"/>
                  <a:pt x="96012" y="200025"/>
                </a:cubicBezTo>
                <a:cubicBezTo>
                  <a:pt x="96012" y="195624"/>
                  <a:pt x="99612" y="192024"/>
                  <a:pt x="104013" y="192024"/>
                </a:cubicBezTo>
                <a:moveTo>
                  <a:pt x="152019" y="192024"/>
                </a:moveTo>
                <a:lnTo>
                  <a:pt x="168021" y="192024"/>
                </a:lnTo>
                <a:cubicBezTo>
                  <a:pt x="172422" y="192024"/>
                  <a:pt x="176022" y="195624"/>
                  <a:pt x="176022" y="200025"/>
                </a:cubicBezTo>
                <a:cubicBezTo>
                  <a:pt x="176022" y="204426"/>
                  <a:pt x="172422" y="208026"/>
                  <a:pt x="168021" y="208026"/>
                </a:cubicBezTo>
                <a:lnTo>
                  <a:pt x="152019" y="208026"/>
                </a:lnTo>
                <a:cubicBezTo>
                  <a:pt x="147618" y="208026"/>
                  <a:pt x="144018" y="204426"/>
                  <a:pt x="144018" y="200025"/>
                </a:cubicBezTo>
                <a:cubicBezTo>
                  <a:pt x="144018" y="195624"/>
                  <a:pt x="147618" y="192024"/>
                  <a:pt x="152019" y="192024"/>
                </a:cubicBezTo>
                <a:moveTo>
                  <a:pt x="200025" y="192024"/>
                </a:moveTo>
                <a:lnTo>
                  <a:pt x="216027" y="192024"/>
                </a:lnTo>
                <a:cubicBezTo>
                  <a:pt x="220428" y="192024"/>
                  <a:pt x="224028" y="195624"/>
                  <a:pt x="224028" y="200025"/>
                </a:cubicBezTo>
                <a:cubicBezTo>
                  <a:pt x="224028" y="204426"/>
                  <a:pt x="220428" y="208026"/>
                  <a:pt x="216027" y="208026"/>
                </a:cubicBezTo>
                <a:lnTo>
                  <a:pt x="200025" y="208026"/>
                </a:lnTo>
                <a:cubicBezTo>
                  <a:pt x="195624" y="208026"/>
                  <a:pt x="192024" y="204426"/>
                  <a:pt x="192024" y="200025"/>
                </a:cubicBezTo>
                <a:cubicBezTo>
                  <a:pt x="192024" y="195624"/>
                  <a:pt x="195624" y="192024"/>
                  <a:pt x="200025" y="192024"/>
                </a:cubicBezTo>
                <a:moveTo>
                  <a:pt x="100013" y="128016"/>
                </a:moveTo>
                <a:cubicBezTo>
                  <a:pt x="100013" y="116968"/>
                  <a:pt x="108967" y="108015"/>
                  <a:pt x="120015" y="108015"/>
                </a:cubicBezTo>
                <a:cubicBezTo>
                  <a:pt x="131063" y="108015"/>
                  <a:pt x="140017" y="116971"/>
                  <a:pt x="140017" y="128018"/>
                </a:cubicBezTo>
                <a:cubicBezTo>
                  <a:pt x="140017" y="139066"/>
                  <a:pt x="131063" y="148022"/>
                  <a:pt x="120015" y="148022"/>
                </a:cubicBezTo>
                <a:cubicBezTo>
                  <a:pt x="108967" y="148022"/>
                  <a:pt x="100013" y="139066"/>
                  <a:pt x="100013" y="128021"/>
                </a:cubicBezTo>
                <a:lnTo>
                  <a:pt x="100013" y="128016"/>
                </a:lnTo>
                <a:moveTo>
                  <a:pt x="200025" y="108015"/>
                </a:moveTo>
                <a:cubicBezTo>
                  <a:pt x="211073" y="108015"/>
                  <a:pt x="220028" y="116971"/>
                  <a:pt x="220028" y="128018"/>
                </a:cubicBezTo>
                <a:cubicBezTo>
                  <a:pt x="220028" y="139066"/>
                  <a:pt x="211073" y="148022"/>
                  <a:pt x="200025" y="148022"/>
                </a:cubicBezTo>
                <a:cubicBezTo>
                  <a:pt x="188977" y="148022"/>
                  <a:pt x="180023" y="139066"/>
                  <a:pt x="180023" y="128021"/>
                </a:cubicBezTo>
                <a:cubicBezTo>
                  <a:pt x="180023" y="116973"/>
                  <a:pt x="188977" y="108020"/>
                  <a:pt x="200025" y="108020"/>
                </a:cubicBezTo>
                <a:lnTo>
                  <a:pt x="200025" y="10801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685800" y="2745440"/>
            <a:ext cx="18288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AI-powered NLP and Robotics have many real-world applications, including virtual assistants, chatbots, and self-driving cars.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technologies are transforming everyday interactions and automating complex tasks.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85800" y="228150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92781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592781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729941" y="524949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0030" y="0"/>
                </a:moveTo>
                <a:cubicBezTo>
                  <a:pt x="258944" y="0"/>
                  <a:pt x="274320" y="15376"/>
                  <a:pt x="274320" y="34290"/>
                </a:cubicBezTo>
                <a:lnTo>
                  <a:pt x="274320" y="102870"/>
                </a:lnTo>
                <a:cubicBezTo>
                  <a:pt x="274320" y="107586"/>
                  <a:pt x="270463" y="111443"/>
                  <a:pt x="265748" y="111443"/>
                </a:cubicBezTo>
                <a:lnTo>
                  <a:pt x="237888" y="111443"/>
                </a:lnTo>
                <a:cubicBezTo>
                  <a:pt x="234352" y="111443"/>
                  <a:pt x="231458" y="114337"/>
                  <a:pt x="231458" y="117873"/>
                </a:cubicBezTo>
                <a:lnTo>
                  <a:pt x="231458" y="120015"/>
                </a:lnTo>
                <a:cubicBezTo>
                  <a:pt x="231458" y="129498"/>
                  <a:pt x="223796" y="137160"/>
                  <a:pt x="214313" y="137160"/>
                </a:cubicBezTo>
                <a:cubicBezTo>
                  <a:pt x="204829" y="137160"/>
                  <a:pt x="197167" y="129498"/>
                  <a:pt x="197167" y="120015"/>
                </a:cubicBezTo>
                <a:lnTo>
                  <a:pt x="197167" y="117873"/>
                </a:lnTo>
                <a:cubicBezTo>
                  <a:pt x="197167" y="114337"/>
                  <a:pt x="194273" y="111443"/>
                  <a:pt x="190737" y="111443"/>
                </a:cubicBezTo>
                <a:lnTo>
                  <a:pt x="171450" y="111443"/>
                </a:lnTo>
                <a:cubicBezTo>
                  <a:pt x="166734" y="111443"/>
                  <a:pt x="162877" y="107586"/>
                  <a:pt x="162877" y="102870"/>
                </a:cubicBezTo>
                <a:lnTo>
                  <a:pt x="162877" y="85725"/>
                </a:lnTo>
                <a:cubicBezTo>
                  <a:pt x="162877" y="81009"/>
                  <a:pt x="166734" y="77152"/>
                  <a:pt x="171450" y="77152"/>
                </a:cubicBezTo>
                <a:lnTo>
                  <a:pt x="180022" y="77152"/>
                </a:lnTo>
                <a:cubicBezTo>
                  <a:pt x="189506" y="77152"/>
                  <a:pt x="197167" y="69491"/>
                  <a:pt x="197167" y="60008"/>
                </a:cubicBezTo>
                <a:cubicBezTo>
                  <a:pt x="197167" y="50524"/>
                  <a:pt x="189506" y="42863"/>
                  <a:pt x="180022" y="42863"/>
                </a:cubicBezTo>
                <a:lnTo>
                  <a:pt x="171450" y="42863"/>
                </a:lnTo>
                <a:cubicBezTo>
                  <a:pt x="166734" y="42863"/>
                  <a:pt x="162877" y="39006"/>
                  <a:pt x="162877" y="34290"/>
                </a:cubicBezTo>
                <a:lnTo>
                  <a:pt x="162877" y="8573"/>
                </a:lnTo>
                <a:cubicBezTo>
                  <a:pt x="162877" y="3857"/>
                  <a:pt x="166734" y="0"/>
                  <a:pt x="171450" y="0"/>
                </a:cubicBezTo>
                <a:lnTo>
                  <a:pt x="240030" y="0"/>
                </a:lnTo>
              </a:path>
              <a:path w="274320" h="274320">
                <a:moveTo>
                  <a:pt x="0" y="128588"/>
                </a:moveTo>
                <a:lnTo>
                  <a:pt x="0" y="68580"/>
                </a:lnTo>
                <a:cubicBezTo>
                  <a:pt x="0" y="49666"/>
                  <a:pt x="15376" y="34290"/>
                  <a:pt x="34290" y="34290"/>
                </a:cubicBezTo>
                <a:lnTo>
                  <a:pt x="111443" y="34290"/>
                </a:lnTo>
                <a:cubicBezTo>
                  <a:pt x="116158" y="34290"/>
                  <a:pt x="120015" y="38147"/>
                  <a:pt x="120015" y="42863"/>
                </a:cubicBezTo>
                <a:lnTo>
                  <a:pt x="120015" y="70722"/>
                </a:lnTo>
                <a:cubicBezTo>
                  <a:pt x="120015" y="74258"/>
                  <a:pt x="122909" y="77152"/>
                  <a:pt x="126445" y="77152"/>
                </a:cubicBezTo>
                <a:lnTo>
                  <a:pt x="128588" y="77152"/>
                </a:lnTo>
                <a:cubicBezTo>
                  <a:pt x="138071" y="77152"/>
                  <a:pt x="145733" y="84814"/>
                  <a:pt x="145733" y="94298"/>
                </a:cubicBezTo>
                <a:cubicBezTo>
                  <a:pt x="145733" y="103781"/>
                  <a:pt x="138071" y="111443"/>
                  <a:pt x="128588" y="111443"/>
                </a:cubicBezTo>
                <a:lnTo>
                  <a:pt x="126445" y="111443"/>
                </a:lnTo>
                <a:cubicBezTo>
                  <a:pt x="122909" y="111443"/>
                  <a:pt x="120015" y="114337"/>
                  <a:pt x="120015" y="117873"/>
                </a:cubicBezTo>
                <a:lnTo>
                  <a:pt x="120015" y="145733"/>
                </a:lnTo>
                <a:cubicBezTo>
                  <a:pt x="120015" y="150448"/>
                  <a:pt x="116158" y="154305"/>
                  <a:pt x="111443" y="154305"/>
                </a:cubicBezTo>
                <a:lnTo>
                  <a:pt x="94297" y="154305"/>
                </a:lnTo>
                <a:cubicBezTo>
                  <a:pt x="89582" y="154305"/>
                  <a:pt x="85725" y="150448"/>
                  <a:pt x="85725" y="145733"/>
                </a:cubicBezTo>
                <a:lnTo>
                  <a:pt x="85725" y="137160"/>
                </a:lnTo>
                <a:cubicBezTo>
                  <a:pt x="85725" y="127677"/>
                  <a:pt x="78063" y="120015"/>
                  <a:pt x="68580" y="120015"/>
                </a:cubicBezTo>
                <a:cubicBezTo>
                  <a:pt x="59097" y="120015"/>
                  <a:pt x="51435" y="127677"/>
                  <a:pt x="51435" y="137160"/>
                </a:cubicBezTo>
                <a:lnTo>
                  <a:pt x="51435" y="145733"/>
                </a:lnTo>
                <a:cubicBezTo>
                  <a:pt x="51435" y="150448"/>
                  <a:pt x="47578" y="154305"/>
                  <a:pt x="42862" y="154305"/>
                </a:cubicBezTo>
                <a:lnTo>
                  <a:pt x="25717" y="154305"/>
                </a:lnTo>
                <a:lnTo>
                  <a:pt x="25717" y="235745"/>
                </a:lnTo>
                <a:cubicBezTo>
                  <a:pt x="25717" y="242872"/>
                  <a:pt x="31451" y="248605"/>
                  <a:pt x="38578" y="248605"/>
                </a:cubicBezTo>
                <a:lnTo>
                  <a:pt x="120018" y="248605"/>
                </a:lnTo>
                <a:lnTo>
                  <a:pt x="120018" y="229318"/>
                </a:lnTo>
                <a:cubicBezTo>
                  <a:pt x="120018" y="225782"/>
                  <a:pt x="117124" y="222888"/>
                  <a:pt x="113588" y="222888"/>
                </a:cubicBezTo>
                <a:lnTo>
                  <a:pt x="111445" y="222888"/>
                </a:lnTo>
                <a:cubicBezTo>
                  <a:pt x="101962" y="222888"/>
                  <a:pt x="94300" y="215226"/>
                  <a:pt x="94300" y="205743"/>
                </a:cubicBezTo>
                <a:cubicBezTo>
                  <a:pt x="94300" y="196259"/>
                  <a:pt x="101962" y="188598"/>
                  <a:pt x="111445" y="188598"/>
                </a:cubicBezTo>
                <a:lnTo>
                  <a:pt x="113588" y="188598"/>
                </a:lnTo>
                <a:cubicBezTo>
                  <a:pt x="117124" y="188598"/>
                  <a:pt x="120018" y="185704"/>
                  <a:pt x="120018" y="182168"/>
                </a:cubicBezTo>
                <a:lnTo>
                  <a:pt x="120018" y="162880"/>
                </a:lnTo>
                <a:cubicBezTo>
                  <a:pt x="120018" y="158165"/>
                  <a:pt x="123875" y="154308"/>
                  <a:pt x="128590" y="154308"/>
                </a:cubicBezTo>
                <a:lnTo>
                  <a:pt x="154308" y="154308"/>
                </a:lnTo>
                <a:cubicBezTo>
                  <a:pt x="159023" y="154308"/>
                  <a:pt x="162880" y="158165"/>
                  <a:pt x="162880" y="162880"/>
                </a:cubicBezTo>
                <a:lnTo>
                  <a:pt x="162880" y="171453"/>
                </a:lnTo>
                <a:cubicBezTo>
                  <a:pt x="162880" y="180936"/>
                  <a:pt x="170542" y="188598"/>
                  <a:pt x="180025" y="188598"/>
                </a:cubicBezTo>
                <a:cubicBezTo>
                  <a:pt x="189508" y="188598"/>
                  <a:pt x="197170" y="180936"/>
                  <a:pt x="197170" y="171453"/>
                </a:cubicBezTo>
                <a:lnTo>
                  <a:pt x="197170" y="162880"/>
                </a:lnTo>
                <a:cubicBezTo>
                  <a:pt x="197170" y="158165"/>
                  <a:pt x="201027" y="154308"/>
                  <a:pt x="205743" y="154308"/>
                </a:cubicBezTo>
                <a:lnTo>
                  <a:pt x="231460" y="154308"/>
                </a:lnTo>
                <a:cubicBezTo>
                  <a:pt x="236176" y="154308"/>
                  <a:pt x="240033" y="158165"/>
                  <a:pt x="240033" y="162880"/>
                </a:cubicBezTo>
                <a:lnTo>
                  <a:pt x="240033" y="240033"/>
                </a:lnTo>
                <a:cubicBezTo>
                  <a:pt x="240033" y="258947"/>
                  <a:pt x="224657" y="274323"/>
                  <a:pt x="205743" y="274323"/>
                </a:cubicBezTo>
                <a:lnTo>
                  <a:pt x="137163" y="274323"/>
                </a:lnTo>
                <a:lnTo>
                  <a:pt x="128590" y="274323"/>
                </a:lnTo>
                <a:lnTo>
                  <a:pt x="38580" y="274323"/>
                </a:lnTo>
                <a:cubicBezTo>
                  <a:pt x="17257" y="274323"/>
                  <a:pt x="5" y="257071"/>
                  <a:pt x="5" y="235748"/>
                </a:cubicBezTo>
                <a:lnTo>
                  <a:pt x="5" y="145738"/>
                </a:lnTo>
                <a:lnTo>
                  <a:pt x="0" y="128588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729941" y="4064892"/>
            <a:ext cx="274320" cy="274246"/>
          </a:xfrm>
          <a:custGeom>
            <a:avLst/>
            <a:gdLst/>
            <a:ahLst/>
            <a:cxnLst/>
            <a:rect l="l" t="t" r="r" b="b"/>
            <a:pathLst>
              <a:path w="274320" h="274246">
                <a:moveTo>
                  <a:pt x="197148" y="111432"/>
                </a:moveTo>
                <a:cubicBezTo>
                  <a:pt x="197148" y="64091"/>
                  <a:pt x="158771" y="25716"/>
                  <a:pt x="111431" y="25716"/>
                </a:cubicBezTo>
                <a:cubicBezTo>
                  <a:pt x="64092" y="25716"/>
                  <a:pt x="25715" y="64091"/>
                  <a:pt x="25715" y="111432"/>
                </a:cubicBezTo>
                <a:cubicBezTo>
                  <a:pt x="25715" y="158772"/>
                  <a:pt x="64092" y="197147"/>
                  <a:pt x="111431" y="197147"/>
                </a:cubicBezTo>
                <a:cubicBezTo>
                  <a:pt x="158771" y="197147"/>
                  <a:pt x="197148" y="158772"/>
                  <a:pt x="197148" y="111432"/>
                </a:cubicBezTo>
                <a:lnTo>
                  <a:pt x="197148" y="111432"/>
                </a:lnTo>
                <a:moveTo>
                  <a:pt x="180593" y="198809"/>
                </a:moveTo>
                <a:cubicBezTo>
                  <a:pt x="161629" y="213863"/>
                  <a:pt x="137574" y="222864"/>
                  <a:pt x="111431" y="222864"/>
                </a:cubicBezTo>
                <a:cubicBezTo>
                  <a:pt x="49877" y="222864"/>
                  <a:pt x="0" y="172986"/>
                  <a:pt x="0" y="111432"/>
                </a:cubicBezTo>
                <a:cubicBezTo>
                  <a:pt x="0" y="49877"/>
                  <a:pt x="49877" y="0"/>
                  <a:pt x="111431" y="0"/>
                </a:cubicBezTo>
                <a:cubicBezTo>
                  <a:pt x="172986" y="0"/>
                  <a:pt x="222863" y="49877"/>
                  <a:pt x="222863" y="111432"/>
                </a:cubicBezTo>
                <a:cubicBezTo>
                  <a:pt x="222863" y="137576"/>
                  <a:pt x="213863" y="161630"/>
                  <a:pt x="198808" y="180594"/>
                </a:cubicBezTo>
                <a:lnTo>
                  <a:pt x="270543" y="252329"/>
                </a:lnTo>
                <a:cubicBezTo>
                  <a:pt x="275579" y="257364"/>
                  <a:pt x="275579" y="265509"/>
                  <a:pt x="270543" y="270489"/>
                </a:cubicBezTo>
                <a:cubicBezTo>
                  <a:pt x="265506" y="275472"/>
                  <a:pt x="257364" y="275524"/>
                  <a:pt x="252383" y="270489"/>
                </a:cubicBezTo>
                <a:lnTo>
                  <a:pt x="180593" y="198809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729941" y="2894344"/>
            <a:ext cx="274320" cy="274213"/>
          </a:xfrm>
          <a:custGeom>
            <a:avLst/>
            <a:gdLst/>
            <a:ahLst/>
            <a:cxnLst/>
            <a:rect l="l" t="t" r="r" b="b"/>
            <a:pathLst>
              <a:path w="274320" h="274213">
                <a:moveTo>
                  <a:pt x="167719" y="3776"/>
                </a:moveTo>
                <a:cubicBezTo>
                  <a:pt x="172701" y="8756"/>
                  <a:pt x="172753" y="16790"/>
                  <a:pt x="167826" y="21825"/>
                </a:cubicBezTo>
                <a:lnTo>
                  <a:pt x="252495" y="106493"/>
                </a:lnTo>
                <a:cubicBezTo>
                  <a:pt x="257529" y="101566"/>
                  <a:pt x="265564" y="101621"/>
                  <a:pt x="270543" y="106600"/>
                </a:cubicBezTo>
                <a:cubicBezTo>
                  <a:pt x="275576" y="111635"/>
                  <a:pt x="275576" y="119773"/>
                  <a:pt x="270543" y="124756"/>
                </a:cubicBezTo>
                <a:lnTo>
                  <a:pt x="261600" y="133753"/>
                </a:lnTo>
                <a:lnTo>
                  <a:pt x="210563" y="184789"/>
                </a:lnTo>
                <a:lnTo>
                  <a:pt x="201993" y="193358"/>
                </a:lnTo>
                <a:cubicBezTo>
                  <a:pt x="196959" y="198393"/>
                  <a:pt x="188817" y="198393"/>
                  <a:pt x="183838" y="193358"/>
                </a:cubicBezTo>
                <a:cubicBezTo>
                  <a:pt x="179018" y="188538"/>
                  <a:pt x="178805" y="180772"/>
                  <a:pt x="183355" y="175740"/>
                </a:cubicBezTo>
                <a:lnTo>
                  <a:pt x="98632" y="91017"/>
                </a:lnTo>
                <a:cubicBezTo>
                  <a:pt x="93598" y="95517"/>
                  <a:pt x="85832" y="95355"/>
                  <a:pt x="81012" y="90534"/>
                </a:cubicBezTo>
                <a:cubicBezTo>
                  <a:pt x="75978" y="85500"/>
                  <a:pt x="75978" y="77361"/>
                  <a:pt x="81012" y="72378"/>
                </a:cubicBezTo>
                <a:lnTo>
                  <a:pt x="89582" y="63809"/>
                </a:lnTo>
                <a:lnTo>
                  <a:pt x="140567" y="12773"/>
                </a:lnTo>
                <a:lnTo>
                  <a:pt x="149510" y="3776"/>
                </a:lnTo>
                <a:cubicBezTo>
                  <a:pt x="154544" y="-1259"/>
                  <a:pt x="162685" y="-1259"/>
                  <a:pt x="167664" y="3776"/>
                </a:cubicBezTo>
                <a:lnTo>
                  <a:pt x="167719" y="3776"/>
                </a:lnTo>
                <a:moveTo>
                  <a:pt x="149617" y="40032"/>
                </a:moveTo>
                <a:lnTo>
                  <a:pt x="116789" y="72861"/>
                </a:lnTo>
                <a:lnTo>
                  <a:pt x="201458" y="157530"/>
                </a:lnTo>
                <a:lnTo>
                  <a:pt x="234286" y="124701"/>
                </a:lnTo>
                <a:lnTo>
                  <a:pt x="149617" y="40032"/>
                </a:lnTo>
                <a:moveTo>
                  <a:pt x="119735" y="136377"/>
                </a:moveTo>
                <a:lnTo>
                  <a:pt x="137890" y="154533"/>
                </a:lnTo>
                <a:lnTo>
                  <a:pt x="111220" y="181203"/>
                </a:lnTo>
                <a:lnTo>
                  <a:pt x="114970" y="184951"/>
                </a:lnTo>
                <a:cubicBezTo>
                  <a:pt x="121664" y="191645"/>
                  <a:pt x="121664" y="202517"/>
                  <a:pt x="114970" y="209211"/>
                </a:cubicBezTo>
                <a:lnTo>
                  <a:pt x="54990" y="269192"/>
                </a:lnTo>
                <a:cubicBezTo>
                  <a:pt x="48297" y="275885"/>
                  <a:pt x="37425" y="275885"/>
                  <a:pt x="30729" y="269192"/>
                </a:cubicBezTo>
                <a:lnTo>
                  <a:pt x="5023" y="243484"/>
                </a:lnTo>
                <a:cubicBezTo>
                  <a:pt x="-1671" y="236791"/>
                  <a:pt x="-1671" y="225918"/>
                  <a:pt x="5023" y="219225"/>
                </a:cubicBezTo>
                <a:lnTo>
                  <a:pt x="65003" y="159244"/>
                </a:lnTo>
                <a:cubicBezTo>
                  <a:pt x="71696" y="152550"/>
                  <a:pt x="82567" y="152550"/>
                  <a:pt x="89264" y="159244"/>
                </a:cubicBezTo>
                <a:lnTo>
                  <a:pt x="93014" y="162992"/>
                </a:lnTo>
                <a:lnTo>
                  <a:pt x="119683" y="136322"/>
                </a:lnTo>
                <a:lnTo>
                  <a:pt x="119735" y="136377"/>
                </a:lnTo>
                <a:moveTo>
                  <a:pt x="77213" y="183506"/>
                </a:moveTo>
                <a:lnTo>
                  <a:pt x="29336" y="231384"/>
                </a:lnTo>
                <a:lnTo>
                  <a:pt x="42939" y="244987"/>
                </a:lnTo>
                <a:lnTo>
                  <a:pt x="90816" y="197110"/>
                </a:lnTo>
                <a:lnTo>
                  <a:pt x="77213" y="183506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64231" y="1682619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50019" y="34290"/>
                </a:moveTo>
                <a:lnTo>
                  <a:pt x="171451" y="34290"/>
                </a:lnTo>
                <a:cubicBezTo>
                  <a:pt x="190365" y="34290"/>
                  <a:pt x="205742" y="49666"/>
                  <a:pt x="205742" y="68580"/>
                </a:cubicBezTo>
                <a:lnTo>
                  <a:pt x="205742" y="240030"/>
                </a:lnTo>
                <a:cubicBezTo>
                  <a:pt x="205742" y="258944"/>
                  <a:pt x="190365" y="274320"/>
                  <a:pt x="171451" y="274320"/>
                </a:cubicBezTo>
                <a:lnTo>
                  <a:pt x="34291" y="274320"/>
                </a:lnTo>
                <a:cubicBezTo>
                  <a:pt x="15377" y="274320"/>
                  <a:pt x="0" y="258944"/>
                  <a:pt x="0" y="240030"/>
                </a:cubicBezTo>
                <a:lnTo>
                  <a:pt x="0" y="68580"/>
                </a:lnTo>
                <a:cubicBezTo>
                  <a:pt x="0" y="49666"/>
                  <a:pt x="15377" y="34290"/>
                  <a:pt x="34291" y="34290"/>
                </a:cubicBezTo>
                <a:lnTo>
                  <a:pt x="55723" y="34290"/>
                </a:lnTo>
                <a:lnTo>
                  <a:pt x="60866" y="34290"/>
                </a:lnTo>
                <a:cubicBezTo>
                  <a:pt x="64831" y="14734"/>
                  <a:pt x="82138" y="0"/>
                  <a:pt x="102872" y="0"/>
                </a:cubicBezTo>
                <a:cubicBezTo>
                  <a:pt x="123606" y="0"/>
                  <a:pt x="140913" y="14734"/>
                  <a:pt x="144878" y="34290"/>
                </a:cubicBezTo>
                <a:lnTo>
                  <a:pt x="150019" y="34290"/>
                </a:lnTo>
                <a:moveTo>
                  <a:pt x="34291" y="60008"/>
                </a:moveTo>
                <a:cubicBezTo>
                  <a:pt x="29575" y="60008"/>
                  <a:pt x="25718" y="63864"/>
                  <a:pt x="25718" y="68580"/>
                </a:cubicBezTo>
                <a:lnTo>
                  <a:pt x="25718" y="240030"/>
                </a:lnTo>
                <a:cubicBezTo>
                  <a:pt x="25718" y="244746"/>
                  <a:pt x="29575" y="248602"/>
                  <a:pt x="34291" y="248602"/>
                </a:cubicBezTo>
                <a:lnTo>
                  <a:pt x="171451" y="248602"/>
                </a:lnTo>
                <a:cubicBezTo>
                  <a:pt x="176167" y="248602"/>
                  <a:pt x="180025" y="244746"/>
                  <a:pt x="180025" y="240030"/>
                </a:cubicBezTo>
                <a:lnTo>
                  <a:pt x="180025" y="68580"/>
                </a:lnTo>
                <a:cubicBezTo>
                  <a:pt x="180025" y="63864"/>
                  <a:pt x="176167" y="60007"/>
                  <a:pt x="171451" y="60007"/>
                </a:cubicBezTo>
                <a:lnTo>
                  <a:pt x="162878" y="60007"/>
                </a:lnTo>
                <a:lnTo>
                  <a:pt x="162878" y="72868"/>
                </a:lnTo>
                <a:cubicBezTo>
                  <a:pt x="162878" y="79994"/>
                  <a:pt x="157146" y="85728"/>
                  <a:pt x="150019" y="85728"/>
                </a:cubicBezTo>
                <a:lnTo>
                  <a:pt x="102870" y="85728"/>
                </a:lnTo>
                <a:lnTo>
                  <a:pt x="55721" y="85728"/>
                </a:lnTo>
                <a:cubicBezTo>
                  <a:pt x="48594" y="85728"/>
                  <a:pt x="42862" y="79994"/>
                  <a:pt x="42862" y="72870"/>
                </a:cubicBezTo>
                <a:lnTo>
                  <a:pt x="42862" y="60013"/>
                </a:lnTo>
                <a:lnTo>
                  <a:pt x="34291" y="60008"/>
                </a:lnTo>
                <a:moveTo>
                  <a:pt x="102870" y="55723"/>
                </a:moveTo>
                <a:cubicBezTo>
                  <a:pt x="109972" y="55723"/>
                  <a:pt x="115729" y="49965"/>
                  <a:pt x="115729" y="42865"/>
                </a:cubicBezTo>
                <a:cubicBezTo>
                  <a:pt x="115729" y="35763"/>
                  <a:pt x="109972" y="30008"/>
                  <a:pt x="102870" y="30008"/>
                </a:cubicBezTo>
                <a:cubicBezTo>
                  <a:pt x="95768" y="30008"/>
                  <a:pt x="90011" y="35766"/>
                  <a:pt x="90011" y="42868"/>
                </a:cubicBezTo>
                <a:cubicBezTo>
                  <a:pt x="90011" y="49970"/>
                  <a:pt x="95768" y="55728"/>
                  <a:pt x="102870" y="55728"/>
                </a:cubicBezTo>
                <a:lnTo>
                  <a:pt x="102870" y="5572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57143" r="-5714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Challenges and Limitations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Advancing the Future: AI in Natural Language Processing and Robotics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375900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AI-powered NLP and Robotics face many challenges, including data quality, bias, and explainability.</a:t>
            </a:r>
            <a:endParaRPr lang="en-US" sz="1091" dirty="0"/>
          </a:p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challenges highlight the need for ongoing research and development to overcome limitations.</a:t>
            </a:r>
            <a:endParaRPr lang="en-US" sz="1091" dirty="0"/>
          </a:p>
        </p:txBody>
      </p:sp>
      <p:sp>
        <p:nvSpPr>
          <p:cNvPr id="18" name="Text 16"/>
          <p:cNvSpPr/>
          <p:nvPr/>
        </p:nvSpPr>
        <p:spPr>
          <a:xfrm>
            <a:off x="4375900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Broader Implications of Challenges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375900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Explainability Issues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375900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Explainability is also a challenge in AI-powered NLP and Robotics, as complex models can be difficult to interpret and understand.</a:t>
            </a:r>
            <a:endParaRPr lang="en-US" sz="1091" dirty="0"/>
          </a:p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Improving explainability is essential for building trust and transparency in AI systems.</a:t>
            </a:r>
            <a:endParaRPr lang="en-US" sz="1091" dirty="0"/>
          </a:p>
        </p:txBody>
      </p:sp>
      <p:sp>
        <p:nvSpPr>
          <p:cNvPr id="21" name="Text 19"/>
          <p:cNvSpPr/>
          <p:nvPr/>
        </p:nvSpPr>
        <p:spPr>
          <a:xfrm>
            <a:off x="4375900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Bias in AI Models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375900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Bias is another challenge in AI-powered NLP and Robotics, as biased models can perpetuate existing social inequalities.</a:t>
            </a:r>
            <a:endParaRPr lang="en-US" sz="1091" dirty="0"/>
          </a:p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Addressing bias is crucial to ensure fairness and ethical AI applications.</a:t>
            </a:r>
            <a:endParaRPr lang="en-US" sz="1091" dirty="0"/>
          </a:p>
        </p:txBody>
      </p:sp>
      <p:sp>
        <p:nvSpPr>
          <p:cNvPr id="23" name="Text 21"/>
          <p:cNvSpPr/>
          <p:nvPr/>
        </p:nvSpPr>
        <p:spPr>
          <a:xfrm>
            <a:off x="4375900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Data Quality Challenges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375900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Data quality is a major challenge in AI-powered NLP and Robotics, as high-quality data is required to train accurate models.</a:t>
            </a:r>
            <a:endParaRPr lang="en-US" sz="1091" dirty="0"/>
          </a:p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Without reliable data, the performance and reliability of AI systems can be compromised.</a:t>
            </a:r>
            <a:endParaRPr lang="en-US" sz="109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0"/>
            <a:ext cx="2472671" cy="621792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21920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693537" y="548639"/>
            <a:ext cx="794381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Future of AI in NLP and Robotics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Advancing the Future: AI in Natural Language Processing and Robotics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693538" y="149086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693538" y="27025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693538" y="3873103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693538" y="50577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476657" y="5406145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42"/>
              </a:spcBef>
              <a:buNone/>
            </a:pPr>
            <a:r>
              <a:rPr lang="en-US" sz="131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Future challenges of AI in NLP and Robotics include data quality, bias, and explainability.</a:t>
            </a:r>
            <a:endParaRPr lang="en-US" sz="1318" dirty="0"/>
          </a:p>
          <a:p>
            <a:pPr algn="l" marL="0" indent="0">
              <a:lnSpc>
                <a:spcPct val="90000"/>
              </a:lnSpc>
              <a:spcBef>
                <a:spcPts val="942"/>
              </a:spcBef>
              <a:buNone/>
            </a:pPr>
            <a:r>
              <a:rPr lang="en-US" sz="131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Addressing these challenges is crucial for the responsible development of AI technologies.</a:t>
            </a:r>
            <a:endParaRPr lang="en-US" sz="1318" dirty="0"/>
          </a:p>
        </p:txBody>
      </p:sp>
      <p:sp>
        <p:nvSpPr>
          <p:cNvPr id="14" name="Text 12"/>
          <p:cNvSpPr/>
          <p:nvPr/>
        </p:nvSpPr>
        <p:spPr>
          <a:xfrm>
            <a:off x="4476657" y="5073913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Challenges Ahead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476657" y="3889270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Robotic Assistance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76657" y="4221502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42"/>
              </a:spcBef>
              <a:buNone/>
            </a:pPr>
            <a:r>
              <a:rPr lang="en-US" sz="131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Robotic assistants are a key future application of AI in Robotics.</a:t>
            </a:r>
            <a:endParaRPr lang="en-US" sz="1318" dirty="0"/>
          </a:p>
          <a:p>
            <a:pPr algn="l" marL="0" indent="0">
              <a:lnSpc>
                <a:spcPct val="90000"/>
              </a:lnSpc>
              <a:spcBef>
                <a:spcPts val="942"/>
              </a:spcBef>
              <a:buNone/>
            </a:pPr>
            <a:r>
              <a:rPr lang="en-US" sz="131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aim to enhance productivity and provide support in various tasks.</a:t>
            </a:r>
            <a:endParaRPr lang="en-US" sz="1318" dirty="0"/>
          </a:p>
        </p:txBody>
      </p:sp>
      <p:sp>
        <p:nvSpPr>
          <p:cNvPr id="17" name="Text 15"/>
          <p:cNvSpPr/>
          <p:nvPr/>
        </p:nvSpPr>
        <p:spPr>
          <a:xfrm>
            <a:off x="4476657" y="27187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Autonomous Innovations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76657" y="30509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42"/>
              </a:spcBef>
              <a:buNone/>
            </a:pPr>
            <a:r>
              <a:rPr lang="en-US" sz="131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Future applications of AI in NLP and Robotics include autonomous vehicles.</a:t>
            </a:r>
            <a:endParaRPr lang="en-US" sz="1318" dirty="0"/>
          </a:p>
          <a:p>
            <a:pPr algn="l" marL="0" indent="0">
              <a:lnSpc>
                <a:spcPct val="90000"/>
              </a:lnSpc>
              <a:spcBef>
                <a:spcPts val="942"/>
              </a:spcBef>
              <a:buNone/>
            </a:pPr>
            <a:r>
              <a:rPr lang="en-US" sz="131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innovations promise to transform transportation and logistics.</a:t>
            </a:r>
            <a:endParaRPr lang="en-US" sz="1318" dirty="0"/>
          </a:p>
        </p:txBody>
      </p:sp>
      <p:sp>
        <p:nvSpPr>
          <p:cNvPr id="19" name="Text 17"/>
          <p:cNvSpPr/>
          <p:nvPr/>
        </p:nvSpPr>
        <p:spPr>
          <a:xfrm>
            <a:off x="4476657" y="1507034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Exciting Evolution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76657" y="1839266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42"/>
              </a:spcBef>
              <a:buNone/>
            </a:pPr>
            <a:r>
              <a:rPr lang="en-US" sz="131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future of AI in NLP and Robotics is exciting and rapidly evolving.</a:t>
            </a:r>
            <a:endParaRPr lang="en-US" sz="1318" dirty="0"/>
          </a:p>
          <a:p>
            <a:pPr algn="l" marL="0" indent="0">
              <a:lnSpc>
                <a:spcPct val="90000"/>
              </a:lnSpc>
              <a:spcBef>
                <a:spcPts val="942"/>
              </a:spcBef>
              <a:buNone/>
            </a:pPr>
            <a:r>
              <a:rPr lang="en-US" sz="131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AI-powered NLP and Robotics have the potential to revolutionize the way we live and work.</a:t>
            </a:r>
            <a:endParaRPr lang="en-US" sz="1318" dirty="0"/>
          </a:p>
        </p:txBody>
      </p:sp>
      <p:sp>
        <p:nvSpPr>
          <p:cNvPr id="21" name="Text 19"/>
          <p:cNvSpPr/>
          <p:nvPr/>
        </p:nvSpPr>
        <p:spPr>
          <a:xfrm>
            <a:off x="3830698" y="5194943"/>
            <a:ext cx="274320" cy="274246"/>
          </a:xfrm>
          <a:custGeom>
            <a:avLst/>
            <a:gdLst/>
            <a:ahLst/>
            <a:cxnLst/>
            <a:rect l="l" t="t" r="r" b="b"/>
            <a:pathLst>
              <a:path w="274320" h="274246">
                <a:moveTo>
                  <a:pt x="197148" y="111432"/>
                </a:moveTo>
                <a:cubicBezTo>
                  <a:pt x="197148" y="64091"/>
                  <a:pt x="158771" y="25716"/>
                  <a:pt x="111431" y="25716"/>
                </a:cubicBezTo>
                <a:cubicBezTo>
                  <a:pt x="64092" y="25716"/>
                  <a:pt x="25715" y="64091"/>
                  <a:pt x="25715" y="111432"/>
                </a:cubicBezTo>
                <a:cubicBezTo>
                  <a:pt x="25715" y="158772"/>
                  <a:pt x="64092" y="197147"/>
                  <a:pt x="111431" y="197147"/>
                </a:cubicBezTo>
                <a:cubicBezTo>
                  <a:pt x="158771" y="197147"/>
                  <a:pt x="197148" y="158772"/>
                  <a:pt x="197148" y="111432"/>
                </a:cubicBezTo>
                <a:lnTo>
                  <a:pt x="197148" y="111432"/>
                </a:lnTo>
                <a:moveTo>
                  <a:pt x="180593" y="198809"/>
                </a:moveTo>
                <a:cubicBezTo>
                  <a:pt x="161629" y="213863"/>
                  <a:pt x="137574" y="222864"/>
                  <a:pt x="111431" y="222864"/>
                </a:cubicBezTo>
                <a:cubicBezTo>
                  <a:pt x="49877" y="222864"/>
                  <a:pt x="0" y="172986"/>
                  <a:pt x="0" y="111432"/>
                </a:cubicBezTo>
                <a:cubicBezTo>
                  <a:pt x="0" y="49877"/>
                  <a:pt x="49877" y="0"/>
                  <a:pt x="111431" y="0"/>
                </a:cubicBezTo>
                <a:cubicBezTo>
                  <a:pt x="172986" y="0"/>
                  <a:pt x="222863" y="49877"/>
                  <a:pt x="222863" y="111432"/>
                </a:cubicBezTo>
                <a:cubicBezTo>
                  <a:pt x="222863" y="137576"/>
                  <a:pt x="213863" y="161630"/>
                  <a:pt x="198808" y="180594"/>
                </a:cubicBezTo>
                <a:lnTo>
                  <a:pt x="270543" y="252329"/>
                </a:lnTo>
                <a:cubicBezTo>
                  <a:pt x="275579" y="257364"/>
                  <a:pt x="275579" y="265509"/>
                  <a:pt x="270543" y="270489"/>
                </a:cubicBezTo>
                <a:cubicBezTo>
                  <a:pt x="265506" y="275472"/>
                  <a:pt x="257364" y="275524"/>
                  <a:pt x="252383" y="270489"/>
                </a:cubicBezTo>
                <a:lnTo>
                  <a:pt x="180593" y="198809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36514" y="4010263"/>
            <a:ext cx="262688" cy="274320"/>
          </a:xfrm>
          <a:custGeom>
            <a:avLst/>
            <a:gdLst/>
            <a:ahLst/>
            <a:cxnLst/>
            <a:rect l="l" t="t" r="r" b="b"/>
            <a:pathLst>
              <a:path w="262688" h="274320">
                <a:moveTo>
                  <a:pt x="131347" y="0"/>
                </a:moveTo>
                <a:cubicBezTo>
                  <a:pt x="140454" y="0"/>
                  <a:pt x="149349" y="911"/>
                  <a:pt x="158028" y="2573"/>
                </a:cubicBezTo>
                <a:cubicBezTo>
                  <a:pt x="162260" y="3377"/>
                  <a:pt x="169707" y="5840"/>
                  <a:pt x="173779" y="13343"/>
                </a:cubicBezTo>
                <a:cubicBezTo>
                  <a:pt x="174850" y="15326"/>
                  <a:pt x="175707" y="17414"/>
                  <a:pt x="176243" y="19666"/>
                </a:cubicBezTo>
                <a:lnTo>
                  <a:pt x="181226" y="40295"/>
                </a:lnTo>
                <a:cubicBezTo>
                  <a:pt x="181977" y="43403"/>
                  <a:pt x="187226" y="46456"/>
                  <a:pt x="190281" y="45545"/>
                </a:cubicBezTo>
                <a:lnTo>
                  <a:pt x="210642" y="39543"/>
                </a:lnTo>
                <a:cubicBezTo>
                  <a:pt x="212785" y="38901"/>
                  <a:pt x="214981" y="38578"/>
                  <a:pt x="217177" y="38525"/>
                </a:cubicBezTo>
                <a:cubicBezTo>
                  <a:pt x="225804" y="38257"/>
                  <a:pt x="231643" y="43562"/>
                  <a:pt x="234483" y="46777"/>
                </a:cubicBezTo>
                <a:cubicBezTo>
                  <a:pt x="246325" y="60224"/>
                  <a:pt x="255432" y="76030"/>
                  <a:pt x="261220" y="93014"/>
                </a:cubicBezTo>
                <a:cubicBezTo>
                  <a:pt x="262612" y="97085"/>
                  <a:pt x="264219" y="104694"/>
                  <a:pt x="259772" y="111980"/>
                </a:cubicBezTo>
                <a:cubicBezTo>
                  <a:pt x="258593" y="113909"/>
                  <a:pt x="257148" y="115730"/>
                  <a:pt x="255485" y="117338"/>
                </a:cubicBezTo>
                <a:lnTo>
                  <a:pt x="240107" y="131964"/>
                </a:lnTo>
                <a:cubicBezTo>
                  <a:pt x="237856" y="134107"/>
                  <a:pt x="237856" y="140268"/>
                  <a:pt x="240107" y="142413"/>
                </a:cubicBezTo>
                <a:lnTo>
                  <a:pt x="255485" y="157040"/>
                </a:lnTo>
                <a:cubicBezTo>
                  <a:pt x="257145" y="158647"/>
                  <a:pt x="258593" y="160469"/>
                  <a:pt x="259772" y="162397"/>
                </a:cubicBezTo>
                <a:cubicBezTo>
                  <a:pt x="264164" y="169683"/>
                  <a:pt x="262559" y="177293"/>
                  <a:pt x="261220" y="181364"/>
                </a:cubicBezTo>
                <a:cubicBezTo>
                  <a:pt x="255432" y="198347"/>
                  <a:pt x="246325" y="214101"/>
                  <a:pt x="234483" y="227600"/>
                </a:cubicBezTo>
                <a:cubicBezTo>
                  <a:pt x="231643" y="230816"/>
                  <a:pt x="225749" y="236118"/>
                  <a:pt x="217177" y="235852"/>
                </a:cubicBezTo>
                <a:cubicBezTo>
                  <a:pt x="214981" y="235797"/>
                  <a:pt x="212785" y="235424"/>
                  <a:pt x="210642" y="234834"/>
                </a:cubicBezTo>
                <a:lnTo>
                  <a:pt x="190281" y="228780"/>
                </a:lnTo>
                <a:cubicBezTo>
                  <a:pt x="187226" y="227869"/>
                  <a:pt x="181977" y="230922"/>
                  <a:pt x="181226" y="234030"/>
                </a:cubicBezTo>
                <a:lnTo>
                  <a:pt x="176243" y="254659"/>
                </a:lnTo>
                <a:cubicBezTo>
                  <a:pt x="175707" y="256909"/>
                  <a:pt x="174850" y="259054"/>
                  <a:pt x="173779" y="260982"/>
                </a:cubicBezTo>
                <a:cubicBezTo>
                  <a:pt x="169652" y="268482"/>
                  <a:pt x="162205" y="270893"/>
                  <a:pt x="158028" y="271752"/>
                </a:cubicBezTo>
                <a:cubicBezTo>
                  <a:pt x="149349" y="273412"/>
                  <a:pt x="140454" y="274323"/>
                  <a:pt x="131347" y="274323"/>
                </a:cubicBezTo>
                <a:cubicBezTo>
                  <a:pt x="122239" y="274323"/>
                  <a:pt x="113345" y="273412"/>
                  <a:pt x="104665" y="271749"/>
                </a:cubicBezTo>
                <a:cubicBezTo>
                  <a:pt x="100434" y="270946"/>
                  <a:pt x="92986" y="268482"/>
                  <a:pt x="88915" y="260980"/>
                </a:cubicBezTo>
                <a:cubicBezTo>
                  <a:pt x="87843" y="258996"/>
                  <a:pt x="86986" y="256909"/>
                  <a:pt x="86451" y="254657"/>
                </a:cubicBezTo>
                <a:lnTo>
                  <a:pt x="81467" y="234028"/>
                </a:lnTo>
                <a:cubicBezTo>
                  <a:pt x="80716" y="230920"/>
                  <a:pt x="75468" y="227866"/>
                  <a:pt x="72413" y="228777"/>
                </a:cubicBezTo>
                <a:lnTo>
                  <a:pt x="52052" y="234777"/>
                </a:lnTo>
                <a:cubicBezTo>
                  <a:pt x="49908" y="235419"/>
                  <a:pt x="47712" y="235742"/>
                  <a:pt x="45516" y="235794"/>
                </a:cubicBezTo>
                <a:cubicBezTo>
                  <a:pt x="36889" y="236063"/>
                  <a:pt x="31050" y="230758"/>
                  <a:pt x="28210" y="227543"/>
                </a:cubicBezTo>
                <a:cubicBezTo>
                  <a:pt x="16423" y="214096"/>
                  <a:pt x="7261" y="198289"/>
                  <a:pt x="1474" y="181306"/>
                </a:cubicBezTo>
                <a:cubicBezTo>
                  <a:pt x="81" y="177235"/>
                  <a:pt x="-1526" y="169626"/>
                  <a:pt x="2921" y="162340"/>
                </a:cubicBezTo>
                <a:cubicBezTo>
                  <a:pt x="4101" y="160411"/>
                  <a:pt x="5545" y="158590"/>
                  <a:pt x="7208" y="156982"/>
                </a:cubicBezTo>
                <a:lnTo>
                  <a:pt x="22586" y="142356"/>
                </a:lnTo>
                <a:cubicBezTo>
                  <a:pt x="24837" y="140213"/>
                  <a:pt x="24837" y="134052"/>
                  <a:pt x="22586" y="131907"/>
                </a:cubicBezTo>
                <a:lnTo>
                  <a:pt x="7156" y="117280"/>
                </a:lnTo>
                <a:cubicBezTo>
                  <a:pt x="5495" y="115672"/>
                  <a:pt x="4048" y="113851"/>
                  <a:pt x="2869" y="111923"/>
                </a:cubicBezTo>
                <a:cubicBezTo>
                  <a:pt x="-1524" y="104637"/>
                  <a:pt x="81" y="97027"/>
                  <a:pt x="1476" y="93008"/>
                </a:cubicBezTo>
                <a:cubicBezTo>
                  <a:pt x="7263" y="76025"/>
                  <a:pt x="16371" y="60271"/>
                  <a:pt x="28213" y="46772"/>
                </a:cubicBezTo>
                <a:cubicBezTo>
                  <a:pt x="31052" y="43556"/>
                  <a:pt x="36947" y="38254"/>
                  <a:pt x="45519" y="38520"/>
                </a:cubicBezTo>
                <a:cubicBezTo>
                  <a:pt x="47715" y="38575"/>
                  <a:pt x="49911" y="38948"/>
                  <a:pt x="52054" y="39538"/>
                </a:cubicBezTo>
                <a:lnTo>
                  <a:pt x="72415" y="45540"/>
                </a:lnTo>
                <a:cubicBezTo>
                  <a:pt x="75470" y="46451"/>
                  <a:pt x="80719" y="43397"/>
                  <a:pt x="81470" y="40289"/>
                </a:cubicBezTo>
                <a:lnTo>
                  <a:pt x="86453" y="19661"/>
                </a:lnTo>
                <a:cubicBezTo>
                  <a:pt x="86989" y="17411"/>
                  <a:pt x="87845" y="15266"/>
                  <a:pt x="88917" y="13337"/>
                </a:cubicBezTo>
                <a:cubicBezTo>
                  <a:pt x="93044" y="5838"/>
                  <a:pt x="100491" y="3426"/>
                  <a:pt x="104668" y="2568"/>
                </a:cubicBezTo>
                <a:cubicBezTo>
                  <a:pt x="113347" y="908"/>
                  <a:pt x="122242" y="-5"/>
                  <a:pt x="131349" y="-5"/>
                </a:cubicBezTo>
                <a:lnTo>
                  <a:pt x="131347" y="0"/>
                </a:lnTo>
                <a:moveTo>
                  <a:pt x="111041" y="27539"/>
                </a:moveTo>
                <a:lnTo>
                  <a:pt x="106486" y="46344"/>
                </a:lnTo>
                <a:cubicBezTo>
                  <a:pt x="102306" y="63650"/>
                  <a:pt x="82216" y="75221"/>
                  <a:pt x="65123" y="70240"/>
                </a:cubicBezTo>
                <a:lnTo>
                  <a:pt x="46638" y="64775"/>
                </a:lnTo>
                <a:cubicBezTo>
                  <a:pt x="37798" y="75117"/>
                  <a:pt x="30832" y="87119"/>
                  <a:pt x="26277" y="99976"/>
                </a:cubicBezTo>
                <a:lnTo>
                  <a:pt x="40315" y="113316"/>
                </a:lnTo>
                <a:cubicBezTo>
                  <a:pt x="53173" y="125531"/>
                  <a:pt x="53173" y="148786"/>
                  <a:pt x="40315" y="161001"/>
                </a:cubicBezTo>
                <a:lnTo>
                  <a:pt x="26277" y="174341"/>
                </a:lnTo>
                <a:cubicBezTo>
                  <a:pt x="30832" y="187201"/>
                  <a:pt x="37795" y="199200"/>
                  <a:pt x="46638" y="209542"/>
                </a:cubicBezTo>
                <a:lnTo>
                  <a:pt x="65175" y="204078"/>
                </a:lnTo>
                <a:cubicBezTo>
                  <a:pt x="82213" y="199041"/>
                  <a:pt x="102359" y="210667"/>
                  <a:pt x="106538" y="227974"/>
                </a:cubicBezTo>
                <a:lnTo>
                  <a:pt x="111093" y="246778"/>
                </a:lnTo>
                <a:cubicBezTo>
                  <a:pt x="124272" y="249189"/>
                  <a:pt x="138578" y="249189"/>
                  <a:pt x="151760" y="246778"/>
                </a:cubicBezTo>
                <a:lnTo>
                  <a:pt x="156315" y="227974"/>
                </a:lnTo>
                <a:cubicBezTo>
                  <a:pt x="160495" y="210667"/>
                  <a:pt x="180585" y="199096"/>
                  <a:pt x="197678" y="204078"/>
                </a:cubicBezTo>
                <a:lnTo>
                  <a:pt x="216216" y="209542"/>
                </a:lnTo>
                <a:cubicBezTo>
                  <a:pt x="225055" y="199200"/>
                  <a:pt x="232022" y="187199"/>
                  <a:pt x="236577" y="174341"/>
                </a:cubicBezTo>
                <a:lnTo>
                  <a:pt x="222539" y="161001"/>
                </a:lnTo>
                <a:cubicBezTo>
                  <a:pt x="209680" y="148786"/>
                  <a:pt x="209680" y="125531"/>
                  <a:pt x="222539" y="113316"/>
                </a:cubicBezTo>
                <a:lnTo>
                  <a:pt x="236577" y="99976"/>
                </a:lnTo>
                <a:cubicBezTo>
                  <a:pt x="232022" y="87119"/>
                  <a:pt x="225058" y="75114"/>
                  <a:pt x="216216" y="64775"/>
                </a:cubicBezTo>
                <a:lnTo>
                  <a:pt x="197678" y="70240"/>
                </a:lnTo>
                <a:cubicBezTo>
                  <a:pt x="180640" y="75276"/>
                  <a:pt x="160495" y="63650"/>
                  <a:pt x="156315" y="46344"/>
                </a:cubicBezTo>
                <a:lnTo>
                  <a:pt x="151760" y="27539"/>
                </a:lnTo>
                <a:cubicBezTo>
                  <a:pt x="138581" y="25128"/>
                  <a:pt x="124275" y="25128"/>
                  <a:pt x="111093" y="27539"/>
                </a:cubicBezTo>
                <a:lnTo>
                  <a:pt x="111041" y="27539"/>
                </a:lnTo>
                <a:moveTo>
                  <a:pt x="105629" y="137160"/>
                </a:moveTo>
                <a:cubicBezTo>
                  <a:pt x="105629" y="151364"/>
                  <a:pt x="117143" y="162878"/>
                  <a:pt x="131347" y="162878"/>
                </a:cubicBezTo>
                <a:cubicBezTo>
                  <a:pt x="145550" y="162878"/>
                  <a:pt x="157064" y="151364"/>
                  <a:pt x="157064" y="137160"/>
                </a:cubicBezTo>
                <a:cubicBezTo>
                  <a:pt x="157064" y="122956"/>
                  <a:pt x="145550" y="111443"/>
                  <a:pt x="131347" y="111443"/>
                </a:cubicBezTo>
                <a:cubicBezTo>
                  <a:pt x="117143" y="111443"/>
                  <a:pt x="105629" y="122956"/>
                  <a:pt x="105629" y="137160"/>
                </a:cubicBezTo>
                <a:lnTo>
                  <a:pt x="105629" y="137160"/>
                </a:lnTo>
                <a:moveTo>
                  <a:pt x="131347" y="188595"/>
                </a:moveTo>
                <a:cubicBezTo>
                  <a:pt x="102940" y="188595"/>
                  <a:pt x="79912" y="165566"/>
                  <a:pt x="79912" y="137160"/>
                </a:cubicBezTo>
                <a:cubicBezTo>
                  <a:pt x="79912" y="108754"/>
                  <a:pt x="102940" y="85725"/>
                  <a:pt x="131347" y="85725"/>
                </a:cubicBezTo>
                <a:cubicBezTo>
                  <a:pt x="159754" y="85725"/>
                  <a:pt x="182781" y="108754"/>
                  <a:pt x="182781" y="137160"/>
                </a:cubicBezTo>
                <a:cubicBezTo>
                  <a:pt x="182781" y="165566"/>
                  <a:pt x="159754" y="188595"/>
                  <a:pt x="131347" y="188595"/>
                </a:cubicBezTo>
                <a:lnTo>
                  <a:pt x="131347" y="18859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30698" y="2867130"/>
            <a:ext cx="274320" cy="219456"/>
          </a:xfrm>
          <a:custGeom>
            <a:avLst/>
            <a:gdLst/>
            <a:ahLst/>
            <a:cxnLst/>
            <a:rect l="l" t="t" r="r" b="b"/>
            <a:pathLst>
              <a:path w="274320" h="219456">
                <a:moveTo>
                  <a:pt x="137160" y="0"/>
                </a:moveTo>
                <a:cubicBezTo>
                  <a:pt x="142860" y="0"/>
                  <a:pt x="147447" y="4587"/>
                  <a:pt x="147447" y="10288"/>
                </a:cubicBezTo>
                <a:lnTo>
                  <a:pt x="147447" y="41150"/>
                </a:lnTo>
                <a:lnTo>
                  <a:pt x="192024" y="41150"/>
                </a:lnTo>
                <a:cubicBezTo>
                  <a:pt x="214740" y="41150"/>
                  <a:pt x="233172" y="59580"/>
                  <a:pt x="233172" y="82298"/>
                </a:cubicBezTo>
                <a:lnTo>
                  <a:pt x="233172" y="178310"/>
                </a:lnTo>
                <a:cubicBezTo>
                  <a:pt x="233172" y="201028"/>
                  <a:pt x="214740" y="219458"/>
                  <a:pt x="192024" y="219458"/>
                </a:cubicBezTo>
                <a:lnTo>
                  <a:pt x="82296" y="219458"/>
                </a:lnTo>
                <a:cubicBezTo>
                  <a:pt x="59580" y="219458"/>
                  <a:pt x="41148" y="201028"/>
                  <a:pt x="41148" y="178310"/>
                </a:cubicBezTo>
                <a:lnTo>
                  <a:pt x="41148" y="82298"/>
                </a:lnTo>
                <a:cubicBezTo>
                  <a:pt x="41148" y="59580"/>
                  <a:pt x="59580" y="41150"/>
                  <a:pt x="82296" y="41150"/>
                </a:cubicBezTo>
                <a:lnTo>
                  <a:pt x="126873" y="41150"/>
                </a:lnTo>
                <a:lnTo>
                  <a:pt x="126873" y="10290"/>
                </a:lnTo>
                <a:cubicBezTo>
                  <a:pt x="126873" y="4589"/>
                  <a:pt x="131460" y="5"/>
                  <a:pt x="137160" y="5"/>
                </a:cubicBezTo>
                <a:lnTo>
                  <a:pt x="137160" y="0"/>
                </a:lnTo>
                <a:moveTo>
                  <a:pt x="82296" y="61722"/>
                </a:moveTo>
                <a:cubicBezTo>
                  <a:pt x="70936" y="61722"/>
                  <a:pt x="61722" y="70937"/>
                  <a:pt x="61722" y="82296"/>
                </a:cubicBezTo>
                <a:lnTo>
                  <a:pt x="61722" y="178308"/>
                </a:lnTo>
                <a:cubicBezTo>
                  <a:pt x="61722" y="189667"/>
                  <a:pt x="70936" y="198882"/>
                  <a:pt x="82296" y="198882"/>
                </a:cubicBezTo>
                <a:lnTo>
                  <a:pt x="192024" y="198882"/>
                </a:lnTo>
                <a:cubicBezTo>
                  <a:pt x="203384" y="198882"/>
                  <a:pt x="212598" y="189667"/>
                  <a:pt x="212598" y="178308"/>
                </a:cubicBezTo>
                <a:lnTo>
                  <a:pt x="212598" y="82296"/>
                </a:lnTo>
                <a:cubicBezTo>
                  <a:pt x="212598" y="70937"/>
                  <a:pt x="203384" y="61722"/>
                  <a:pt x="192024" y="61722"/>
                </a:cubicBezTo>
                <a:lnTo>
                  <a:pt x="137160" y="61722"/>
                </a:lnTo>
                <a:lnTo>
                  <a:pt x="82296" y="61722"/>
                </a:lnTo>
                <a:moveTo>
                  <a:pt x="20574" y="96012"/>
                </a:moveTo>
                <a:lnTo>
                  <a:pt x="27432" y="96012"/>
                </a:lnTo>
                <a:lnTo>
                  <a:pt x="27432" y="178308"/>
                </a:lnTo>
                <a:lnTo>
                  <a:pt x="20574" y="178308"/>
                </a:lnTo>
                <a:cubicBezTo>
                  <a:pt x="9214" y="178308"/>
                  <a:pt x="0" y="169093"/>
                  <a:pt x="0" y="157734"/>
                </a:cubicBezTo>
                <a:lnTo>
                  <a:pt x="0" y="116586"/>
                </a:lnTo>
                <a:cubicBezTo>
                  <a:pt x="0" y="105227"/>
                  <a:pt x="9214" y="96012"/>
                  <a:pt x="20574" y="96012"/>
                </a:cubicBezTo>
                <a:lnTo>
                  <a:pt x="20574" y="96012"/>
                </a:lnTo>
                <a:moveTo>
                  <a:pt x="253746" y="96012"/>
                </a:moveTo>
                <a:cubicBezTo>
                  <a:pt x="265106" y="96012"/>
                  <a:pt x="274320" y="105227"/>
                  <a:pt x="274320" y="116586"/>
                </a:cubicBezTo>
                <a:lnTo>
                  <a:pt x="274320" y="157734"/>
                </a:lnTo>
                <a:cubicBezTo>
                  <a:pt x="274320" y="169093"/>
                  <a:pt x="265106" y="178308"/>
                  <a:pt x="253746" y="178308"/>
                </a:cubicBezTo>
                <a:lnTo>
                  <a:pt x="246888" y="178308"/>
                </a:lnTo>
                <a:lnTo>
                  <a:pt x="246888" y="96012"/>
                </a:lnTo>
                <a:lnTo>
                  <a:pt x="253746" y="96012"/>
                </a:lnTo>
                <a:moveTo>
                  <a:pt x="89154" y="164592"/>
                </a:moveTo>
                <a:lnTo>
                  <a:pt x="102870" y="164592"/>
                </a:lnTo>
                <a:cubicBezTo>
                  <a:pt x="106642" y="164592"/>
                  <a:pt x="109728" y="167678"/>
                  <a:pt x="109728" y="171450"/>
                </a:cubicBezTo>
                <a:cubicBezTo>
                  <a:pt x="109728" y="175222"/>
                  <a:pt x="106642" y="178308"/>
                  <a:pt x="102870" y="178308"/>
                </a:cubicBezTo>
                <a:lnTo>
                  <a:pt x="89154" y="178308"/>
                </a:lnTo>
                <a:cubicBezTo>
                  <a:pt x="85382" y="178308"/>
                  <a:pt x="82296" y="175222"/>
                  <a:pt x="82296" y="171450"/>
                </a:cubicBezTo>
                <a:cubicBezTo>
                  <a:pt x="82296" y="167678"/>
                  <a:pt x="85382" y="164592"/>
                  <a:pt x="89154" y="164592"/>
                </a:cubicBezTo>
                <a:moveTo>
                  <a:pt x="130302" y="164592"/>
                </a:moveTo>
                <a:lnTo>
                  <a:pt x="144018" y="164592"/>
                </a:lnTo>
                <a:cubicBezTo>
                  <a:pt x="147790" y="164592"/>
                  <a:pt x="150876" y="167678"/>
                  <a:pt x="150876" y="171450"/>
                </a:cubicBezTo>
                <a:cubicBezTo>
                  <a:pt x="150876" y="175222"/>
                  <a:pt x="147790" y="178308"/>
                  <a:pt x="144018" y="178308"/>
                </a:cubicBezTo>
                <a:lnTo>
                  <a:pt x="130302" y="178308"/>
                </a:lnTo>
                <a:cubicBezTo>
                  <a:pt x="126530" y="178308"/>
                  <a:pt x="123444" y="175222"/>
                  <a:pt x="123444" y="171450"/>
                </a:cubicBezTo>
                <a:cubicBezTo>
                  <a:pt x="123444" y="167678"/>
                  <a:pt x="126530" y="164592"/>
                  <a:pt x="130302" y="164592"/>
                </a:cubicBezTo>
                <a:moveTo>
                  <a:pt x="171450" y="164592"/>
                </a:moveTo>
                <a:lnTo>
                  <a:pt x="185166" y="164592"/>
                </a:lnTo>
                <a:cubicBezTo>
                  <a:pt x="188938" y="164592"/>
                  <a:pt x="192024" y="167678"/>
                  <a:pt x="192024" y="171450"/>
                </a:cubicBezTo>
                <a:cubicBezTo>
                  <a:pt x="192024" y="175222"/>
                  <a:pt x="188938" y="178308"/>
                  <a:pt x="185166" y="178308"/>
                </a:cubicBezTo>
                <a:lnTo>
                  <a:pt x="171450" y="178308"/>
                </a:lnTo>
                <a:cubicBezTo>
                  <a:pt x="167678" y="178308"/>
                  <a:pt x="164592" y="175222"/>
                  <a:pt x="164592" y="171450"/>
                </a:cubicBezTo>
                <a:cubicBezTo>
                  <a:pt x="164592" y="167678"/>
                  <a:pt x="167678" y="164592"/>
                  <a:pt x="171450" y="164592"/>
                </a:cubicBezTo>
                <a:moveTo>
                  <a:pt x="85725" y="109728"/>
                </a:moveTo>
                <a:cubicBezTo>
                  <a:pt x="85725" y="100258"/>
                  <a:pt x="93400" y="92584"/>
                  <a:pt x="102870" y="92584"/>
                </a:cubicBezTo>
                <a:cubicBezTo>
                  <a:pt x="112340" y="92584"/>
                  <a:pt x="120015" y="100261"/>
                  <a:pt x="120015" y="109730"/>
                </a:cubicBezTo>
                <a:cubicBezTo>
                  <a:pt x="120015" y="119200"/>
                  <a:pt x="112340" y="126876"/>
                  <a:pt x="102870" y="126876"/>
                </a:cubicBezTo>
                <a:cubicBezTo>
                  <a:pt x="93400" y="126876"/>
                  <a:pt x="85725" y="119200"/>
                  <a:pt x="85725" y="109733"/>
                </a:cubicBezTo>
                <a:lnTo>
                  <a:pt x="85725" y="109728"/>
                </a:lnTo>
                <a:moveTo>
                  <a:pt x="171450" y="92584"/>
                </a:moveTo>
                <a:cubicBezTo>
                  <a:pt x="180920" y="92584"/>
                  <a:pt x="188595" y="100261"/>
                  <a:pt x="188595" y="109730"/>
                </a:cubicBezTo>
                <a:cubicBezTo>
                  <a:pt x="188595" y="119200"/>
                  <a:pt x="180920" y="126876"/>
                  <a:pt x="171450" y="126876"/>
                </a:cubicBezTo>
                <a:cubicBezTo>
                  <a:pt x="161980" y="126876"/>
                  <a:pt x="154305" y="119200"/>
                  <a:pt x="154305" y="109733"/>
                </a:cubicBezTo>
                <a:cubicBezTo>
                  <a:pt x="154305" y="100263"/>
                  <a:pt x="161980" y="92589"/>
                  <a:pt x="171450" y="92589"/>
                </a:cubicBezTo>
                <a:lnTo>
                  <a:pt x="171450" y="9258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3830698" y="1628027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2241" y="41203"/>
                </a:moveTo>
                <a:cubicBezTo>
                  <a:pt x="81223" y="44846"/>
                  <a:pt x="78598" y="47847"/>
                  <a:pt x="75169" y="49400"/>
                </a:cubicBezTo>
                <a:cubicBezTo>
                  <a:pt x="66276" y="53418"/>
                  <a:pt x="60060" y="62312"/>
                  <a:pt x="60008" y="72706"/>
                </a:cubicBezTo>
                <a:cubicBezTo>
                  <a:pt x="59953" y="77580"/>
                  <a:pt x="57220" y="81975"/>
                  <a:pt x="52881" y="84117"/>
                </a:cubicBezTo>
                <a:cubicBezTo>
                  <a:pt x="44363" y="88350"/>
                  <a:pt x="38575" y="97085"/>
                  <a:pt x="38575" y="107155"/>
                </a:cubicBezTo>
                <a:cubicBezTo>
                  <a:pt x="38575" y="110960"/>
                  <a:pt x="39379" y="114496"/>
                  <a:pt x="40824" y="117711"/>
                </a:cubicBezTo>
                <a:cubicBezTo>
                  <a:pt x="43181" y="122909"/>
                  <a:pt x="41842" y="128963"/>
                  <a:pt x="37557" y="132713"/>
                </a:cubicBezTo>
                <a:cubicBezTo>
                  <a:pt x="30271" y="138981"/>
                  <a:pt x="25717" y="148251"/>
                  <a:pt x="25717" y="158592"/>
                </a:cubicBezTo>
                <a:cubicBezTo>
                  <a:pt x="25717" y="169414"/>
                  <a:pt x="30699" y="179005"/>
                  <a:pt x="38523" y="185328"/>
                </a:cubicBezTo>
                <a:cubicBezTo>
                  <a:pt x="42114" y="188222"/>
                  <a:pt x="43880" y="192828"/>
                  <a:pt x="43183" y="197384"/>
                </a:cubicBezTo>
                <a:cubicBezTo>
                  <a:pt x="42969" y="198723"/>
                  <a:pt x="42862" y="200064"/>
                  <a:pt x="42862" y="201455"/>
                </a:cubicBezTo>
                <a:cubicBezTo>
                  <a:pt x="42862" y="215440"/>
                  <a:pt x="54005" y="226797"/>
                  <a:pt x="67883" y="227172"/>
                </a:cubicBezTo>
                <a:cubicBezTo>
                  <a:pt x="72813" y="227334"/>
                  <a:pt x="77205" y="230226"/>
                  <a:pt x="79243" y="234727"/>
                </a:cubicBezTo>
                <a:cubicBezTo>
                  <a:pt x="82941" y="242924"/>
                  <a:pt x="91189" y="248605"/>
                  <a:pt x="100728" y="248605"/>
                </a:cubicBezTo>
                <a:cubicBezTo>
                  <a:pt x="113747" y="248605"/>
                  <a:pt x="124303" y="238049"/>
                  <a:pt x="124303" y="225030"/>
                </a:cubicBezTo>
                <a:lnTo>
                  <a:pt x="124303" y="47150"/>
                </a:lnTo>
                <a:cubicBezTo>
                  <a:pt x="124303" y="35310"/>
                  <a:pt x="114712" y="25720"/>
                  <a:pt x="102873" y="25720"/>
                </a:cubicBezTo>
                <a:cubicBezTo>
                  <a:pt x="93121" y="25720"/>
                  <a:pt x="84817" y="32257"/>
                  <a:pt x="82244" y="41205"/>
                </a:cubicBezTo>
                <a:lnTo>
                  <a:pt x="82241" y="41203"/>
                </a:lnTo>
                <a:moveTo>
                  <a:pt x="137160" y="258248"/>
                </a:moveTo>
                <a:cubicBezTo>
                  <a:pt x="128160" y="268159"/>
                  <a:pt x="115140" y="274320"/>
                  <a:pt x="100728" y="274320"/>
                </a:cubicBezTo>
                <a:cubicBezTo>
                  <a:pt x="83476" y="274320"/>
                  <a:pt x="68314" y="265479"/>
                  <a:pt x="59525" y="252086"/>
                </a:cubicBezTo>
                <a:cubicBezTo>
                  <a:pt x="35415" y="247801"/>
                  <a:pt x="17145" y="226745"/>
                  <a:pt x="17145" y="201455"/>
                </a:cubicBezTo>
                <a:cubicBezTo>
                  <a:pt x="17145" y="201186"/>
                  <a:pt x="17145" y="200865"/>
                  <a:pt x="17145" y="200597"/>
                </a:cubicBezTo>
                <a:cubicBezTo>
                  <a:pt x="6537" y="189775"/>
                  <a:pt x="0" y="174934"/>
                  <a:pt x="0" y="158593"/>
                </a:cubicBezTo>
                <a:cubicBezTo>
                  <a:pt x="0" y="143697"/>
                  <a:pt x="5412" y="130088"/>
                  <a:pt x="14358" y="119642"/>
                </a:cubicBezTo>
                <a:cubicBezTo>
                  <a:pt x="13392" y="115623"/>
                  <a:pt x="12857" y="111445"/>
                  <a:pt x="12857" y="107158"/>
                </a:cubicBezTo>
                <a:cubicBezTo>
                  <a:pt x="12857" y="89692"/>
                  <a:pt x="21592" y="74206"/>
                  <a:pt x="34877" y="64937"/>
                </a:cubicBezTo>
                <a:cubicBezTo>
                  <a:pt x="37288" y="49452"/>
                  <a:pt x="46558" y="36273"/>
                  <a:pt x="59470" y="28611"/>
                </a:cubicBezTo>
                <a:cubicBezTo>
                  <a:pt x="66704" y="11787"/>
                  <a:pt x="83418" y="0"/>
                  <a:pt x="102867" y="0"/>
                </a:cubicBezTo>
                <a:cubicBezTo>
                  <a:pt x="116369" y="0"/>
                  <a:pt x="128585" y="5678"/>
                  <a:pt x="137157" y="14789"/>
                </a:cubicBezTo>
                <a:cubicBezTo>
                  <a:pt x="145730" y="5681"/>
                  <a:pt x="157945" y="0"/>
                  <a:pt x="171447" y="0"/>
                </a:cubicBezTo>
                <a:cubicBezTo>
                  <a:pt x="190897" y="0"/>
                  <a:pt x="207614" y="11787"/>
                  <a:pt x="214793" y="28611"/>
                </a:cubicBezTo>
                <a:cubicBezTo>
                  <a:pt x="227705" y="36273"/>
                  <a:pt x="237026" y="49454"/>
                  <a:pt x="239385" y="64937"/>
                </a:cubicBezTo>
                <a:cubicBezTo>
                  <a:pt x="252725" y="74206"/>
                  <a:pt x="261460" y="89689"/>
                  <a:pt x="261460" y="107158"/>
                </a:cubicBezTo>
                <a:cubicBezTo>
                  <a:pt x="261460" y="111445"/>
                  <a:pt x="260925" y="115623"/>
                  <a:pt x="259959" y="119642"/>
                </a:cubicBezTo>
                <a:cubicBezTo>
                  <a:pt x="268908" y="130143"/>
                  <a:pt x="274317" y="143752"/>
                  <a:pt x="274317" y="158593"/>
                </a:cubicBezTo>
                <a:cubicBezTo>
                  <a:pt x="274317" y="174934"/>
                  <a:pt x="267780" y="189775"/>
                  <a:pt x="257172" y="200597"/>
                </a:cubicBezTo>
                <a:cubicBezTo>
                  <a:pt x="257172" y="200865"/>
                  <a:pt x="257172" y="201186"/>
                  <a:pt x="257172" y="201455"/>
                </a:cubicBezTo>
                <a:cubicBezTo>
                  <a:pt x="257172" y="226797"/>
                  <a:pt x="238903" y="247801"/>
                  <a:pt x="214793" y="252086"/>
                </a:cubicBezTo>
                <a:cubicBezTo>
                  <a:pt x="206006" y="265481"/>
                  <a:pt x="190844" y="274320"/>
                  <a:pt x="173590" y="274320"/>
                </a:cubicBezTo>
                <a:cubicBezTo>
                  <a:pt x="159177" y="274320"/>
                  <a:pt x="146158" y="268104"/>
                  <a:pt x="137157" y="258248"/>
                </a:cubicBezTo>
                <a:lnTo>
                  <a:pt x="137160" y="258248"/>
                </a:lnTo>
                <a:moveTo>
                  <a:pt x="150020" y="225027"/>
                </a:moveTo>
                <a:cubicBezTo>
                  <a:pt x="150020" y="238047"/>
                  <a:pt x="160576" y="248602"/>
                  <a:pt x="173595" y="248602"/>
                </a:cubicBezTo>
                <a:cubicBezTo>
                  <a:pt x="183133" y="248602"/>
                  <a:pt x="191382" y="242924"/>
                  <a:pt x="195080" y="234725"/>
                </a:cubicBezTo>
                <a:cubicBezTo>
                  <a:pt x="197115" y="230223"/>
                  <a:pt x="201510" y="227277"/>
                  <a:pt x="206440" y="227170"/>
                </a:cubicBezTo>
                <a:cubicBezTo>
                  <a:pt x="220317" y="226794"/>
                  <a:pt x="231460" y="215437"/>
                  <a:pt x="231460" y="201452"/>
                </a:cubicBezTo>
                <a:cubicBezTo>
                  <a:pt x="231460" y="200059"/>
                  <a:pt x="231353" y="198665"/>
                  <a:pt x="231139" y="197382"/>
                </a:cubicBezTo>
                <a:cubicBezTo>
                  <a:pt x="230390" y="192828"/>
                  <a:pt x="232212" y="188219"/>
                  <a:pt x="235800" y="185325"/>
                </a:cubicBezTo>
                <a:cubicBezTo>
                  <a:pt x="243624" y="179002"/>
                  <a:pt x="248605" y="169412"/>
                  <a:pt x="248605" y="158590"/>
                </a:cubicBezTo>
                <a:cubicBezTo>
                  <a:pt x="248605" y="148248"/>
                  <a:pt x="244051" y="138982"/>
                  <a:pt x="236765" y="132711"/>
                </a:cubicBezTo>
                <a:cubicBezTo>
                  <a:pt x="232481" y="129013"/>
                  <a:pt x="231139" y="122906"/>
                  <a:pt x="233498" y="117708"/>
                </a:cubicBezTo>
                <a:cubicBezTo>
                  <a:pt x="234944" y="114493"/>
                  <a:pt x="235748" y="110957"/>
                  <a:pt x="235748" y="107152"/>
                </a:cubicBezTo>
                <a:cubicBezTo>
                  <a:pt x="235748" y="97079"/>
                  <a:pt x="229962" y="88348"/>
                  <a:pt x="221442" y="84115"/>
                </a:cubicBezTo>
                <a:cubicBezTo>
                  <a:pt x="217102" y="81972"/>
                  <a:pt x="214315" y="77526"/>
                  <a:pt x="214315" y="72703"/>
                </a:cubicBezTo>
                <a:cubicBezTo>
                  <a:pt x="214260" y="62361"/>
                  <a:pt x="208047" y="53416"/>
                  <a:pt x="199153" y="49397"/>
                </a:cubicBezTo>
                <a:cubicBezTo>
                  <a:pt x="195724" y="47844"/>
                  <a:pt x="193099" y="44843"/>
                  <a:pt x="192082" y="41200"/>
                </a:cubicBezTo>
                <a:cubicBezTo>
                  <a:pt x="189511" y="32252"/>
                  <a:pt x="181205" y="25715"/>
                  <a:pt x="171453" y="25715"/>
                </a:cubicBezTo>
                <a:cubicBezTo>
                  <a:pt x="159613" y="25715"/>
                  <a:pt x="150023" y="35305"/>
                  <a:pt x="150023" y="47148"/>
                </a:cubicBezTo>
                <a:lnTo>
                  <a:pt x="150020" y="225027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Advancing the Future: AI in Natural Language Processing and Robotics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40476" r="-1404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AI-powered NLP and Robotics have many real-world applications, including virtual assistants, chatbots, and self-driving cars.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technologies are reshaping how humans interact with machines and the environment.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45" y="1692950"/>
            <a:ext cx="365760" cy="292608"/>
          </a:xfrm>
          <a:custGeom>
            <a:avLst/>
            <a:gdLst/>
            <a:ahLst/>
            <a:cxnLst/>
            <a:rect l="l" t="t" r="r" b="b"/>
            <a:pathLst>
              <a:path w="365760" h="292608">
                <a:moveTo>
                  <a:pt x="182880" y="0"/>
                </a:moveTo>
                <a:cubicBezTo>
                  <a:pt x="190480" y="0"/>
                  <a:pt x="196596" y="6116"/>
                  <a:pt x="196596" y="13717"/>
                </a:cubicBezTo>
                <a:lnTo>
                  <a:pt x="196596" y="54867"/>
                </a:lnTo>
                <a:lnTo>
                  <a:pt x="256032" y="54867"/>
                </a:lnTo>
                <a:cubicBezTo>
                  <a:pt x="286321" y="54867"/>
                  <a:pt x="310896" y="79440"/>
                  <a:pt x="310896" y="109731"/>
                </a:cubicBezTo>
                <a:lnTo>
                  <a:pt x="310896" y="237747"/>
                </a:lnTo>
                <a:cubicBezTo>
                  <a:pt x="310896" y="268038"/>
                  <a:pt x="286321" y="292611"/>
                  <a:pt x="256032" y="292611"/>
                </a:cubicBezTo>
                <a:lnTo>
                  <a:pt x="109728" y="292611"/>
                </a:lnTo>
                <a:cubicBezTo>
                  <a:pt x="79439" y="292611"/>
                  <a:pt x="54864" y="268038"/>
                  <a:pt x="54864" y="237747"/>
                </a:cubicBezTo>
                <a:lnTo>
                  <a:pt x="54864" y="109731"/>
                </a:lnTo>
                <a:cubicBezTo>
                  <a:pt x="54864" y="79440"/>
                  <a:pt x="79439" y="54867"/>
                  <a:pt x="109728" y="54867"/>
                </a:cubicBezTo>
                <a:lnTo>
                  <a:pt x="169164" y="54867"/>
                </a:lnTo>
                <a:lnTo>
                  <a:pt x="169164" y="13720"/>
                </a:lnTo>
                <a:cubicBezTo>
                  <a:pt x="169164" y="6118"/>
                  <a:pt x="175280" y="6"/>
                  <a:pt x="182880" y="6"/>
                </a:cubicBezTo>
                <a:lnTo>
                  <a:pt x="182880" y="0"/>
                </a:lnTo>
                <a:moveTo>
                  <a:pt x="109728" y="82296"/>
                </a:moveTo>
                <a:cubicBezTo>
                  <a:pt x="94582" y="82296"/>
                  <a:pt x="82296" y="94583"/>
                  <a:pt x="82296" y="109728"/>
                </a:cubicBezTo>
                <a:lnTo>
                  <a:pt x="82296" y="237744"/>
                </a:lnTo>
                <a:cubicBezTo>
                  <a:pt x="82296" y="252889"/>
                  <a:pt x="94582" y="265176"/>
                  <a:pt x="109728" y="265176"/>
                </a:cubicBezTo>
                <a:lnTo>
                  <a:pt x="256032" y="265176"/>
                </a:lnTo>
                <a:cubicBezTo>
                  <a:pt x="271178" y="265176"/>
                  <a:pt x="283464" y="252889"/>
                  <a:pt x="283464" y="237744"/>
                </a:cubicBezTo>
                <a:lnTo>
                  <a:pt x="283464" y="109728"/>
                </a:lnTo>
                <a:cubicBezTo>
                  <a:pt x="283464" y="94583"/>
                  <a:pt x="271178" y="82296"/>
                  <a:pt x="256032" y="82296"/>
                </a:cubicBezTo>
                <a:lnTo>
                  <a:pt x="182880" y="82296"/>
                </a:lnTo>
                <a:lnTo>
                  <a:pt x="109728" y="82296"/>
                </a:lnTo>
                <a:moveTo>
                  <a:pt x="27432" y="128016"/>
                </a:moveTo>
                <a:lnTo>
                  <a:pt x="36576" y="128016"/>
                </a:lnTo>
                <a:lnTo>
                  <a:pt x="36576" y="237744"/>
                </a:lnTo>
                <a:lnTo>
                  <a:pt x="27432" y="237744"/>
                </a:lnTo>
                <a:cubicBezTo>
                  <a:pt x="12286" y="237744"/>
                  <a:pt x="0" y="225457"/>
                  <a:pt x="0" y="210312"/>
                </a:cubicBezTo>
                <a:lnTo>
                  <a:pt x="0" y="155448"/>
                </a:lnTo>
                <a:cubicBezTo>
                  <a:pt x="0" y="140303"/>
                  <a:pt x="12286" y="128016"/>
                  <a:pt x="27432" y="128016"/>
                </a:cubicBezTo>
                <a:lnTo>
                  <a:pt x="27432" y="128016"/>
                </a:lnTo>
                <a:moveTo>
                  <a:pt x="338328" y="128016"/>
                </a:moveTo>
                <a:cubicBezTo>
                  <a:pt x="353474" y="128016"/>
                  <a:pt x="365760" y="140303"/>
                  <a:pt x="365760" y="155448"/>
                </a:cubicBezTo>
                <a:lnTo>
                  <a:pt x="365760" y="210312"/>
                </a:lnTo>
                <a:cubicBezTo>
                  <a:pt x="365760" y="225457"/>
                  <a:pt x="353474" y="237744"/>
                  <a:pt x="338328" y="237744"/>
                </a:cubicBezTo>
                <a:lnTo>
                  <a:pt x="329184" y="237744"/>
                </a:lnTo>
                <a:lnTo>
                  <a:pt x="329184" y="128016"/>
                </a:lnTo>
                <a:lnTo>
                  <a:pt x="338328" y="128016"/>
                </a:lnTo>
                <a:moveTo>
                  <a:pt x="118872" y="219456"/>
                </a:moveTo>
                <a:lnTo>
                  <a:pt x="137160" y="219456"/>
                </a:lnTo>
                <a:cubicBezTo>
                  <a:pt x="142189" y="219456"/>
                  <a:pt x="146304" y="223570"/>
                  <a:pt x="146304" y="228600"/>
                </a:cubicBezTo>
                <a:cubicBezTo>
                  <a:pt x="146304" y="233630"/>
                  <a:pt x="142189" y="237744"/>
                  <a:pt x="137160" y="237744"/>
                </a:cubicBezTo>
                <a:lnTo>
                  <a:pt x="118872" y="237744"/>
                </a:lnTo>
                <a:cubicBezTo>
                  <a:pt x="113843" y="237744"/>
                  <a:pt x="109728" y="233630"/>
                  <a:pt x="109728" y="228600"/>
                </a:cubicBezTo>
                <a:cubicBezTo>
                  <a:pt x="109728" y="223570"/>
                  <a:pt x="113843" y="219456"/>
                  <a:pt x="118872" y="219456"/>
                </a:cubicBezTo>
                <a:moveTo>
                  <a:pt x="173736" y="219456"/>
                </a:moveTo>
                <a:lnTo>
                  <a:pt x="192024" y="219456"/>
                </a:lnTo>
                <a:cubicBezTo>
                  <a:pt x="197053" y="219456"/>
                  <a:pt x="201168" y="223570"/>
                  <a:pt x="201168" y="228600"/>
                </a:cubicBezTo>
                <a:cubicBezTo>
                  <a:pt x="201168" y="233630"/>
                  <a:pt x="197053" y="237744"/>
                  <a:pt x="192024" y="237744"/>
                </a:cubicBezTo>
                <a:lnTo>
                  <a:pt x="173736" y="237744"/>
                </a:lnTo>
                <a:cubicBezTo>
                  <a:pt x="168707" y="237744"/>
                  <a:pt x="164592" y="233630"/>
                  <a:pt x="164592" y="228600"/>
                </a:cubicBezTo>
                <a:cubicBezTo>
                  <a:pt x="164592" y="223570"/>
                  <a:pt x="168707" y="219456"/>
                  <a:pt x="173736" y="219456"/>
                </a:cubicBezTo>
                <a:lnTo>
                  <a:pt x="173736" y="219456"/>
                </a:lnTo>
                <a:moveTo>
                  <a:pt x="228600" y="219456"/>
                </a:moveTo>
                <a:lnTo>
                  <a:pt x="246888" y="219456"/>
                </a:lnTo>
                <a:cubicBezTo>
                  <a:pt x="251917" y="219456"/>
                  <a:pt x="256032" y="223570"/>
                  <a:pt x="256032" y="228600"/>
                </a:cubicBezTo>
                <a:cubicBezTo>
                  <a:pt x="256032" y="233630"/>
                  <a:pt x="251917" y="237744"/>
                  <a:pt x="246888" y="237744"/>
                </a:cubicBezTo>
                <a:lnTo>
                  <a:pt x="228600" y="237744"/>
                </a:lnTo>
                <a:cubicBezTo>
                  <a:pt x="223571" y="237744"/>
                  <a:pt x="219456" y="233630"/>
                  <a:pt x="219456" y="228600"/>
                </a:cubicBezTo>
                <a:cubicBezTo>
                  <a:pt x="219456" y="223570"/>
                  <a:pt x="223571" y="219456"/>
                  <a:pt x="228600" y="219456"/>
                </a:cubicBezTo>
                <a:moveTo>
                  <a:pt x="114300" y="146304"/>
                </a:moveTo>
                <a:cubicBezTo>
                  <a:pt x="114300" y="133678"/>
                  <a:pt x="124534" y="123445"/>
                  <a:pt x="137160" y="123445"/>
                </a:cubicBezTo>
                <a:cubicBezTo>
                  <a:pt x="149786" y="123445"/>
                  <a:pt x="160020" y="133681"/>
                  <a:pt x="160020" y="146307"/>
                </a:cubicBezTo>
                <a:cubicBezTo>
                  <a:pt x="160020" y="158933"/>
                  <a:pt x="149786" y="169168"/>
                  <a:pt x="137160" y="169168"/>
                </a:cubicBezTo>
                <a:cubicBezTo>
                  <a:pt x="124534" y="169168"/>
                  <a:pt x="114300" y="158933"/>
                  <a:pt x="114300" y="146310"/>
                </a:cubicBezTo>
                <a:lnTo>
                  <a:pt x="114300" y="146304"/>
                </a:lnTo>
                <a:moveTo>
                  <a:pt x="228600" y="123445"/>
                </a:moveTo>
                <a:cubicBezTo>
                  <a:pt x="241226" y="123445"/>
                  <a:pt x="251460" y="133681"/>
                  <a:pt x="251460" y="146307"/>
                </a:cubicBezTo>
                <a:cubicBezTo>
                  <a:pt x="251460" y="158933"/>
                  <a:pt x="241226" y="169168"/>
                  <a:pt x="228600" y="169168"/>
                </a:cubicBezTo>
                <a:cubicBezTo>
                  <a:pt x="215974" y="169168"/>
                  <a:pt x="205740" y="158933"/>
                  <a:pt x="205740" y="146310"/>
                </a:cubicBezTo>
                <a:cubicBezTo>
                  <a:pt x="205740" y="133684"/>
                  <a:pt x="215974" y="123451"/>
                  <a:pt x="228600" y="123451"/>
                </a:cubicBezTo>
                <a:lnTo>
                  <a:pt x="228600" y="12344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future of AI in NLP and Robotics is exciting and rapidly evolving, with many potential applications and challenges.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AI-powered technologies continue to push boundaries, offering innovative solutions to complex problems.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Future Potential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30553" y="1656374"/>
            <a:ext cx="319969" cy="365760"/>
          </a:xfrm>
          <a:custGeom>
            <a:avLst/>
            <a:gdLst/>
            <a:ahLst/>
            <a:cxnLst/>
            <a:rect l="l" t="t" r="r" b="b"/>
            <a:pathLst>
              <a:path w="319969" h="365760">
                <a:moveTo>
                  <a:pt x="285751" y="160020"/>
                </a:moveTo>
                <a:cubicBezTo>
                  <a:pt x="285751" y="210740"/>
                  <a:pt x="255748" y="254459"/>
                  <a:pt x="212456" y="274320"/>
                </a:cubicBezTo>
                <a:lnTo>
                  <a:pt x="271964" y="274320"/>
                </a:lnTo>
                <a:cubicBezTo>
                  <a:pt x="301609" y="245246"/>
                  <a:pt x="319968" y="204811"/>
                  <a:pt x="319968" y="160020"/>
                </a:cubicBezTo>
                <a:cubicBezTo>
                  <a:pt x="320039" y="71652"/>
                  <a:pt x="248388" y="0"/>
                  <a:pt x="160019" y="0"/>
                </a:cubicBezTo>
                <a:cubicBezTo>
                  <a:pt x="71650" y="0"/>
                  <a:pt x="0" y="71652"/>
                  <a:pt x="0" y="160020"/>
                </a:cubicBezTo>
                <a:cubicBezTo>
                  <a:pt x="0" y="204811"/>
                  <a:pt x="18360" y="245246"/>
                  <a:pt x="48005" y="274320"/>
                </a:cubicBezTo>
                <a:lnTo>
                  <a:pt x="107512" y="274320"/>
                </a:lnTo>
                <a:cubicBezTo>
                  <a:pt x="64294" y="254459"/>
                  <a:pt x="34288" y="210740"/>
                  <a:pt x="34288" y="160020"/>
                </a:cubicBezTo>
                <a:cubicBezTo>
                  <a:pt x="34288" y="90584"/>
                  <a:pt x="90580" y="34290"/>
                  <a:pt x="160016" y="34290"/>
                </a:cubicBezTo>
                <a:cubicBezTo>
                  <a:pt x="229452" y="34290"/>
                  <a:pt x="285745" y="90584"/>
                  <a:pt x="285745" y="160020"/>
                </a:cubicBezTo>
                <a:lnTo>
                  <a:pt x="285751" y="160020"/>
                </a:lnTo>
                <a:moveTo>
                  <a:pt x="119659" y="71652"/>
                </a:moveTo>
                <a:cubicBezTo>
                  <a:pt x="117803" y="66652"/>
                  <a:pt x="110802" y="66652"/>
                  <a:pt x="108943" y="71652"/>
                </a:cubicBezTo>
                <a:lnTo>
                  <a:pt x="101942" y="90511"/>
                </a:lnTo>
                <a:lnTo>
                  <a:pt x="83083" y="97512"/>
                </a:lnTo>
                <a:cubicBezTo>
                  <a:pt x="78082" y="99370"/>
                  <a:pt x="78082" y="106370"/>
                  <a:pt x="83083" y="108228"/>
                </a:cubicBezTo>
                <a:lnTo>
                  <a:pt x="101942" y="115229"/>
                </a:lnTo>
                <a:lnTo>
                  <a:pt x="108943" y="134088"/>
                </a:lnTo>
                <a:cubicBezTo>
                  <a:pt x="110799" y="139088"/>
                  <a:pt x="117800" y="139088"/>
                  <a:pt x="119659" y="134088"/>
                </a:cubicBezTo>
                <a:lnTo>
                  <a:pt x="126660" y="115229"/>
                </a:lnTo>
                <a:lnTo>
                  <a:pt x="145518" y="108228"/>
                </a:lnTo>
                <a:cubicBezTo>
                  <a:pt x="150520" y="106370"/>
                  <a:pt x="150520" y="99370"/>
                  <a:pt x="145518" y="97512"/>
                </a:cubicBezTo>
                <a:lnTo>
                  <a:pt x="126660" y="90511"/>
                </a:lnTo>
                <a:lnTo>
                  <a:pt x="119659" y="71652"/>
                </a:lnTo>
                <a:moveTo>
                  <a:pt x="200384" y="105942"/>
                </a:moveTo>
                <a:lnTo>
                  <a:pt x="187239" y="141520"/>
                </a:lnTo>
                <a:lnTo>
                  <a:pt x="151662" y="154665"/>
                </a:lnTo>
                <a:cubicBezTo>
                  <a:pt x="146661" y="156523"/>
                  <a:pt x="146661" y="163524"/>
                  <a:pt x="151662" y="165382"/>
                </a:cubicBezTo>
                <a:lnTo>
                  <a:pt x="187239" y="178528"/>
                </a:lnTo>
                <a:lnTo>
                  <a:pt x="200384" y="214105"/>
                </a:lnTo>
                <a:cubicBezTo>
                  <a:pt x="202239" y="219105"/>
                  <a:pt x="209240" y="219105"/>
                  <a:pt x="211099" y="214105"/>
                </a:cubicBezTo>
                <a:lnTo>
                  <a:pt x="224244" y="178528"/>
                </a:lnTo>
                <a:lnTo>
                  <a:pt x="259821" y="165382"/>
                </a:lnTo>
                <a:cubicBezTo>
                  <a:pt x="264822" y="163524"/>
                  <a:pt x="264822" y="156523"/>
                  <a:pt x="259821" y="154665"/>
                </a:cubicBezTo>
                <a:lnTo>
                  <a:pt x="224244" y="141520"/>
                </a:lnTo>
                <a:lnTo>
                  <a:pt x="211099" y="105942"/>
                </a:lnTo>
                <a:cubicBezTo>
                  <a:pt x="209243" y="100942"/>
                  <a:pt x="202243" y="100942"/>
                  <a:pt x="200384" y="105942"/>
                </a:cubicBezTo>
                <a:lnTo>
                  <a:pt x="200384" y="105942"/>
                </a:lnTo>
                <a:moveTo>
                  <a:pt x="14501" y="338756"/>
                </a:moveTo>
                <a:cubicBezTo>
                  <a:pt x="10856" y="343972"/>
                  <a:pt x="10357" y="350830"/>
                  <a:pt x="13359" y="356473"/>
                </a:cubicBezTo>
                <a:cubicBezTo>
                  <a:pt x="16360" y="362117"/>
                  <a:pt x="22215" y="365760"/>
                  <a:pt x="28576" y="365760"/>
                </a:cubicBezTo>
                <a:lnTo>
                  <a:pt x="291466" y="365760"/>
                </a:lnTo>
                <a:cubicBezTo>
                  <a:pt x="297824" y="365760"/>
                  <a:pt x="303753" y="362187"/>
                  <a:pt x="306683" y="356543"/>
                </a:cubicBezTo>
                <a:cubicBezTo>
                  <a:pt x="309611" y="350899"/>
                  <a:pt x="309182" y="344041"/>
                  <a:pt x="305541" y="338825"/>
                </a:cubicBezTo>
                <a:lnTo>
                  <a:pt x="276395" y="297176"/>
                </a:lnTo>
                <a:lnTo>
                  <a:pt x="43653" y="297176"/>
                </a:lnTo>
                <a:lnTo>
                  <a:pt x="14501" y="33875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conclusion, AI-powered NLP and Robotics are transforming industries and revolutionizing the way we live and work.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AI-powered NLP and Robotics have many real-world applications, including virtual assistants, chatbots, and self-driving cars.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Transforming Industries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10024" y="1656374"/>
            <a:ext cx="350251" cy="365760"/>
          </a:xfrm>
          <a:custGeom>
            <a:avLst/>
            <a:gdLst/>
            <a:ahLst/>
            <a:cxnLst/>
            <a:rect l="l" t="t" r="r" b="b"/>
            <a:pathLst>
              <a:path w="350251" h="365760">
                <a:moveTo>
                  <a:pt x="175129" y="0"/>
                </a:moveTo>
                <a:cubicBezTo>
                  <a:pt x="187272" y="0"/>
                  <a:pt x="199132" y="1214"/>
                  <a:pt x="210704" y="3431"/>
                </a:cubicBezTo>
                <a:cubicBezTo>
                  <a:pt x="216346" y="4502"/>
                  <a:pt x="226276" y="7787"/>
                  <a:pt x="231705" y="17791"/>
                </a:cubicBezTo>
                <a:cubicBezTo>
                  <a:pt x="233134" y="20435"/>
                  <a:pt x="234276" y="23218"/>
                  <a:pt x="234990" y="26221"/>
                </a:cubicBezTo>
                <a:lnTo>
                  <a:pt x="241634" y="53726"/>
                </a:lnTo>
                <a:cubicBezTo>
                  <a:pt x="242636" y="57870"/>
                  <a:pt x="249634" y="61941"/>
                  <a:pt x="253708" y="60727"/>
                </a:cubicBezTo>
                <a:lnTo>
                  <a:pt x="280855" y="52724"/>
                </a:lnTo>
                <a:cubicBezTo>
                  <a:pt x="283714" y="51868"/>
                  <a:pt x="286642" y="51437"/>
                  <a:pt x="289570" y="51367"/>
                </a:cubicBezTo>
                <a:cubicBezTo>
                  <a:pt x="301072" y="51009"/>
                  <a:pt x="308858" y="58083"/>
                  <a:pt x="312644" y="62369"/>
                </a:cubicBezTo>
                <a:cubicBezTo>
                  <a:pt x="328434" y="80299"/>
                  <a:pt x="340577" y="101374"/>
                  <a:pt x="348293" y="124018"/>
                </a:cubicBezTo>
                <a:cubicBezTo>
                  <a:pt x="350149" y="129446"/>
                  <a:pt x="352293" y="139592"/>
                  <a:pt x="346363" y="149307"/>
                </a:cubicBezTo>
                <a:cubicBezTo>
                  <a:pt x="344790" y="151878"/>
                  <a:pt x="342864" y="154307"/>
                  <a:pt x="340647" y="156450"/>
                </a:cubicBezTo>
                <a:lnTo>
                  <a:pt x="320143" y="175953"/>
                </a:lnTo>
                <a:cubicBezTo>
                  <a:pt x="317142" y="178809"/>
                  <a:pt x="317142" y="187024"/>
                  <a:pt x="320143" y="189884"/>
                </a:cubicBezTo>
                <a:lnTo>
                  <a:pt x="340647" y="209387"/>
                </a:lnTo>
                <a:cubicBezTo>
                  <a:pt x="342860" y="211530"/>
                  <a:pt x="344790" y="213959"/>
                  <a:pt x="346363" y="216530"/>
                </a:cubicBezTo>
                <a:cubicBezTo>
                  <a:pt x="352219" y="226245"/>
                  <a:pt x="350079" y="236391"/>
                  <a:pt x="348293" y="241819"/>
                </a:cubicBezTo>
                <a:cubicBezTo>
                  <a:pt x="340577" y="264463"/>
                  <a:pt x="328434" y="285469"/>
                  <a:pt x="312644" y="303468"/>
                </a:cubicBezTo>
                <a:cubicBezTo>
                  <a:pt x="308858" y="307754"/>
                  <a:pt x="300998" y="314824"/>
                  <a:pt x="289570" y="314470"/>
                </a:cubicBezTo>
                <a:cubicBezTo>
                  <a:pt x="286642" y="314396"/>
                  <a:pt x="283714" y="313899"/>
                  <a:pt x="280855" y="313113"/>
                </a:cubicBezTo>
                <a:lnTo>
                  <a:pt x="253708" y="305040"/>
                </a:lnTo>
                <a:cubicBezTo>
                  <a:pt x="249634" y="303826"/>
                  <a:pt x="242636" y="307897"/>
                  <a:pt x="241634" y="312041"/>
                </a:cubicBezTo>
                <a:lnTo>
                  <a:pt x="234990" y="339546"/>
                </a:lnTo>
                <a:cubicBezTo>
                  <a:pt x="234276" y="342545"/>
                  <a:pt x="233134" y="345406"/>
                  <a:pt x="231705" y="347977"/>
                </a:cubicBezTo>
                <a:cubicBezTo>
                  <a:pt x="226202" y="357977"/>
                  <a:pt x="216273" y="361192"/>
                  <a:pt x="210704" y="362337"/>
                </a:cubicBezTo>
                <a:cubicBezTo>
                  <a:pt x="199131" y="364549"/>
                  <a:pt x="187272" y="365764"/>
                  <a:pt x="175129" y="365764"/>
                </a:cubicBezTo>
                <a:cubicBezTo>
                  <a:pt x="162986" y="365764"/>
                  <a:pt x="151126" y="364549"/>
                  <a:pt x="139554" y="362333"/>
                </a:cubicBezTo>
                <a:cubicBezTo>
                  <a:pt x="133911" y="361261"/>
                  <a:pt x="123982" y="357977"/>
                  <a:pt x="118553" y="347973"/>
                </a:cubicBezTo>
                <a:cubicBezTo>
                  <a:pt x="117124" y="345329"/>
                  <a:pt x="115982" y="342545"/>
                  <a:pt x="115268" y="339543"/>
                </a:cubicBezTo>
                <a:lnTo>
                  <a:pt x="108623" y="312037"/>
                </a:lnTo>
                <a:cubicBezTo>
                  <a:pt x="107622" y="307893"/>
                  <a:pt x="100624" y="303822"/>
                  <a:pt x="96550" y="305037"/>
                </a:cubicBezTo>
                <a:lnTo>
                  <a:pt x="69402" y="313036"/>
                </a:lnTo>
                <a:cubicBezTo>
                  <a:pt x="66544" y="313892"/>
                  <a:pt x="63616" y="314323"/>
                  <a:pt x="60688" y="314393"/>
                </a:cubicBezTo>
                <a:cubicBezTo>
                  <a:pt x="49186" y="314751"/>
                  <a:pt x="41400" y="307678"/>
                  <a:pt x="37613" y="303391"/>
                </a:cubicBezTo>
                <a:cubicBezTo>
                  <a:pt x="21898" y="285461"/>
                  <a:pt x="9681" y="264386"/>
                  <a:pt x="1965" y="241742"/>
                </a:cubicBezTo>
                <a:cubicBezTo>
                  <a:pt x="109" y="236314"/>
                  <a:pt x="-2035" y="226168"/>
                  <a:pt x="3895" y="216453"/>
                </a:cubicBezTo>
                <a:cubicBezTo>
                  <a:pt x="5467" y="213882"/>
                  <a:pt x="7394" y="211453"/>
                  <a:pt x="9611" y="209310"/>
                </a:cubicBezTo>
                <a:lnTo>
                  <a:pt x="30115" y="189808"/>
                </a:lnTo>
                <a:cubicBezTo>
                  <a:pt x="33116" y="186951"/>
                  <a:pt x="33116" y="178736"/>
                  <a:pt x="30115" y="175876"/>
                </a:cubicBezTo>
                <a:lnTo>
                  <a:pt x="9541" y="156373"/>
                </a:lnTo>
                <a:cubicBezTo>
                  <a:pt x="7327" y="154230"/>
                  <a:pt x="5397" y="151801"/>
                  <a:pt x="3825" y="149230"/>
                </a:cubicBezTo>
                <a:cubicBezTo>
                  <a:pt x="-2031" y="139516"/>
                  <a:pt x="109" y="129369"/>
                  <a:pt x="1968" y="124011"/>
                </a:cubicBezTo>
                <a:cubicBezTo>
                  <a:pt x="9684" y="101367"/>
                  <a:pt x="21828" y="80361"/>
                  <a:pt x="37617" y="62362"/>
                </a:cubicBezTo>
                <a:cubicBezTo>
                  <a:pt x="41403" y="58075"/>
                  <a:pt x="49263" y="51005"/>
                  <a:pt x="60691" y="51360"/>
                </a:cubicBezTo>
                <a:cubicBezTo>
                  <a:pt x="63620" y="51433"/>
                  <a:pt x="66548" y="51931"/>
                  <a:pt x="69406" y="52717"/>
                </a:cubicBezTo>
                <a:lnTo>
                  <a:pt x="96554" y="60720"/>
                </a:lnTo>
                <a:cubicBezTo>
                  <a:pt x="100627" y="61934"/>
                  <a:pt x="107625" y="57863"/>
                  <a:pt x="108627" y="53719"/>
                </a:cubicBezTo>
                <a:lnTo>
                  <a:pt x="115271" y="26214"/>
                </a:lnTo>
                <a:cubicBezTo>
                  <a:pt x="115986" y="23215"/>
                  <a:pt x="117127" y="20355"/>
                  <a:pt x="118556" y="17783"/>
                </a:cubicBezTo>
                <a:cubicBezTo>
                  <a:pt x="124059" y="7783"/>
                  <a:pt x="133988" y="4568"/>
                  <a:pt x="139557" y="3424"/>
                </a:cubicBezTo>
                <a:cubicBezTo>
                  <a:pt x="151130" y="1211"/>
                  <a:pt x="162989" y="-7"/>
                  <a:pt x="175132" y="-7"/>
                </a:cubicBezTo>
                <a:lnTo>
                  <a:pt x="175129" y="0"/>
                </a:lnTo>
                <a:moveTo>
                  <a:pt x="148055" y="36719"/>
                </a:moveTo>
                <a:lnTo>
                  <a:pt x="141981" y="61792"/>
                </a:lnTo>
                <a:cubicBezTo>
                  <a:pt x="136409" y="84867"/>
                  <a:pt x="109622" y="100295"/>
                  <a:pt x="86831" y="93653"/>
                </a:cubicBezTo>
                <a:lnTo>
                  <a:pt x="62183" y="86367"/>
                </a:lnTo>
                <a:cubicBezTo>
                  <a:pt x="50398" y="100156"/>
                  <a:pt x="41109" y="116158"/>
                  <a:pt x="35036" y="133301"/>
                </a:cubicBezTo>
                <a:lnTo>
                  <a:pt x="53753" y="151088"/>
                </a:lnTo>
                <a:cubicBezTo>
                  <a:pt x="70898" y="167375"/>
                  <a:pt x="70898" y="198381"/>
                  <a:pt x="53753" y="214668"/>
                </a:cubicBezTo>
                <a:lnTo>
                  <a:pt x="35036" y="232455"/>
                </a:lnTo>
                <a:cubicBezTo>
                  <a:pt x="41109" y="249602"/>
                  <a:pt x="50394" y="265600"/>
                  <a:pt x="62183" y="279389"/>
                </a:cubicBezTo>
                <a:lnTo>
                  <a:pt x="86901" y="272103"/>
                </a:lnTo>
                <a:cubicBezTo>
                  <a:pt x="109618" y="265388"/>
                  <a:pt x="136479" y="280889"/>
                  <a:pt x="142051" y="303965"/>
                </a:cubicBezTo>
                <a:lnTo>
                  <a:pt x="148125" y="329038"/>
                </a:lnTo>
                <a:cubicBezTo>
                  <a:pt x="165697" y="332253"/>
                  <a:pt x="184771" y="332253"/>
                  <a:pt x="202347" y="329038"/>
                </a:cubicBezTo>
                <a:lnTo>
                  <a:pt x="208420" y="303965"/>
                </a:lnTo>
                <a:cubicBezTo>
                  <a:pt x="213993" y="280889"/>
                  <a:pt x="240780" y="265461"/>
                  <a:pt x="263571" y="272103"/>
                </a:cubicBezTo>
                <a:lnTo>
                  <a:pt x="288288" y="279389"/>
                </a:lnTo>
                <a:cubicBezTo>
                  <a:pt x="300074" y="265600"/>
                  <a:pt x="309362" y="249598"/>
                  <a:pt x="315436" y="232455"/>
                </a:cubicBezTo>
                <a:lnTo>
                  <a:pt x="296718" y="214668"/>
                </a:lnTo>
                <a:cubicBezTo>
                  <a:pt x="279574" y="198381"/>
                  <a:pt x="279574" y="167375"/>
                  <a:pt x="296718" y="151088"/>
                </a:cubicBezTo>
                <a:lnTo>
                  <a:pt x="315436" y="133301"/>
                </a:lnTo>
                <a:cubicBezTo>
                  <a:pt x="309362" y="116158"/>
                  <a:pt x="300077" y="100152"/>
                  <a:pt x="288288" y="86367"/>
                </a:cubicBezTo>
                <a:lnTo>
                  <a:pt x="263571" y="93653"/>
                </a:lnTo>
                <a:cubicBezTo>
                  <a:pt x="240853" y="100368"/>
                  <a:pt x="213993" y="84867"/>
                  <a:pt x="208420" y="61792"/>
                </a:cubicBezTo>
                <a:lnTo>
                  <a:pt x="202347" y="36719"/>
                </a:lnTo>
                <a:cubicBezTo>
                  <a:pt x="184775" y="33504"/>
                  <a:pt x="165700" y="33504"/>
                  <a:pt x="148125" y="36719"/>
                </a:cubicBezTo>
                <a:lnTo>
                  <a:pt x="148055" y="36719"/>
                </a:lnTo>
                <a:moveTo>
                  <a:pt x="140839" y="182880"/>
                </a:moveTo>
                <a:cubicBezTo>
                  <a:pt x="140839" y="201819"/>
                  <a:pt x="156191" y="217170"/>
                  <a:pt x="175129" y="217170"/>
                </a:cubicBezTo>
                <a:cubicBezTo>
                  <a:pt x="194067" y="217170"/>
                  <a:pt x="209418" y="201819"/>
                  <a:pt x="209418" y="182880"/>
                </a:cubicBezTo>
                <a:cubicBezTo>
                  <a:pt x="209418" y="163941"/>
                  <a:pt x="194067" y="148590"/>
                  <a:pt x="175129" y="148590"/>
                </a:cubicBezTo>
                <a:cubicBezTo>
                  <a:pt x="156191" y="148590"/>
                  <a:pt x="140839" y="163941"/>
                  <a:pt x="140839" y="182880"/>
                </a:cubicBezTo>
                <a:lnTo>
                  <a:pt x="140839" y="182880"/>
                </a:lnTo>
                <a:moveTo>
                  <a:pt x="175129" y="251460"/>
                </a:moveTo>
                <a:cubicBezTo>
                  <a:pt x="137253" y="251460"/>
                  <a:pt x="106550" y="220754"/>
                  <a:pt x="106550" y="182880"/>
                </a:cubicBezTo>
                <a:cubicBezTo>
                  <a:pt x="106550" y="145006"/>
                  <a:pt x="137253" y="114300"/>
                  <a:pt x="175129" y="114300"/>
                </a:cubicBezTo>
                <a:cubicBezTo>
                  <a:pt x="213005" y="114300"/>
                  <a:pt x="243708" y="145006"/>
                  <a:pt x="243708" y="182880"/>
                </a:cubicBezTo>
                <a:cubicBezTo>
                  <a:pt x="243708" y="220754"/>
                  <a:pt x="213005" y="251460"/>
                  <a:pt x="175129" y="2514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2743200" y="6200512"/>
            <a:ext cx="9448798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118218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118218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044876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971534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044876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2743200" cy="6857998"/>
          </a:xfrm>
          <a:prstGeom prst="rect">
            <a:avLst/>
          </a:prstGeom>
          <a:blipFill>
            <a:blip r:embed="rId1"/>
            <a:srcRect/>
            <a:stretch>
              <a:fillRect l="-51826" r="-5182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118219" y="548639"/>
            <a:ext cx="85953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References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227756" y="4850049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Human-Robot Interaction is a research area at Carnegie Mellon University.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field examines how humans and robots can effectively collaborate and communicate.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6227756" y="438331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Carnegie Mellon's Human-Robot Interaction Studies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227756" y="4065399"/>
            <a:ext cx="274320" cy="165347"/>
          </a:xfrm>
          <a:custGeom>
            <a:avLst/>
            <a:gdLst/>
            <a:ahLst/>
            <a:cxnLst/>
            <a:rect l="l" t="t" r="r" b="b"/>
            <a:pathLst>
              <a:path w="274320" h="165347">
                <a:moveTo>
                  <a:pt x="116671" y="258"/>
                </a:moveTo>
                <a:lnTo>
                  <a:pt x="94769" y="22161"/>
                </a:lnTo>
                <a:cubicBezTo>
                  <a:pt x="88210" y="23962"/>
                  <a:pt x="82126" y="27262"/>
                  <a:pt x="76982" y="31806"/>
                </a:cubicBezTo>
                <a:lnTo>
                  <a:pt x="65582" y="41965"/>
                </a:lnTo>
                <a:cubicBezTo>
                  <a:pt x="61209" y="45866"/>
                  <a:pt x="55509" y="48008"/>
                  <a:pt x="49636" y="48008"/>
                </a:cubicBezTo>
                <a:lnTo>
                  <a:pt x="41148" y="48008"/>
                </a:lnTo>
                <a:lnTo>
                  <a:pt x="41148" y="102872"/>
                </a:lnTo>
                <a:cubicBezTo>
                  <a:pt x="49891" y="103130"/>
                  <a:pt x="58208" y="106687"/>
                  <a:pt x="64421" y="112902"/>
                </a:cubicBezTo>
                <a:lnTo>
                  <a:pt x="79679" y="128160"/>
                </a:lnTo>
                <a:lnTo>
                  <a:pt x="82680" y="131161"/>
                </a:lnTo>
                <a:lnTo>
                  <a:pt x="82680" y="131161"/>
                </a:lnTo>
                <a:lnTo>
                  <a:pt x="94254" y="142734"/>
                </a:lnTo>
                <a:cubicBezTo>
                  <a:pt x="96912" y="145391"/>
                  <a:pt x="101284" y="145391"/>
                  <a:pt x="103940" y="142734"/>
                </a:cubicBezTo>
                <a:cubicBezTo>
                  <a:pt x="104670" y="142005"/>
                  <a:pt x="105226" y="141148"/>
                  <a:pt x="105525" y="140247"/>
                </a:cubicBezTo>
                <a:cubicBezTo>
                  <a:pt x="106727" y="136947"/>
                  <a:pt x="109511" y="134460"/>
                  <a:pt x="112940" y="133690"/>
                </a:cubicBezTo>
                <a:cubicBezTo>
                  <a:pt x="116369" y="132917"/>
                  <a:pt x="119968" y="133948"/>
                  <a:pt x="122456" y="136476"/>
                </a:cubicBezTo>
                <a:lnTo>
                  <a:pt x="127087" y="141019"/>
                </a:lnTo>
                <a:cubicBezTo>
                  <a:pt x="132060" y="145991"/>
                  <a:pt x="140117" y="145991"/>
                  <a:pt x="145047" y="141019"/>
                </a:cubicBezTo>
                <a:cubicBezTo>
                  <a:pt x="147362" y="138705"/>
                  <a:pt x="148605" y="135748"/>
                  <a:pt x="148734" y="132704"/>
                </a:cubicBezTo>
                <a:cubicBezTo>
                  <a:pt x="148904" y="128933"/>
                  <a:pt x="151134" y="125589"/>
                  <a:pt x="154563" y="123961"/>
                </a:cubicBezTo>
                <a:cubicBezTo>
                  <a:pt x="157992" y="122332"/>
                  <a:pt x="161978" y="122674"/>
                  <a:pt x="165020" y="124860"/>
                </a:cubicBezTo>
                <a:cubicBezTo>
                  <a:pt x="169050" y="127732"/>
                  <a:pt x="174665" y="127347"/>
                  <a:pt x="178264" y="123746"/>
                </a:cubicBezTo>
                <a:cubicBezTo>
                  <a:pt x="182294" y="119716"/>
                  <a:pt x="182294" y="113201"/>
                  <a:pt x="178264" y="109215"/>
                </a:cubicBezTo>
                <a:lnTo>
                  <a:pt x="145774" y="76726"/>
                </a:lnTo>
                <a:lnTo>
                  <a:pt x="130428" y="90871"/>
                </a:lnTo>
                <a:cubicBezTo>
                  <a:pt x="118726" y="101673"/>
                  <a:pt x="100769" y="101844"/>
                  <a:pt x="88852" y="91257"/>
                </a:cubicBezTo>
                <a:cubicBezTo>
                  <a:pt x="75265" y="79170"/>
                  <a:pt x="74963" y="58081"/>
                  <a:pt x="88166" y="45608"/>
                </a:cubicBezTo>
                <a:lnTo>
                  <a:pt x="118213" y="17232"/>
                </a:lnTo>
                <a:cubicBezTo>
                  <a:pt x="129956" y="6174"/>
                  <a:pt x="145472" y="2"/>
                  <a:pt x="161632" y="2"/>
                </a:cubicBezTo>
                <a:cubicBezTo>
                  <a:pt x="177106" y="2"/>
                  <a:pt x="192065" y="5703"/>
                  <a:pt x="203595" y="15946"/>
                </a:cubicBezTo>
                <a:lnTo>
                  <a:pt x="216496" y="27433"/>
                </a:lnTo>
                <a:lnTo>
                  <a:pt x="233169" y="27433"/>
                </a:lnTo>
                <a:lnTo>
                  <a:pt x="250314" y="27433"/>
                </a:lnTo>
                <a:lnTo>
                  <a:pt x="267459" y="27433"/>
                </a:lnTo>
                <a:cubicBezTo>
                  <a:pt x="271231" y="27433"/>
                  <a:pt x="274317" y="30518"/>
                  <a:pt x="274317" y="34291"/>
                </a:cubicBezTo>
                <a:lnTo>
                  <a:pt x="274317" y="123445"/>
                </a:lnTo>
                <a:cubicBezTo>
                  <a:pt x="274317" y="131031"/>
                  <a:pt x="268189" y="137160"/>
                  <a:pt x="260601" y="137160"/>
                </a:cubicBezTo>
                <a:lnTo>
                  <a:pt x="246885" y="137160"/>
                </a:lnTo>
                <a:cubicBezTo>
                  <a:pt x="241827" y="137160"/>
                  <a:pt x="237369" y="134417"/>
                  <a:pt x="235013" y="130302"/>
                </a:cubicBezTo>
                <a:lnTo>
                  <a:pt x="198621" y="130302"/>
                </a:lnTo>
                <a:cubicBezTo>
                  <a:pt x="197165" y="133174"/>
                  <a:pt x="195236" y="135917"/>
                  <a:pt x="192836" y="138318"/>
                </a:cubicBezTo>
                <a:cubicBezTo>
                  <a:pt x="185506" y="145648"/>
                  <a:pt x="175348" y="148520"/>
                  <a:pt x="165832" y="146932"/>
                </a:cubicBezTo>
                <a:cubicBezTo>
                  <a:pt x="164290" y="150061"/>
                  <a:pt x="162189" y="152976"/>
                  <a:pt x="159575" y="155590"/>
                </a:cubicBezTo>
                <a:cubicBezTo>
                  <a:pt x="147872" y="167292"/>
                  <a:pt x="129572" y="168449"/>
                  <a:pt x="116542" y="159062"/>
                </a:cubicBezTo>
                <a:cubicBezTo>
                  <a:pt x="105783" y="167978"/>
                  <a:pt x="89752" y="167420"/>
                  <a:pt x="79682" y="157305"/>
                </a:cubicBezTo>
                <a:lnTo>
                  <a:pt x="68152" y="145732"/>
                </a:lnTo>
                <a:lnTo>
                  <a:pt x="65151" y="142731"/>
                </a:lnTo>
                <a:lnTo>
                  <a:pt x="49891" y="127473"/>
                </a:lnTo>
                <a:cubicBezTo>
                  <a:pt x="47534" y="125115"/>
                  <a:pt x="44448" y="123744"/>
                  <a:pt x="41148" y="123486"/>
                </a:cubicBezTo>
                <a:cubicBezTo>
                  <a:pt x="41148" y="131029"/>
                  <a:pt x="34976" y="137159"/>
                  <a:pt x="27432" y="137159"/>
                </a:cubicBezTo>
                <a:lnTo>
                  <a:pt x="13716" y="137159"/>
                </a:lnTo>
                <a:cubicBezTo>
                  <a:pt x="6128" y="137159"/>
                  <a:pt x="0" y="131029"/>
                  <a:pt x="0" y="123443"/>
                </a:cubicBezTo>
                <a:lnTo>
                  <a:pt x="0" y="34290"/>
                </a:lnTo>
                <a:cubicBezTo>
                  <a:pt x="0" y="30518"/>
                  <a:pt x="3086" y="27431"/>
                  <a:pt x="6858" y="27431"/>
                </a:cubicBezTo>
                <a:lnTo>
                  <a:pt x="24003" y="27431"/>
                </a:lnTo>
                <a:lnTo>
                  <a:pt x="41148" y="27431"/>
                </a:lnTo>
                <a:lnTo>
                  <a:pt x="49635" y="27431"/>
                </a:lnTo>
                <a:cubicBezTo>
                  <a:pt x="50494" y="27431"/>
                  <a:pt x="51306" y="27132"/>
                  <a:pt x="51907" y="26575"/>
                </a:cubicBezTo>
                <a:lnTo>
                  <a:pt x="63266" y="16459"/>
                </a:lnTo>
                <a:cubicBezTo>
                  <a:pt x="75224" y="5871"/>
                  <a:pt x="90613" y="0"/>
                  <a:pt x="106601" y="0"/>
                </a:cubicBezTo>
                <a:lnTo>
                  <a:pt x="111014" y="0"/>
                </a:lnTo>
                <a:cubicBezTo>
                  <a:pt x="112899" y="0"/>
                  <a:pt x="114830" y="86"/>
                  <a:pt x="116671" y="258"/>
                </a:cubicBezTo>
                <a:lnTo>
                  <a:pt x="116671" y="258"/>
                </a:lnTo>
                <a:moveTo>
                  <a:pt x="233172" y="109728"/>
                </a:moveTo>
                <a:lnTo>
                  <a:pt x="233172" y="48005"/>
                </a:lnTo>
                <a:lnTo>
                  <a:pt x="212598" y="48005"/>
                </a:lnTo>
                <a:cubicBezTo>
                  <a:pt x="210069" y="48005"/>
                  <a:pt x="207625" y="47063"/>
                  <a:pt x="205784" y="45391"/>
                </a:cubicBezTo>
                <a:lnTo>
                  <a:pt x="189967" y="31332"/>
                </a:lnTo>
                <a:cubicBezTo>
                  <a:pt x="182165" y="24389"/>
                  <a:pt x="172092" y="20572"/>
                  <a:pt x="161635" y="20572"/>
                </a:cubicBezTo>
                <a:cubicBezTo>
                  <a:pt x="150747" y="20572"/>
                  <a:pt x="140290" y="24731"/>
                  <a:pt x="132359" y="32188"/>
                </a:cubicBezTo>
                <a:lnTo>
                  <a:pt x="102313" y="60563"/>
                </a:lnTo>
                <a:cubicBezTo>
                  <a:pt x="97899" y="64763"/>
                  <a:pt x="97984" y="71837"/>
                  <a:pt x="102527" y="75865"/>
                </a:cubicBezTo>
                <a:cubicBezTo>
                  <a:pt x="106513" y="79423"/>
                  <a:pt x="112556" y="79337"/>
                  <a:pt x="116457" y="75736"/>
                </a:cubicBezTo>
                <a:lnTo>
                  <a:pt x="147274" y="47274"/>
                </a:lnTo>
                <a:cubicBezTo>
                  <a:pt x="151433" y="43417"/>
                  <a:pt x="157948" y="43673"/>
                  <a:pt x="161805" y="47875"/>
                </a:cubicBezTo>
                <a:cubicBezTo>
                  <a:pt x="165662" y="52074"/>
                  <a:pt x="165407" y="58548"/>
                  <a:pt x="161204" y="62405"/>
                </a:cubicBezTo>
                <a:lnTo>
                  <a:pt x="160861" y="62747"/>
                </a:lnTo>
                <a:lnTo>
                  <a:pt x="192751" y="94638"/>
                </a:lnTo>
                <a:cubicBezTo>
                  <a:pt x="197039" y="98924"/>
                  <a:pt x="199823" y="104197"/>
                  <a:pt x="201066" y="109683"/>
                </a:cubicBezTo>
                <a:lnTo>
                  <a:pt x="233125" y="109683"/>
                </a:lnTo>
                <a:lnTo>
                  <a:pt x="233172" y="109728"/>
                </a:lnTo>
                <a:moveTo>
                  <a:pt x="27432" y="116586"/>
                </a:moveTo>
                <a:cubicBezTo>
                  <a:pt x="27432" y="112798"/>
                  <a:pt x="24362" y="109728"/>
                  <a:pt x="20574" y="109728"/>
                </a:cubicBezTo>
                <a:cubicBezTo>
                  <a:pt x="16786" y="109728"/>
                  <a:pt x="13716" y="112798"/>
                  <a:pt x="13716" y="116586"/>
                </a:cubicBezTo>
                <a:cubicBezTo>
                  <a:pt x="13716" y="120374"/>
                  <a:pt x="16786" y="123445"/>
                  <a:pt x="20574" y="123445"/>
                </a:cubicBezTo>
                <a:cubicBezTo>
                  <a:pt x="24362" y="123445"/>
                  <a:pt x="27432" y="120374"/>
                  <a:pt x="27432" y="116586"/>
                </a:cubicBezTo>
                <a:moveTo>
                  <a:pt x="253746" y="123445"/>
                </a:moveTo>
                <a:cubicBezTo>
                  <a:pt x="257534" y="123445"/>
                  <a:pt x="260604" y="120374"/>
                  <a:pt x="260604" y="116586"/>
                </a:cubicBezTo>
                <a:cubicBezTo>
                  <a:pt x="260604" y="112798"/>
                  <a:pt x="257534" y="109728"/>
                  <a:pt x="253746" y="109728"/>
                </a:cubicBezTo>
                <a:cubicBezTo>
                  <a:pt x="249958" y="109728"/>
                  <a:pt x="246888" y="112798"/>
                  <a:pt x="246888" y="116586"/>
                </a:cubicBezTo>
                <a:cubicBezTo>
                  <a:pt x="246888" y="120374"/>
                  <a:pt x="249958" y="123445"/>
                  <a:pt x="253746" y="123445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301098" y="4850049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Deep Learning is a specialized area covered by Ian Goodfellow.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deals with neural networks and their applications in solving complex problems.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3301098" y="438331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Ian Goodfellow's Deep Learning Innovations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3343961" y="4010913"/>
            <a:ext cx="188595" cy="274320"/>
          </a:xfrm>
          <a:custGeom>
            <a:avLst/>
            <a:gdLst/>
            <a:ahLst/>
            <a:cxnLst/>
            <a:rect l="l" t="t" r="r" b="b"/>
            <a:pathLst>
              <a:path w="188595" h="274320">
                <a:moveTo>
                  <a:pt x="150661" y="133355"/>
                </a:moveTo>
                <a:cubicBezTo>
                  <a:pt x="158376" y="122319"/>
                  <a:pt x="162876" y="108869"/>
                  <a:pt x="162876" y="94298"/>
                </a:cubicBezTo>
                <a:cubicBezTo>
                  <a:pt x="162876" y="56417"/>
                  <a:pt x="132177" y="25718"/>
                  <a:pt x="94296" y="25718"/>
                </a:cubicBezTo>
                <a:cubicBezTo>
                  <a:pt x="56416" y="25718"/>
                  <a:pt x="25715" y="56417"/>
                  <a:pt x="25715" y="94298"/>
                </a:cubicBezTo>
                <a:cubicBezTo>
                  <a:pt x="25715" y="108869"/>
                  <a:pt x="30215" y="122319"/>
                  <a:pt x="37930" y="133355"/>
                </a:cubicBezTo>
                <a:cubicBezTo>
                  <a:pt x="39913" y="136194"/>
                  <a:pt x="42270" y="139409"/>
                  <a:pt x="44788" y="142838"/>
                </a:cubicBezTo>
                <a:lnTo>
                  <a:pt x="44788" y="142838"/>
                </a:lnTo>
                <a:cubicBezTo>
                  <a:pt x="51700" y="152322"/>
                  <a:pt x="59951" y="163681"/>
                  <a:pt x="66112" y="174879"/>
                </a:cubicBezTo>
                <a:cubicBezTo>
                  <a:pt x="71685" y="185059"/>
                  <a:pt x="74524" y="195667"/>
                  <a:pt x="75917" y="205685"/>
                </a:cubicBezTo>
                <a:lnTo>
                  <a:pt x="49825" y="205740"/>
                </a:lnTo>
                <a:cubicBezTo>
                  <a:pt x="48646" y="199310"/>
                  <a:pt x="46664" y="193042"/>
                  <a:pt x="43503" y="187256"/>
                </a:cubicBezTo>
                <a:cubicBezTo>
                  <a:pt x="38198" y="177611"/>
                  <a:pt x="31609" y="168559"/>
                  <a:pt x="25019" y="159503"/>
                </a:cubicBezTo>
                <a:lnTo>
                  <a:pt x="25019" y="159503"/>
                </a:lnTo>
                <a:lnTo>
                  <a:pt x="25019" y="159503"/>
                </a:lnTo>
                <a:cubicBezTo>
                  <a:pt x="22234" y="155699"/>
                  <a:pt x="19446" y="151897"/>
                  <a:pt x="16768" y="148037"/>
                </a:cubicBezTo>
                <a:cubicBezTo>
                  <a:pt x="6212" y="132820"/>
                  <a:pt x="-2" y="114282"/>
                  <a:pt x="-2" y="94298"/>
                </a:cubicBezTo>
                <a:cubicBezTo>
                  <a:pt x="-2" y="42221"/>
                  <a:pt x="42217" y="0"/>
                  <a:pt x="94296" y="0"/>
                </a:cubicBezTo>
                <a:cubicBezTo>
                  <a:pt x="146374" y="0"/>
                  <a:pt x="188593" y="42221"/>
                  <a:pt x="188593" y="94298"/>
                </a:cubicBezTo>
                <a:cubicBezTo>
                  <a:pt x="188593" y="114282"/>
                  <a:pt x="182379" y="132820"/>
                  <a:pt x="171771" y="148037"/>
                </a:cubicBezTo>
                <a:cubicBezTo>
                  <a:pt x="169092" y="151894"/>
                  <a:pt x="166305" y="155699"/>
                  <a:pt x="163519" y="159503"/>
                </a:cubicBezTo>
                <a:lnTo>
                  <a:pt x="163519" y="159503"/>
                </a:lnTo>
                <a:lnTo>
                  <a:pt x="163519" y="159503"/>
                </a:lnTo>
                <a:cubicBezTo>
                  <a:pt x="156930" y="168504"/>
                  <a:pt x="150339" y="177559"/>
                  <a:pt x="145035" y="187256"/>
                </a:cubicBezTo>
                <a:cubicBezTo>
                  <a:pt x="141874" y="193042"/>
                  <a:pt x="139892" y="199313"/>
                  <a:pt x="138714" y="205740"/>
                </a:cubicBezTo>
                <a:lnTo>
                  <a:pt x="112674" y="205740"/>
                </a:lnTo>
                <a:cubicBezTo>
                  <a:pt x="114068" y="195722"/>
                  <a:pt x="116906" y="185059"/>
                  <a:pt x="122479" y="174934"/>
                </a:cubicBezTo>
                <a:cubicBezTo>
                  <a:pt x="128641" y="163736"/>
                  <a:pt x="136892" y="152377"/>
                  <a:pt x="143804" y="142893"/>
                </a:cubicBezTo>
                <a:lnTo>
                  <a:pt x="143804" y="142893"/>
                </a:lnTo>
                <a:lnTo>
                  <a:pt x="143804" y="142893"/>
                </a:lnTo>
                <a:lnTo>
                  <a:pt x="143804" y="142893"/>
                </a:lnTo>
                <a:cubicBezTo>
                  <a:pt x="146321" y="139464"/>
                  <a:pt x="148626" y="136249"/>
                  <a:pt x="150608" y="133410"/>
                </a:cubicBezTo>
                <a:lnTo>
                  <a:pt x="150661" y="133355"/>
                </a:lnTo>
              </a:path>
              <a:path w="188595" h="274320">
                <a:moveTo>
                  <a:pt x="94298" y="68580"/>
                </a:moveTo>
                <a:cubicBezTo>
                  <a:pt x="80100" y="68580"/>
                  <a:pt x="68581" y="80099"/>
                  <a:pt x="68581" y="94298"/>
                </a:cubicBezTo>
                <a:cubicBezTo>
                  <a:pt x="68581" y="99013"/>
                  <a:pt x="64724" y="102870"/>
                  <a:pt x="60009" y="102870"/>
                </a:cubicBezTo>
                <a:cubicBezTo>
                  <a:pt x="55294" y="102870"/>
                  <a:pt x="51437" y="99013"/>
                  <a:pt x="51437" y="94298"/>
                </a:cubicBezTo>
                <a:cubicBezTo>
                  <a:pt x="51437" y="70615"/>
                  <a:pt x="70617" y="51435"/>
                  <a:pt x="94299" y="51435"/>
                </a:cubicBezTo>
                <a:cubicBezTo>
                  <a:pt x="99014" y="51435"/>
                  <a:pt x="102871" y="55292"/>
                  <a:pt x="102871" y="60008"/>
                </a:cubicBezTo>
                <a:cubicBezTo>
                  <a:pt x="102871" y="64723"/>
                  <a:pt x="99014" y="68580"/>
                  <a:pt x="94299" y="68580"/>
                </a:cubicBezTo>
                <a:lnTo>
                  <a:pt x="94298" y="68580"/>
                </a:lnTo>
              </a:path>
              <a:path w="188595" h="274320">
                <a:moveTo>
                  <a:pt x="94298" y="274320"/>
                </a:moveTo>
                <a:cubicBezTo>
                  <a:pt x="70616" y="274320"/>
                  <a:pt x="51435" y="255140"/>
                  <a:pt x="51435" y="231458"/>
                </a:cubicBezTo>
                <a:lnTo>
                  <a:pt x="51435" y="222885"/>
                </a:lnTo>
                <a:lnTo>
                  <a:pt x="137161" y="222885"/>
                </a:lnTo>
                <a:lnTo>
                  <a:pt x="137161" y="231458"/>
                </a:lnTo>
                <a:cubicBezTo>
                  <a:pt x="137161" y="255140"/>
                  <a:pt x="117981" y="274320"/>
                  <a:pt x="94299" y="274320"/>
                </a:cubicBezTo>
                <a:lnTo>
                  <a:pt x="94298" y="2743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9154414" y="2405078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Machine Learning is a subject taught by Andrew Ng.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emphasizes algorithms that allow computers to learn from and make predictions based on data.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9154414" y="1938346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Andrew Ng's Machine Learning Contributions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9154414" y="1606457"/>
            <a:ext cx="274320" cy="192024"/>
          </a:xfrm>
          <a:custGeom>
            <a:avLst/>
            <a:gdLst/>
            <a:ahLst/>
            <a:cxnLst/>
            <a:rect l="l" t="t" r="r" b="b"/>
            <a:pathLst>
              <a:path w="274320" h="192024">
                <a:moveTo>
                  <a:pt x="164592" y="20573"/>
                </a:moveTo>
                <a:cubicBezTo>
                  <a:pt x="168364" y="20573"/>
                  <a:pt x="171450" y="23659"/>
                  <a:pt x="171450" y="27431"/>
                </a:cubicBezTo>
                <a:lnTo>
                  <a:pt x="171450" y="123443"/>
                </a:lnTo>
                <a:cubicBezTo>
                  <a:pt x="171450" y="127214"/>
                  <a:pt x="168364" y="130300"/>
                  <a:pt x="164592" y="130300"/>
                </a:cubicBezTo>
                <a:lnTo>
                  <a:pt x="120572" y="130300"/>
                </a:lnTo>
                <a:lnTo>
                  <a:pt x="113157" y="130300"/>
                </a:lnTo>
                <a:lnTo>
                  <a:pt x="78867" y="130300"/>
                </a:lnTo>
                <a:lnTo>
                  <a:pt x="71452" y="130300"/>
                </a:lnTo>
                <a:lnTo>
                  <a:pt x="27432" y="130300"/>
                </a:lnTo>
                <a:cubicBezTo>
                  <a:pt x="23660" y="130300"/>
                  <a:pt x="20574" y="127214"/>
                  <a:pt x="20574" y="123443"/>
                </a:cubicBezTo>
                <a:lnTo>
                  <a:pt x="20574" y="27431"/>
                </a:lnTo>
                <a:cubicBezTo>
                  <a:pt x="20574" y="23659"/>
                  <a:pt x="23660" y="20573"/>
                  <a:pt x="27432" y="20573"/>
                </a:cubicBezTo>
                <a:lnTo>
                  <a:pt x="164592" y="20573"/>
                </a:lnTo>
                <a:moveTo>
                  <a:pt x="27432" y="150875"/>
                </a:moveTo>
                <a:lnTo>
                  <a:pt x="64594" y="150875"/>
                </a:lnTo>
                <a:lnTo>
                  <a:pt x="57736" y="171449"/>
                </a:lnTo>
                <a:lnTo>
                  <a:pt x="37719" y="171449"/>
                </a:lnTo>
                <a:cubicBezTo>
                  <a:pt x="32019" y="171449"/>
                  <a:pt x="27432" y="176034"/>
                  <a:pt x="27432" y="181735"/>
                </a:cubicBezTo>
                <a:cubicBezTo>
                  <a:pt x="27432" y="187436"/>
                  <a:pt x="32019" y="192022"/>
                  <a:pt x="37719" y="192022"/>
                </a:cubicBezTo>
                <a:lnTo>
                  <a:pt x="50878" y="192022"/>
                </a:lnTo>
                <a:lnTo>
                  <a:pt x="65151" y="192022"/>
                </a:lnTo>
                <a:lnTo>
                  <a:pt x="126873" y="192022"/>
                </a:lnTo>
                <a:lnTo>
                  <a:pt x="141146" y="192022"/>
                </a:lnTo>
                <a:lnTo>
                  <a:pt x="154305" y="192022"/>
                </a:lnTo>
                <a:cubicBezTo>
                  <a:pt x="160005" y="192022"/>
                  <a:pt x="164592" y="187436"/>
                  <a:pt x="164592" y="181735"/>
                </a:cubicBezTo>
                <a:cubicBezTo>
                  <a:pt x="164592" y="176034"/>
                  <a:pt x="160005" y="171449"/>
                  <a:pt x="154305" y="171449"/>
                </a:cubicBezTo>
                <a:lnTo>
                  <a:pt x="134288" y="171449"/>
                </a:lnTo>
                <a:lnTo>
                  <a:pt x="127430" y="150875"/>
                </a:lnTo>
                <a:lnTo>
                  <a:pt x="164592" y="150875"/>
                </a:lnTo>
                <a:cubicBezTo>
                  <a:pt x="179724" y="150875"/>
                  <a:pt x="192024" y="138574"/>
                  <a:pt x="192024" y="123443"/>
                </a:cubicBezTo>
                <a:lnTo>
                  <a:pt x="192024" y="27431"/>
                </a:lnTo>
                <a:cubicBezTo>
                  <a:pt x="192024" y="12301"/>
                  <a:pt x="179724" y="-2"/>
                  <a:pt x="164592" y="-2"/>
                </a:cubicBezTo>
                <a:lnTo>
                  <a:pt x="27432" y="-2"/>
                </a:lnTo>
                <a:cubicBezTo>
                  <a:pt x="12300" y="-2"/>
                  <a:pt x="0" y="12299"/>
                  <a:pt x="0" y="27431"/>
                </a:cubicBezTo>
                <a:lnTo>
                  <a:pt x="0" y="123443"/>
                </a:lnTo>
                <a:cubicBezTo>
                  <a:pt x="0" y="138572"/>
                  <a:pt x="12300" y="150875"/>
                  <a:pt x="27432" y="150875"/>
                </a:cubicBezTo>
                <a:lnTo>
                  <a:pt x="27432" y="150875"/>
                </a:lnTo>
                <a:moveTo>
                  <a:pt x="79424" y="171451"/>
                </a:moveTo>
                <a:lnTo>
                  <a:pt x="86282" y="150877"/>
                </a:lnTo>
                <a:lnTo>
                  <a:pt x="105742" y="150877"/>
                </a:lnTo>
                <a:lnTo>
                  <a:pt x="112600" y="171451"/>
                </a:lnTo>
                <a:lnTo>
                  <a:pt x="79424" y="171451"/>
                </a:lnTo>
                <a:moveTo>
                  <a:pt x="226314" y="20573"/>
                </a:moveTo>
                <a:lnTo>
                  <a:pt x="253746" y="20573"/>
                </a:lnTo>
                <a:lnTo>
                  <a:pt x="253746" y="34290"/>
                </a:lnTo>
                <a:lnTo>
                  <a:pt x="226314" y="34290"/>
                </a:lnTo>
                <a:lnTo>
                  <a:pt x="226314" y="20573"/>
                </a:lnTo>
                <a:moveTo>
                  <a:pt x="226314" y="54863"/>
                </a:moveTo>
                <a:lnTo>
                  <a:pt x="253746" y="54863"/>
                </a:lnTo>
                <a:lnTo>
                  <a:pt x="253746" y="68579"/>
                </a:lnTo>
                <a:lnTo>
                  <a:pt x="226314" y="68579"/>
                </a:lnTo>
                <a:lnTo>
                  <a:pt x="226314" y="54863"/>
                </a:lnTo>
                <a:moveTo>
                  <a:pt x="253746" y="89155"/>
                </a:moveTo>
                <a:lnTo>
                  <a:pt x="253746" y="171451"/>
                </a:lnTo>
                <a:lnTo>
                  <a:pt x="226314" y="171451"/>
                </a:lnTo>
                <a:lnTo>
                  <a:pt x="226314" y="89155"/>
                </a:lnTo>
                <a:lnTo>
                  <a:pt x="253746" y="89155"/>
                </a:lnTo>
                <a:moveTo>
                  <a:pt x="205740" y="20573"/>
                </a:moveTo>
                <a:lnTo>
                  <a:pt x="205740" y="171449"/>
                </a:lnTo>
                <a:cubicBezTo>
                  <a:pt x="205740" y="182807"/>
                  <a:pt x="214954" y="192022"/>
                  <a:pt x="226314" y="192022"/>
                </a:cubicBezTo>
                <a:lnTo>
                  <a:pt x="253746" y="192022"/>
                </a:lnTo>
                <a:cubicBezTo>
                  <a:pt x="265106" y="192022"/>
                  <a:pt x="274320" y="182807"/>
                  <a:pt x="274320" y="171449"/>
                </a:cubicBezTo>
                <a:lnTo>
                  <a:pt x="274320" y="20573"/>
                </a:lnTo>
                <a:cubicBezTo>
                  <a:pt x="274320" y="9215"/>
                  <a:pt x="265106" y="0"/>
                  <a:pt x="253746" y="0"/>
                </a:cubicBezTo>
                <a:lnTo>
                  <a:pt x="226314" y="0"/>
                </a:lnTo>
                <a:cubicBezTo>
                  <a:pt x="214954" y="0"/>
                  <a:pt x="205740" y="9215"/>
                  <a:pt x="205740" y="20573"/>
                </a:cubicBezTo>
                <a:lnTo>
                  <a:pt x="205740" y="20573"/>
                </a:lnTo>
                <a:moveTo>
                  <a:pt x="240030" y="140588"/>
                </a:moveTo>
                <a:cubicBezTo>
                  <a:pt x="245711" y="140588"/>
                  <a:pt x="250317" y="135984"/>
                  <a:pt x="250317" y="130302"/>
                </a:cubicBezTo>
                <a:cubicBezTo>
                  <a:pt x="250317" y="124620"/>
                  <a:pt x="245711" y="120015"/>
                  <a:pt x="240030" y="120015"/>
                </a:cubicBezTo>
                <a:cubicBezTo>
                  <a:pt x="234349" y="120015"/>
                  <a:pt x="229743" y="124620"/>
                  <a:pt x="229743" y="130302"/>
                </a:cubicBezTo>
                <a:cubicBezTo>
                  <a:pt x="229743" y="135984"/>
                  <a:pt x="234349" y="140588"/>
                  <a:pt x="240030" y="140588"/>
                </a:cubicBezTo>
                <a:lnTo>
                  <a:pt x="240030" y="14058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6227756" y="2405078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Robotics is a domain extensively studied at MIT.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field involves the design, construction, and operation of robots.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227756" y="1938346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MIT's Robotics Expertise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6227756" y="1592741"/>
            <a:ext cx="274320" cy="219456"/>
          </a:xfrm>
          <a:custGeom>
            <a:avLst/>
            <a:gdLst/>
            <a:ahLst/>
            <a:cxnLst/>
            <a:rect l="l" t="t" r="r" b="b"/>
            <a:pathLst>
              <a:path w="274320" h="219456">
                <a:moveTo>
                  <a:pt x="137160" y="0"/>
                </a:moveTo>
                <a:cubicBezTo>
                  <a:pt x="142860" y="0"/>
                  <a:pt x="147447" y="4587"/>
                  <a:pt x="147447" y="10288"/>
                </a:cubicBezTo>
                <a:lnTo>
                  <a:pt x="147447" y="41150"/>
                </a:lnTo>
                <a:lnTo>
                  <a:pt x="192024" y="41150"/>
                </a:lnTo>
                <a:cubicBezTo>
                  <a:pt x="214740" y="41150"/>
                  <a:pt x="233172" y="59580"/>
                  <a:pt x="233172" y="82298"/>
                </a:cubicBezTo>
                <a:lnTo>
                  <a:pt x="233172" y="178310"/>
                </a:lnTo>
                <a:cubicBezTo>
                  <a:pt x="233172" y="201028"/>
                  <a:pt x="214740" y="219458"/>
                  <a:pt x="192024" y="219458"/>
                </a:cubicBezTo>
                <a:lnTo>
                  <a:pt x="82296" y="219458"/>
                </a:lnTo>
                <a:cubicBezTo>
                  <a:pt x="59580" y="219458"/>
                  <a:pt x="41148" y="201028"/>
                  <a:pt x="41148" y="178310"/>
                </a:cubicBezTo>
                <a:lnTo>
                  <a:pt x="41148" y="82298"/>
                </a:lnTo>
                <a:cubicBezTo>
                  <a:pt x="41148" y="59580"/>
                  <a:pt x="59580" y="41150"/>
                  <a:pt x="82296" y="41150"/>
                </a:cubicBezTo>
                <a:lnTo>
                  <a:pt x="126873" y="41150"/>
                </a:lnTo>
                <a:lnTo>
                  <a:pt x="126873" y="10290"/>
                </a:lnTo>
                <a:cubicBezTo>
                  <a:pt x="126873" y="4589"/>
                  <a:pt x="131460" y="5"/>
                  <a:pt x="137160" y="5"/>
                </a:cubicBezTo>
                <a:lnTo>
                  <a:pt x="137160" y="0"/>
                </a:lnTo>
                <a:moveTo>
                  <a:pt x="82296" y="61722"/>
                </a:moveTo>
                <a:cubicBezTo>
                  <a:pt x="70936" y="61722"/>
                  <a:pt x="61722" y="70937"/>
                  <a:pt x="61722" y="82296"/>
                </a:cubicBezTo>
                <a:lnTo>
                  <a:pt x="61722" y="178308"/>
                </a:lnTo>
                <a:cubicBezTo>
                  <a:pt x="61722" y="189667"/>
                  <a:pt x="70936" y="198882"/>
                  <a:pt x="82296" y="198882"/>
                </a:cubicBezTo>
                <a:lnTo>
                  <a:pt x="192024" y="198882"/>
                </a:lnTo>
                <a:cubicBezTo>
                  <a:pt x="203384" y="198882"/>
                  <a:pt x="212598" y="189667"/>
                  <a:pt x="212598" y="178308"/>
                </a:cubicBezTo>
                <a:lnTo>
                  <a:pt x="212598" y="82296"/>
                </a:lnTo>
                <a:cubicBezTo>
                  <a:pt x="212598" y="70937"/>
                  <a:pt x="203384" y="61722"/>
                  <a:pt x="192024" y="61722"/>
                </a:cubicBezTo>
                <a:lnTo>
                  <a:pt x="137160" y="61722"/>
                </a:lnTo>
                <a:lnTo>
                  <a:pt x="82296" y="61722"/>
                </a:lnTo>
                <a:moveTo>
                  <a:pt x="20574" y="96012"/>
                </a:moveTo>
                <a:lnTo>
                  <a:pt x="27432" y="96012"/>
                </a:lnTo>
                <a:lnTo>
                  <a:pt x="27432" y="178308"/>
                </a:lnTo>
                <a:lnTo>
                  <a:pt x="20574" y="178308"/>
                </a:lnTo>
                <a:cubicBezTo>
                  <a:pt x="9214" y="178308"/>
                  <a:pt x="0" y="169093"/>
                  <a:pt x="0" y="157734"/>
                </a:cubicBezTo>
                <a:lnTo>
                  <a:pt x="0" y="116586"/>
                </a:lnTo>
                <a:cubicBezTo>
                  <a:pt x="0" y="105227"/>
                  <a:pt x="9214" y="96012"/>
                  <a:pt x="20574" y="96012"/>
                </a:cubicBezTo>
                <a:lnTo>
                  <a:pt x="20574" y="96012"/>
                </a:lnTo>
                <a:moveTo>
                  <a:pt x="253746" y="96012"/>
                </a:moveTo>
                <a:cubicBezTo>
                  <a:pt x="265106" y="96012"/>
                  <a:pt x="274320" y="105227"/>
                  <a:pt x="274320" y="116586"/>
                </a:cubicBezTo>
                <a:lnTo>
                  <a:pt x="274320" y="157734"/>
                </a:lnTo>
                <a:cubicBezTo>
                  <a:pt x="274320" y="169093"/>
                  <a:pt x="265106" y="178308"/>
                  <a:pt x="253746" y="178308"/>
                </a:cubicBezTo>
                <a:lnTo>
                  <a:pt x="246888" y="178308"/>
                </a:lnTo>
                <a:lnTo>
                  <a:pt x="246888" y="96012"/>
                </a:lnTo>
                <a:lnTo>
                  <a:pt x="253746" y="96012"/>
                </a:lnTo>
                <a:moveTo>
                  <a:pt x="89154" y="164592"/>
                </a:moveTo>
                <a:lnTo>
                  <a:pt x="102870" y="164592"/>
                </a:lnTo>
                <a:cubicBezTo>
                  <a:pt x="106642" y="164592"/>
                  <a:pt x="109728" y="167678"/>
                  <a:pt x="109728" y="171450"/>
                </a:cubicBezTo>
                <a:cubicBezTo>
                  <a:pt x="109728" y="175222"/>
                  <a:pt x="106642" y="178308"/>
                  <a:pt x="102870" y="178308"/>
                </a:cubicBezTo>
                <a:lnTo>
                  <a:pt x="89154" y="178308"/>
                </a:lnTo>
                <a:cubicBezTo>
                  <a:pt x="85382" y="178308"/>
                  <a:pt x="82296" y="175222"/>
                  <a:pt x="82296" y="171450"/>
                </a:cubicBezTo>
                <a:cubicBezTo>
                  <a:pt x="82296" y="167678"/>
                  <a:pt x="85382" y="164592"/>
                  <a:pt x="89154" y="164592"/>
                </a:cubicBezTo>
                <a:moveTo>
                  <a:pt x="130302" y="164592"/>
                </a:moveTo>
                <a:lnTo>
                  <a:pt x="144018" y="164592"/>
                </a:lnTo>
                <a:cubicBezTo>
                  <a:pt x="147790" y="164592"/>
                  <a:pt x="150876" y="167678"/>
                  <a:pt x="150876" y="171450"/>
                </a:cubicBezTo>
                <a:cubicBezTo>
                  <a:pt x="150876" y="175222"/>
                  <a:pt x="147790" y="178308"/>
                  <a:pt x="144018" y="178308"/>
                </a:cubicBezTo>
                <a:lnTo>
                  <a:pt x="130302" y="178308"/>
                </a:lnTo>
                <a:cubicBezTo>
                  <a:pt x="126530" y="178308"/>
                  <a:pt x="123444" y="175222"/>
                  <a:pt x="123444" y="171450"/>
                </a:cubicBezTo>
                <a:cubicBezTo>
                  <a:pt x="123444" y="167678"/>
                  <a:pt x="126530" y="164592"/>
                  <a:pt x="130302" y="164592"/>
                </a:cubicBezTo>
                <a:moveTo>
                  <a:pt x="171450" y="164592"/>
                </a:moveTo>
                <a:lnTo>
                  <a:pt x="185166" y="164592"/>
                </a:lnTo>
                <a:cubicBezTo>
                  <a:pt x="188938" y="164592"/>
                  <a:pt x="192024" y="167678"/>
                  <a:pt x="192024" y="171450"/>
                </a:cubicBezTo>
                <a:cubicBezTo>
                  <a:pt x="192024" y="175222"/>
                  <a:pt x="188938" y="178308"/>
                  <a:pt x="185166" y="178308"/>
                </a:cubicBezTo>
                <a:lnTo>
                  <a:pt x="171450" y="178308"/>
                </a:lnTo>
                <a:cubicBezTo>
                  <a:pt x="167678" y="178308"/>
                  <a:pt x="164592" y="175222"/>
                  <a:pt x="164592" y="171450"/>
                </a:cubicBezTo>
                <a:cubicBezTo>
                  <a:pt x="164592" y="167678"/>
                  <a:pt x="167678" y="164592"/>
                  <a:pt x="171450" y="164592"/>
                </a:cubicBezTo>
                <a:moveTo>
                  <a:pt x="85725" y="109728"/>
                </a:moveTo>
                <a:cubicBezTo>
                  <a:pt x="85725" y="100258"/>
                  <a:pt x="93400" y="92584"/>
                  <a:pt x="102870" y="92584"/>
                </a:cubicBezTo>
                <a:cubicBezTo>
                  <a:pt x="112340" y="92584"/>
                  <a:pt x="120015" y="100261"/>
                  <a:pt x="120015" y="109730"/>
                </a:cubicBezTo>
                <a:cubicBezTo>
                  <a:pt x="120015" y="119200"/>
                  <a:pt x="112340" y="126876"/>
                  <a:pt x="102870" y="126876"/>
                </a:cubicBezTo>
                <a:cubicBezTo>
                  <a:pt x="93400" y="126876"/>
                  <a:pt x="85725" y="119200"/>
                  <a:pt x="85725" y="109733"/>
                </a:cubicBezTo>
                <a:lnTo>
                  <a:pt x="85725" y="109728"/>
                </a:lnTo>
                <a:moveTo>
                  <a:pt x="171450" y="92584"/>
                </a:moveTo>
                <a:cubicBezTo>
                  <a:pt x="180920" y="92584"/>
                  <a:pt x="188595" y="100261"/>
                  <a:pt x="188595" y="109730"/>
                </a:cubicBezTo>
                <a:cubicBezTo>
                  <a:pt x="188595" y="119200"/>
                  <a:pt x="180920" y="126876"/>
                  <a:pt x="171450" y="126876"/>
                </a:cubicBezTo>
                <a:cubicBezTo>
                  <a:pt x="161980" y="126876"/>
                  <a:pt x="154305" y="119200"/>
                  <a:pt x="154305" y="109733"/>
                </a:cubicBezTo>
                <a:cubicBezTo>
                  <a:pt x="154305" y="100263"/>
                  <a:pt x="161980" y="92589"/>
                  <a:pt x="171450" y="92589"/>
                </a:cubicBezTo>
                <a:lnTo>
                  <a:pt x="171450" y="9258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301098" y="2405078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Natural Language Processing (NLP) is a field explored by Stanford University.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focuses on enabling machines to understand and process human language.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3301098" y="1938346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Stanford University's NLP Insights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3301098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2241" y="41203"/>
                </a:moveTo>
                <a:cubicBezTo>
                  <a:pt x="81223" y="44846"/>
                  <a:pt x="78598" y="47847"/>
                  <a:pt x="75169" y="49400"/>
                </a:cubicBezTo>
                <a:cubicBezTo>
                  <a:pt x="66276" y="53418"/>
                  <a:pt x="60060" y="62312"/>
                  <a:pt x="60008" y="72706"/>
                </a:cubicBezTo>
                <a:cubicBezTo>
                  <a:pt x="59953" y="77580"/>
                  <a:pt x="57220" y="81975"/>
                  <a:pt x="52881" y="84117"/>
                </a:cubicBezTo>
                <a:cubicBezTo>
                  <a:pt x="44363" y="88350"/>
                  <a:pt x="38575" y="97085"/>
                  <a:pt x="38575" y="107155"/>
                </a:cubicBezTo>
                <a:cubicBezTo>
                  <a:pt x="38575" y="110960"/>
                  <a:pt x="39379" y="114496"/>
                  <a:pt x="40824" y="117711"/>
                </a:cubicBezTo>
                <a:cubicBezTo>
                  <a:pt x="43181" y="122909"/>
                  <a:pt x="41842" y="128963"/>
                  <a:pt x="37557" y="132713"/>
                </a:cubicBezTo>
                <a:cubicBezTo>
                  <a:pt x="30271" y="138981"/>
                  <a:pt x="25717" y="148251"/>
                  <a:pt x="25717" y="158592"/>
                </a:cubicBezTo>
                <a:cubicBezTo>
                  <a:pt x="25717" y="169414"/>
                  <a:pt x="30699" y="179005"/>
                  <a:pt x="38523" y="185328"/>
                </a:cubicBezTo>
                <a:cubicBezTo>
                  <a:pt x="42114" y="188222"/>
                  <a:pt x="43880" y="192828"/>
                  <a:pt x="43183" y="197384"/>
                </a:cubicBezTo>
                <a:cubicBezTo>
                  <a:pt x="42969" y="198723"/>
                  <a:pt x="42862" y="200064"/>
                  <a:pt x="42862" y="201455"/>
                </a:cubicBezTo>
                <a:cubicBezTo>
                  <a:pt x="42862" y="215440"/>
                  <a:pt x="54005" y="226797"/>
                  <a:pt x="67883" y="227172"/>
                </a:cubicBezTo>
                <a:cubicBezTo>
                  <a:pt x="72813" y="227334"/>
                  <a:pt x="77205" y="230226"/>
                  <a:pt x="79243" y="234727"/>
                </a:cubicBezTo>
                <a:cubicBezTo>
                  <a:pt x="82941" y="242924"/>
                  <a:pt x="91189" y="248605"/>
                  <a:pt x="100728" y="248605"/>
                </a:cubicBezTo>
                <a:cubicBezTo>
                  <a:pt x="113747" y="248605"/>
                  <a:pt x="124303" y="238049"/>
                  <a:pt x="124303" y="225030"/>
                </a:cubicBezTo>
                <a:lnTo>
                  <a:pt x="124303" y="47150"/>
                </a:lnTo>
                <a:cubicBezTo>
                  <a:pt x="124303" y="35310"/>
                  <a:pt x="114712" y="25720"/>
                  <a:pt x="102873" y="25720"/>
                </a:cubicBezTo>
                <a:cubicBezTo>
                  <a:pt x="93121" y="25720"/>
                  <a:pt x="84817" y="32257"/>
                  <a:pt x="82244" y="41205"/>
                </a:cubicBezTo>
                <a:lnTo>
                  <a:pt x="82241" y="41203"/>
                </a:lnTo>
                <a:moveTo>
                  <a:pt x="137160" y="258248"/>
                </a:moveTo>
                <a:cubicBezTo>
                  <a:pt x="128160" y="268159"/>
                  <a:pt x="115140" y="274320"/>
                  <a:pt x="100728" y="274320"/>
                </a:cubicBezTo>
                <a:cubicBezTo>
                  <a:pt x="83476" y="274320"/>
                  <a:pt x="68314" y="265479"/>
                  <a:pt x="59525" y="252086"/>
                </a:cubicBezTo>
                <a:cubicBezTo>
                  <a:pt x="35415" y="247801"/>
                  <a:pt x="17145" y="226745"/>
                  <a:pt x="17145" y="201455"/>
                </a:cubicBezTo>
                <a:cubicBezTo>
                  <a:pt x="17145" y="201186"/>
                  <a:pt x="17145" y="200865"/>
                  <a:pt x="17145" y="200597"/>
                </a:cubicBezTo>
                <a:cubicBezTo>
                  <a:pt x="6537" y="189775"/>
                  <a:pt x="0" y="174934"/>
                  <a:pt x="0" y="158593"/>
                </a:cubicBezTo>
                <a:cubicBezTo>
                  <a:pt x="0" y="143697"/>
                  <a:pt x="5412" y="130088"/>
                  <a:pt x="14358" y="119642"/>
                </a:cubicBezTo>
                <a:cubicBezTo>
                  <a:pt x="13392" y="115623"/>
                  <a:pt x="12857" y="111445"/>
                  <a:pt x="12857" y="107158"/>
                </a:cubicBezTo>
                <a:cubicBezTo>
                  <a:pt x="12857" y="89692"/>
                  <a:pt x="21592" y="74206"/>
                  <a:pt x="34877" y="64937"/>
                </a:cubicBezTo>
                <a:cubicBezTo>
                  <a:pt x="37288" y="49452"/>
                  <a:pt x="46558" y="36273"/>
                  <a:pt x="59470" y="28611"/>
                </a:cubicBezTo>
                <a:cubicBezTo>
                  <a:pt x="66704" y="11787"/>
                  <a:pt x="83418" y="0"/>
                  <a:pt x="102867" y="0"/>
                </a:cubicBezTo>
                <a:cubicBezTo>
                  <a:pt x="116369" y="0"/>
                  <a:pt x="128585" y="5678"/>
                  <a:pt x="137157" y="14789"/>
                </a:cubicBezTo>
                <a:cubicBezTo>
                  <a:pt x="145730" y="5681"/>
                  <a:pt x="157945" y="0"/>
                  <a:pt x="171447" y="0"/>
                </a:cubicBezTo>
                <a:cubicBezTo>
                  <a:pt x="190897" y="0"/>
                  <a:pt x="207614" y="11787"/>
                  <a:pt x="214793" y="28611"/>
                </a:cubicBezTo>
                <a:cubicBezTo>
                  <a:pt x="227705" y="36273"/>
                  <a:pt x="237026" y="49454"/>
                  <a:pt x="239385" y="64937"/>
                </a:cubicBezTo>
                <a:cubicBezTo>
                  <a:pt x="252725" y="74206"/>
                  <a:pt x="261460" y="89689"/>
                  <a:pt x="261460" y="107158"/>
                </a:cubicBezTo>
                <a:cubicBezTo>
                  <a:pt x="261460" y="111445"/>
                  <a:pt x="260925" y="115623"/>
                  <a:pt x="259959" y="119642"/>
                </a:cubicBezTo>
                <a:cubicBezTo>
                  <a:pt x="268908" y="130143"/>
                  <a:pt x="274317" y="143752"/>
                  <a:pt x="274317" y="158593"/>
                </a:cubicBezTo>
                <a:cubicBezTo>
                  <a:pt x="274317" y="174934"/>
                  <a:pt x="267780" y="189775"/>
                  <a:pt x="257172" y="200597"/>
                </a:cubicBezTo>
                <a:cubicBezTo>
                  <a:pt x="257172" y="200865"/>
                  <a:pt x="257172" y="201186"/>
                  <a:pt x="257172" y="201455"/>
                </a:cubicBezTo>
                <a:cubicBezTo>
                  <a:pt x="257172" y="226797"/>
                  <a:pt x="238903" y="247801"/>
                  <a:pt x="214793" y="252086"/>
                </a:cubicBezTo>
                <a:cubicBezTo>
                  <a:pt x="206006" y="265481"/>
                  <a:pt x="190844" y="274320"/>
                  <a:pt x="173590" y="274320"/>
                </a:cubicBezTo>
                <a:cubicBezTo>
                  <a:pt x="159177" y="274320"/>
                  <a:pt x="146158" y="268104"/>
                  <a:pt x="137157" y="258248"/>
                </a:cubicBezTo>
                <a:lnTo>
                  <a:pt x="137160" y="258248"/>
                </a:lnTo>
                <a:moveTo>
                  <a:pt x="150020" y="225027"/>
                </a:moveTo>
                <a:cubicBezTo>
                  <a:pt x="150020" y="238047"/>
                  <a:pt x="160576" y="248602"/>
                  <a:pt x="173595" y="248602"/>
                </a:cubicBezTo>
                <a:cubicBezTo>
                  <a:pt x="183133" y="248602"/>
                  <a:pt x="191382" y="242924"/>
                  <a:pt x="195080" y="234725"/>
                </a:cubicBezTo>
                <a:cubicBezTo>
                  <a:pt x="197115" y="230223"/>
                  <a:pt x="201510" y="227277"/>
                  <a:pt x="206440" y="227170"/>
                </a:cubicBezTo>
                <a:cubicBezTo>
                  <a:pt x="220317" y="226794"/>
                  <a:pt x="231460" y="215437"/>
                  <a:pt x="231460" y="201452"/>
                </a:cubicBezTo>
                <a:cubicBezTo>
                  <a:pt x="231460" y="200059"/>
                  <a:pt x="231353" y="198665"/>
                  <a:pt x="231139" y="197382"/>
                </a:cubicBezTo>
                <a:cubicBezTo>
                  <a:pt x="230390" y="192828"/>
                  <a:pt x="232212" y="188219"/>
                  <a:pt x="235800" y="185325"/>
                </a:cubicBezTo>
                <a:cubicBezTo>
                  <a:pt x="243624" y="179002"/>
                  <a:pt x="248605" y="169412"/>
                  <a:pt x="248605" y="158590"/>
                </a:cubicBezTo>
                <a:cubicBezTo>
                  <a:pt x="248605" y="148248"/>
                  <a:pt x="244051" y="138982"/>
                  <a:pt x="236765" y="132711"/>
                </a:cubicBezTo>
                <a:cubicBezTo>
                  <a:pt x="232481" y="129013"/>
                  <a:pt x="231139" y="122906"/>
                  <a:pt x="233498" y="117708"/>
                </a:cubicBezTo>
                <a:cubicBezTo>
                  <a:pt x="234944" y="114493"/>
                  <a:pt x="235748" y="110957"/>
                  <a:pt x="235748" y="107152"/>
                </a:cubicBezTo>
                <a:cubicBezTo>
                  <a:pt x="235748" y="97079"/>
                  <a:pt x="229962" y="88348"/>
                  <a:pt x="221442" y="84115"/>
                </a:cubicBezTo>
                <a:cubicBezTo>
                  <a:pt x="217102" y="81972"/>
                  <a:pt x="214315" y="77526"/>
                  <a:pt x="214315" y="72703"/>
                </a:cubicBezTo>
                <a:cubicBezTo>
                  <a:pt x="214260" y="62361"/>
                  <a:pt x="208047" y="53416"/>
                  <a:pt x="199153" y="49397"/>
                </a:cubicBezTo>
                <a:cubicBezTo>
                  <a:pt x="195724" y="47844"/>
                  <a:pt x="193099" y="44843"/>
                  <a:pt x="192082" y="41200"/>
                </a:cubicBezTo>
                <a:cubicBezTo>
                  <a:pt x="189511" y="32252"/>
                  <a:pt x="181205" y="25715"/>
                  <a:pt x="171453" y="25715"/>
                </a:cubicBezTo>
                <a:cubicBezTo>
                  <a:pt x="159613" y="25715"/>
                  <a:pt x="150023" y="35305"/>
                  <a:pt x="150023" y="47148"/>
                </a:cubicBezTo>
                <a:lnTo>
                  <a:pt x="150020" y="22502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335233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Advancing the Future: AI in Natural Language Processing and Robotics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306878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4488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448800" y="0"/>
            <a:ext cx="2743200" cy="6857998"/>
          </a:xfrm>
          <a:prstGeom prst="rect">
            <a:avLst/>
          </a:prstGeom>
          <a:blipFill>
            <a:blip r:embed="rId1"/>
            <a:srcRect/>
            <a:stretch>
              <a:fillRect l="-137573" r="-13757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85953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Glossary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Advancing the Future: AI in Natural Language Processing and Robotics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8229600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39" y="1564743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31351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56899" y="468108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910288" y="313096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910288" y="1564743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188862" y="5122261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66"/>
              </a:spcBef>
              <a:buNone/>
            </a:pPr>
            <a:r>
              <a:rPr lang="en-US" sz="104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Deep Learning: A type of machine learning that uses neural networks with multiple layers to analyze and interpret complex data.</a:t>
            </a:r>
            <a:endParaRPr lang="en-US" sz="1040" dirty="0"/>
          </a:p>
          <a:p>
            <a:pPr algn="l" marL="0" indent="0">
              <a:lnSpc>
                <a:spcPct val="90000"/>
              </a:lnSpc>
              <a:spcBef>
                <a:spcPts val="866"/>
              </a:spcBef>
              <a:buNone/>
            </a:pPr>
            <a:r>
              <a:rPr lang="en-US" sz="104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is particularly effective for tasks like image and speech recognition.</a:t>
            </a:r>
            <a:endParaRPr lang="en-US" sz="1040" dirty="0"/>
          </a:p>
        </p:txBody>
      </p:sp>
      <p:sp>
        <p:nvSpPr>
          <p:cNvPr id="15" name="Text 13"/>
          <p:cNvSpPr/>
          <p:nvPr/>
        </p:nvSpPr>
        <p:spPr>
          <a:xfrm>
            <a:off x="1188863" y="4683658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Deep Learning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671199" y="4820793"/>
            <a:ext cx="228600" cy="177785"/>
          </a:xfrm>
          <a:custGeom>
            <a:avLst/>
            <a:gdLst/>
            <a:ahLst/>
            <a:cxnLst/>
            <a:rect l="l" t="t" r="r" b="b"/>
            <a:pathLst>
              <a:path w="228600" h="177785">
                <a:moveTo>
                  <a:pt x="114279" y="19048"/>
                </a:moveTo>
                <a:cubicBezTo>
                  <a:pt x="88406" y="19048"/>
                  <a:pt x="67135" y="30794"/>
                  <a:pt x="50825" y="45915"/>
                </a:cubicBezTo>
                <a:cubicBezTo>
                  <a:pt x="35547" y="60121"/>
                  <a:pt x="24991" y="76988"/>
                  <a:pt x="19593" y="88892"/>
                </a:cubicBezTo>
                <a:cubicBezTo>
                  <a:pt x="24991" y="100797"/>
                  <a:pt x="35547" y="117663"/>
                  <a:pt x="50786" y="131870"/>
                </a:cubicBezTo>
                <a:cubicBezTo>
                  <a:pt x="67135" y="146989"/>
                  <a:pt x="88406" y="158737"/>
                  <a:pt x="114279" y="158737"/>
                </a:cubicBezTo>
                <a:cubicBezTo>
                  <a:pt x="140152" y="158737"/>
                  <a:pt x="161424" y="146990"/>
                  <a:pt x="177734" y="131870"/>
                </a:cubicBezTo>
                <a:cubicBezTo>
                  <a:pt x="193012" y="117663"/>
                  <a:pt x="203568" y="100797"/>
                  <a:pt x="208966" y="88892"/>
                </a:cubicBezTo>
                <a:cubicBezTo>
                  <a:pt x="203568" y="76988"/>
                  <a:pt x="193012" y="60121"/>
                  <a:pt x="177773" y="45915"/>
                </a:cubicBezTo>
                <a:cubicBezTo>
                  <a:pt x="161424" y="30796"/>
                  <a:pt x="140152" y="19048"/>
                  <a:pt x="114279" y="19048"/>
                </a:cubicBezTo>
                <a:lnTo>
                  <a:pt x="114279" y="19048"/>
                </a:lnTo>
                <a:moveTo>
                  <a:pt x="37849" y="31985"/>
                </a:moveTo>
                <a:cubicBezTo>
                  <a:pt x="56540" y="14603"/>
                  <a:pt x="82216" y="0"/>
                  <a:pt x="114282" y="0"/>
                </a:cubicBezTo>
                <a:cubicBezTo>
                  <a:pt x="146347" y="0"/>
                  <a:pt x="172022" y="14603"/>
                  <a:pt x="190714" y="31985"/>
                </a:cubicBezTo>
                <a:cubicBezTo>
                  <a:pt x="209286" y="49248"/>
                  <a:pt x="221708" y="69844"/>
                  <a:pt x="227619" y="84010"/>
                </a:cubicBezTo>
                <a:cubicBezTo>
                  <a:pt x="228929" y="87145"/>
                  <a:pt x="228929" y="90638"/>
                  <a:pt x="227619" y="93772"/>
                </a:cubicBezTo>
                <a:cubicBezTo>
                  <a:pt x="221705" y="107940"/>
                  <a:pt x="209286" y="128576"/>
                  <a:pt x="190714" y="145798"/>
                </a:cubicBezTo>
                <a:cubicBezTo>
                  <a:pt x="172024" y="163180"/>
                  <a:pt x="146347" y="177783"/>
                  <a:pt x="114282" y="177783"/>
                </a:cubicBezTo>
                <a:cubicBezTo>
                  <a:pt x="82216" y="177783"/>
                  <a:pt x="56542" y="163180"/>
                  <a:pt x="37849" y="145798"/>
                </a:cubicBezTo>
                <a:cubicBezTo>
                  <a:pt x="19278" y="128576"/>
                  <a:pt x="6856" y="107938"/>
                  <a:pt x="983" y="93772"/>
                </a:cubicBezTo>
                <a:cubicBezTo>
                  <a:pt x="-327" y="90638"/>
                  <a:pt x="-327" y="87145"/>
                  <a:pt x="983" y="84010"/>
                </a:cubicBezTo>
                <a:cubicBezTo>
                  <a:pt x="6856" y="69843"/>
                  <a:pt x="19278" y="49207"/>
                  <a:pt x="37849" y="31985"/>
                </a:cubicBezTo>
                <a:lnTo>
                  <a:pt x="37849" y="31985"/>
                </a:lnTo>
                <a:moveTo>
                  <a:pt x="114279" y="120639"/>
                </a:moveTo>
                <a:cubicBezTo>
                  <a:pt x="131820" y="120639"/>
                  <a:pt x="146027" y="106433"/>
                  <a:pt x="146027" y="88892"/>
                </a:cubicBezTo>
                <a:cubicBezTo>
                  <a:pt x="146027" y="71352"/>
                  <a:pt x="131820" y="57145"/>
                  <a:pt x="114279" y="57145"/>
                </a:cubicBezTo>
                <a:cubicBezTo>
                  <a:pt x="114001" y="57145"/>
                  <a:pt x="113763" y="57145"/>
                  <a:pt x="113486" y="57145"/>
                </a:cubicBezTo>
                <a:cubicBezTo>
                  <a:pt x="114003" y="59168"/>
                  <a:pt x="114279" y="61313"/>
                  <a:pt x="114279" y="63494"/>
                </a:cubicBezTo>
                <a:cubicBezTo>
                  <a:pt x="114279" y="77502"/>
                  <a:pt x="102891" y="88892"/>
                  <a:pt x="88882" y="88892"/>
                </a:cubicBezTo>
                <a:cubicBezTo>
                  <a:pt x="86699" y="88892"/>
                  <a:pt x="84557" y="88615"/>
                  <a:pt x="82531" y="88099"/>
                </a:cubicBezTo>
                <a:cubicBezTo>
                  <a:pt x="82531" y="88377"/>
                  <a:pt x="82531" y="88615"/>
                  <a:pt x="82531" y="88892"/>
                </a:cubicBezTo>
                <a:cubicBezTo>
                  <a:pt x="82531" y="106432"/>
                  <a:pt x="96739" y="120639"/>
                  <a:pt x="114279" y="120639"/>
                </a:cubicBezTo>
                <a:moveTo>
                  <a:pt x="114279" y="38097"/>
                </a:moveTo>
                <a:cubicBezTo>
                  <a:pt x="142333" y="38097"/>
                  <a:pt x="165074" y="60840"/>
                  <a:pt x="165074" y="88892"/>
                </a:cubicBezTo>
                <a:cubicBezTo>
                  <a:pt x="165074" y="116947"/>
                  <a:pt x="142333" y="139687"/>
                  <a:pt x="114279" y="139687"/>
                </a:cubicBezTo>
                <a:cubicBezTo>
                  <a:pt x="86226" y="139687"/>
                  <a:pt x="63485" y="116945"/>
                  <a:pt x="63485" y="88892"/>
                </a:cubicBezTo>
                <a:cubicBezTo>
                  <a:pt x="63485" y="60838"/>
                  <a:pt x="86226" y="38097"/>
                  <a:pt x="114279" y="38097"/>
                </a:cubicBezTo>
                <a:lnTo>
                  <a:pt x="114279" y="38097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5577838" y="3592326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66"/>
              </a:spcBef>
              <a:buNone/>
            </a:pPr>
            <a:r>
              <a:rPr lang="en-US" sz="104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Machine Learning: A type of AI that enables computers to learn from data without being explicitly programmed.</a:t>
            </a:r>
            <a:endParaRPr lang="en-US" sz="1040" dirty="0"/>
          </a:p>
          <a:p>
            <a:pPr algn="l" marL="0" indent="0">
              <a:lnSpc>
                <a:spcPct val="90000"/>
              </a:lnSpc>
              <a:spcBef>
                <a:spcPts val="866"/>
              </a:spcBef>
              <a:buNone/>
            </a:pPr>
            <a:r>
              <a:rPr lang="en-US" sz="104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uses algorithms to identify patterns and make predictions or decisions based on data.</a:t>
            </a:r>
            <a:endParaRPr lang="en-US" sz="1040" dirty="0"/>
          </a:p>
        </p:txBody>
      </p:sp>
      <p:sp>
        <p:nvSpPr>
          <p:cNvPr id="18" name="Text 16"/>
          <p:cNvSpPr/>
          <p:nvPr/>
        </p:nvSpPr>
        <p:spPr>
          <a:xfrm>
            <a:off x="5577838" y="3130968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Machine Learning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024588" y="3245269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68534" y="34336"/>
                </a:moveTo>
                <a:cubicBezTo>
                  <a:pt x="67686" y="37372"/>
                  <a:pt x="65498" y="39872"/>
                  <a:pt x="62641" y="41166"/>
                </a:cubicBezTo>
                <a:cubicBezTo>
                  <a:pt x="55230" y="44515"/>
                  <a:pt x="50050" y="51926"/>
                  <a:pt x="50006" y="60588"/>
                </a:cubicBezTo>
                <a:cubicBezTo>
                  <a:pt x="49961" y="64650"/>
                  <a:pt x="47684" y="68313"/>
                  <a:pt x="44067" y="70098"/>
                </a:cubicBezTo>
                <a:cubicBezTo>
                  <a:pt x="36969" y="73625"/>
                  <a:pt x="32146" y="80904"/>
                  <a:pt x="32146" y="89296"/>
                </a:cubicBezTo>
                <a:cubicBezTo>
                  <a:pt x="32146" y="92466"/>
                  <a:pt x="32816" y="95413"/>
                  <a:pt x="34020" y="98092"/>
                </a:cubicBezTo>
                <a:cubicBezTo>
                  <a:pt x="35984" y="102424"/>
                  <a:pt x="34868" y="107469"/>
                  <a:pt x="31298" y="110594"/>
                </a:cubicBezTo>
                <a:cubicBezTo>
                  <a:pt x="25226" y="115818"/>
                  <a:pt x="21431" y="123542"/>
                  <a:pt x="21431" y="132161"/>
                </a:cubicBezTo>
                <a:cubicBezTo>
                  <a:pt x="21431" y="141179"/>
                  <a:pt x="25583" y="149171"/>
                  <a:pt x="32102" y="154440"/>
                </a:cubicBezTo>
                <a:cubicBezTo>
                  <a:pt x="35095" y="156852"/>
                  <a:pt x="36567" y="160690"/>
                  <a:pt x="35986" y="164487"/>
                </a:cubicBezTo>
                <a:cubicBezTo>
                  <a:pt x="35808" y="165602"/>
                  <a:pt x="35719" y="166720"/>
                  <a:pt x="35719" y="167879"/>
                </a:cubicBezTo>
                <a:cubicBezTo>
                  <a:pt x="35719" y="179533"/>
                  <a:pt x="45004" y="188997"/>
                  <a:pt x="56569" y="189311"/>
                </a:cubicBezTo>
                <a:cubicBezTo>
                  <a:pt x="60677" y="189445"/>
                  <a:pt x="64337" y="191855"/>
                  <a:pt x="66036" y="195606"/>
                </a:cubicBezTo>
                <a:cubicBezTo>
                  <a:pt x="69117" y="202437"/>
                  <a:pt x="75991" y="207171"/>
                  <a:pt x="83940" y="207171"/>
                </a:cubicBezTo>
                <a:cubicBezTo>
                  <a:pt x="94789" y="207171"/>
                  <a:pt x="103586" y="198375"/>
                  <a:pt x="103586" y="187525"/>
                </a:cubicBezTo>
                <a:lnTo>
                  <a:pt x="103586" y="39292"/>
                </a:lnTo>
                <a:cubicBezTo>
                  <a:pt x="103586" y="29425"/>
                  <a:pt x="95594" y="21434"/>
                  <a:pt x="85727" y="21434"/>
                </a:cubicBezTo>
                <a:cubicBezTo>
                  <a:pt x="77601" y="21434"/>
                  <a:pt x="70681" y="26881"/>
                  <a:pt x="68537" y="34338"/>
                </a:cubicBezTo>
                <a:lnTo>
                  <a:pt x="68534" y="34336"/>
                </a:lnTo>
                <a:moveTo>
                  <a:pt x="114300" y="215206"/>
                </a:moveTo>
                <a:cubicBezTo>
                  <a:pt x="106800" y="223466"/>
                  <a:pt x="95950" y="228600"/>
                  <a:pt x="83940" y="228600"/>
                </a:cubicBezTo>
                <a:cubicBezTo>
                  <a:pt x="69563" y="228600"/>
                  <a:pt x="56928" y="221232"/>
                  <a:pt x="49604" y="210072"/>
                </a:cubicBezTo>
                <a:cubicBezTo>
                  <a:pt x="29512" y="206501"/>
                  <a:pt x="14287" y="188954"/>
                  <a:pt x="14287" y="167879"/>
                </a:cubicBezTo>
                <a:cubicBezTo>
                  <a:pt x="14287" y="167655"/>
                  <a:pt x="14287" y="167388"/>
                  <a:pt x="14287" y="167164"/>
                </a:cubicBezTo>
                <a:cubicBezTo>
                  <a:pt x="5448" y="158145"/>
                  <a:pt x="0" y="145778"/>
                  <a:pt x="0" y="132161"/>
                </a:cubicBezTo>
                <a:cubicBezTo>
                  <a:pt x="0" y="119748"/>
                  <a:pt x="4510" y="108407"/>
                  <a:pt x="11965" y="99702"/>
                </a:cubicBezTo>
                <a:cubicBezTo>
                  <a:pt x="11160" y="96353"/>
                  <a:pt x="10714" y="92871"/>
                  <a:pt x="10714" y="89298"/>
                </a:cubicBezTo>
                <a:cubicBezTo>
                  <a:pt x="10714" y="74743"/>
                  <a:pt x="17993" y="61839"/>
                  <a:pt x="29064" y="54114"/>
                </a:cubicBezTo>
                <a:cubicBezTo>
                  <a:pt x="31074" y="41210"/>
                  <a:pt x="38798" y="30228"/>
                  <a:pt x="49558" y="23843"/>
                </a:cubicBezTo>
                <a:cubicBezTo>
                  <a:pt x="55586" y="9823"/>
                  <a:pt x="69515" y="0"/>
                  <a:pt x="85723" y="0"/>
                </a:cubicBezTo>
                <a:cubicBezTo>
                  <a:pt x="96974" y="0"/>
                  <a:pt x="107154" y="4732"/>
                  <a:pt x="114298" y="12324"/>
                </a:cubicBezTo>
                <a:cubicBezTo>
                  <a:pt x="121441" y="4734"/>
                  <a:pt x="131621" y="0"/>
                  <a:pt x="142873" y="0"/>
                </a:cubicBezTo>
                <a:cubicBezTo>
                  <a:pt x="159080" y="0"/>
                  <a:pt x="173011" y="9823"/>
                  <a:pt x="178994" y="23843"/>
                </a:cubicBezTo>
                <a:cubicBezTo>
                  <a:pt x="189754" y="30228"/>
                  <a:pt x="197522" y="41212"/>
                  <a:pt x="199488" y="54114"/>
                </a:cubicBezTo>
                <a:cubicBezTo>
                  <a:pt x="210605" y="61839"/>
                  <a:pt x="217883" y="74741"/>
                  <a:pt x="217883" y="89298"/>
                </a:cubicBezTo>
                <a:cubicBezTo>
                  <a:pt x="217883" y="92871"/>
                  <a:pt x="217437" y="96353"/>
                  <a:pt x="216633" y="99702"/>
                </a:cubicBezTo>
                <a:cubicBezTo>
                  <a:pt x="224090" y="108452"/>
                  <a:pt x="228598" y="119793"/>
                  <a:pt x="228598" y="132161"/>
                </a:cubicBezTo>
                <a:cubicBezTo>
                  <a:pt x="228598" y="145778"/>
                  <a:pt x="223150" y="158145"/>
                  <a:pt x="214310" y="167164"/>
                </a:cubicBezTo>
                <a:cubicBezTo>
                  <a:pt x="214310" y="167388"/>
                  <a:pt x="214310" y="167655"/>
                  <a:pt x="214310" y="167879"/>
                </a:cubicBezTo>
                <a:cubicBezTo>
                  <a:pt x="214310" y="188997"/>
                  <a:pt x="199085" y="206501"/>
                  <a:pt x="178994" y="210072"/>
                </a:cubicBezTo>
                <a:cubicBezTo>
                  <a:pt x="171672" y="221235"/>
                  <a:pt x="159037" y="228600"/>
                  <a:pt x="144658" y="228600"/>
                </a:cubicBezTo>
                <a:cubicBezTo>
                  <a:pt x="132647" y="228600"/>
                  <a:pt x="121798" y="223420"/>
                  <a:pt x="114298" y="215206"/>
                </a:cubicBezTo>
                <a:lnTo>
                  <a:pt x="114300" y="215206"/>
                </a:lnTo>
                <a:moveTo>
                  <a:pt x="125017" y="187523"/>
                </a:moveTo>
                <a:cubicBezTo>
                  <a:pt x="125017" y="198372"/>
                  <a:pt x="133813" y="207169"/>
                  <a:pt x="144663" y="207169"/>
                </a:cubicBezTo>
                <a:cubicBezTo>
                  <a:pt x="152611" y="207169"/>
                  <a:pt x="159485" y="202437"/>
                  <a:pt x="162567" y="195604"/>
                </a:cubicBezTo>
                <a:cubicBezTo>
                  <a:pt x="164263" y="191853"/>
                  <a:pt x="167925" y="189397"/>
                  <a:pt x="172033" y="189308"/>
                </a:cubicBezTo>
                <a:cubicBezTo>
                  <a:pt x="183598" y="188995"/>
                  <a:pt x="192884" y="179531"/>
                  <a:pt x="192884" y="167877"/>
                </a:cubicBezTo>
                <a:cubicBezTo>
                  <a:pt x="192884" y="166716"/>
                  <a:pt x="192794" y="165554"/>
                  <a:pt x="192616" y="164485"/>
                </a:cubicBezTo>
                <a:cubicBezTo>
                  <a:pt x="191992" y="160690"/>
                  <a:pt x="193510" y="156849"/>
                  <a:pt x="196500" y="154438"/>
                </a:cubicBezTo>
                <a:cubicBezTo>
                  <a:pt x="203020" y="149168"/>
                  <a:pt x="207171" y="141177"/>
                  <a:pt x="207171" y="132158"/>
                </a:cubicBezTo>
                <a:cubicBezTo>
                  <a:pt x="207171" y="123540"/>
                  <a:pt x="203376" y="115818"/>
                  <a:pt x="197305" y="110592"/>
                </a:cubicBezTo>
                <a:cubicBezTo>
                  <a:pt x="193734" y="107511"/>
                  <a:pt x="192616" y="102422"/>
                  <a:pt x="194582" y="98090"/>
                </a:cubicBezTo>
                <a:cubicBezTo>
                  <a:pt x="195787" y="95411"/>
                  <a:pt x="196457" y="92464"/>
                  <a:pt x="196457" y="89293"/>
                </a:cubicBezTo>
                <a:cubicBezTo>
                  <a:pt x="196457" y="80899"/>
                  <a:pt x="191635" y="73623"/>
                  <a:pt x="184535" y="70096"/>
                </a:cubicBezTo>
                <a:cubicBezTo>
                  <a:pt x="180919" y="68310"/>
                  <a:pt x="178596" y="64605"/>
                  <a:pt x="178596" y="60586"/>
                </a:cubicBezTo>
                <a:cubicBezTo>
                  <a:pt x="178550" y="51968"/>
                  <a:pt x="173373" y="44513"/>
                  <a:pt x="165961" y="41164"/>
                </a:cubicBezTo>
                <a:cubicBezTo>
                  <a:pt x="163104" y="39870"/>
                  <a:pt x="160916" y="37369"/>
                  <a:pt x="160068" y="34333"/>
                </a:cubicBezTo>
                <a:cubicBezTo>
                  <a:pt x="157926" y="26877"/>
                  <a:pt x="151004" y="21429"/>
                  <a:pt x="142877" y="21429"/>
                </a:cubicBezTo>
                <a:cubicBezTo>
                  <a:pt x="133011" y="21429"/>
                  <a:pt x="125019" y="29421"/>
                  <a:pt x="125019" y="39289"/>
                </a:cubicBezTo>
                <a:lnTo>
                  <a:pt x="125017" y="18752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1198117" y="3592326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66"/>
              </a:spcBef>
              <a:buNone/>
            </a:pPr>
            <a:r>
              <a:rPr lang="en-US" sz="104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Robotics: A field of AI that deals with the design, construction, and operation of robots.</a:t>
            </a:r>
            <a:endParaRPr lang="en-US" sz="1040" dirty="0"/>
          </a:p>
          <a:p>
            <a:pPr algn="l" marL="0" indent="0">
              <a:lnSpc>
                <a:spcPct val="90000"/>
              </a:lnSpc>
              <a:spcBef>
                <a:spcPts val="866"/>
              </a:spcBef>
              <a:buNone/>
            </a:pPr>
            <a:r>
              <a:rPr lang="en-US" sz="104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field integrates mechanical engineering, electrical engineering, and computer science to create intelligent machines.</a:t>
            </a:r>
            <a:endParaRPr lang="en-US" sz="1040" dirty="0"/>
          </a:p>
        </p:txBody>
      </p:sp>
      <p:sp>
        <p:nvSpPr>
          <p:cNvPr id="21" name="Text 19"/>
          <p:cNvSpPr/>
          <p:nvPr/>
        </p:nvSpPr>
        <p:spPr>
          <a:xfrm>
            <a:off x="1198117" y="3130968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Robotics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667786" y="3249498"/>
            <a:ext cx="218907" cy="228600"/>
          </a:xfrm>
          <a:custGeom>
            <a:avLst/>
            <a:gdLst/>
            <a:ahLst/>
            <a:cxnLst/>
            <a:rect l="l" t="t" r="r" b="b"/>
            <a:pathLst>
              <a:path w="218907" h="228600">
                <a:moveTo>
                  <a:pt x="109455" y="0"/>
                </a:moveTo>
                <a:cubicBezTo>
                  <a:pt x="117045" y="0"/>
                  <a:pt x="124457" y="759"/>
                  <a:pt x="131690" y="2144"/>
                </a:cubicBezTo>
                <a:cubicBezTo>
                  <a:pt x="135216" y="2814"/>
                  <a:pt x="141422" y="4867"/>
                  <a:pt x="144815" y="11119"/>
                </a:cubicBezTo>
                <a:cubicBezTo>
                  <a:pt x="145709" y="12772"/>
                  <a:pt x="146422" y="14512"/>
                  <a:pt x="146869" y="16388"/>
                </a:cubicBezTo>
                <a:lnTo>
                  <a:pt x="151021" y="33579"/>
                </a:lnTo>
                <a:cubicBezTo>
                  <a:pt x="151647" y="36169"/>
                  <a:pt x="156021" y="38713"/>
                  <a:pt x="158567" y="37954"/>
                </a:cubicBezTo>
                <a:lnTo>
                  <a:pt x="175535" y="32953"/>
                </a:lnTo>
                <a:cubicBezTo>
                  <a:pt x="177321" y="32418"/>
                  <a:pt x="179151" y="32148"/>
                  <a:pt x="180981" y="32105"/>
                </a:cubicBezTo>
                <a:cubicBezTo>
                  <a:pt x="188170" y="31881"/>
                  <a:pt x="193036" y="36302"/>
                  <a:pt x="195403" y="38981"/>
                </a:cubicBezTo>
                <a:cubicBezTo>
                  <a:pt x="205271" y="50187"/>
                  <a:pt x="212860" y="63359"/>
                  <a:pt x="217683" y="77511"/>
                </a:cubicBezTo>
                <a:cubicBezTo>
                  <a:pt x="218843" y="80904"/>
                  <a:pt x="220183" y="87245"/>
                  <a:pt x="216477" y="93317"/>
                </a:cubicBezTo>
                <a:cubicBezTo>
                  <a:pt x="215494" y="94924"/>
                  <a:pt x="214290" y="96442"/>
                  <a:pt x="212904" y="97781"/>
                </a:cubicBezTo>
                <a:lnTo>
                  <a:pt x="200089" y="109970"/>
                </a:lnTo>
                <a:cubicBezTo>
                  <a:pt x="198213" y="111756"/>
                  <a:pt x="198213" y="116890"/>
                  <a:pt x="200089" y="118678"/>
                </a:cubicBezTo>
                <a:lnTo>
                  <a:pt x="212904" y="130867"/>
                </a:lnTo>
                <a:cubicBezTo>
                  <a:pt x="214288" y="132206"/>
                  <a:pt x="215494" y="133724"/>
                  <a:pt x="216477" y="135331"/>
                </a:cubicBezTo>
                <a:cubicBezTo>
                  <a:pt x="220137" y="141403"/>
                  <a:pt x="218799" y="147744"/>
                  <a:pt x="217683" y="151137"/>
                </a:cubicBezTo>
                <a:cubicBezTo>
                  <a:pt x="212860" y="165289"/>
                  <a:pt x="205271" y="178418"/>
                  <a:pt x="195403" y="189667"/>
                </a:cubicBezTo>
                <a:cubicBezTo>
                  <a:pt x="193036" y="192346"/>
                  <a:pt x="188124" y="196765"/>
                  <a:pt x="180981" y="196543"/>
                </a:cubicBezTo>
                <a:cubicBezTo>
                  <a:pt x="179151" y="196498"/>
                  <a:pt x="177321" y="196187"/>
                  <a:pt x="175535" y="195695"/>
                </a:cubicBezTo>
                <a:lnTo>
                  <a:pt x="158567" y="190650"/>
                </a:lnTo>
                <a:cubicBezTo>
                  <a:pt x="156021" y="189891"/>
                  <a:pt x="151647" y="192435"/>
                  <a:pt x="151021" y="195026"/>
                </a:cubicBezTo>
                <a:lnTo>
                  <a:pt x="146869" y="212216"/>
                </a:lnTo>
                <a:cubicBezTo>
                  <a:pt x="146422" y="214091"/>
                  <a:pt x="145708" y="215878"/>
                  <a:pt x="144815" y="217485"/>
                </a:cubicBezTo>
                <a:cubicBezTo>
                  <a:pt x="141376" y="223735"/>
                  <a:pt x="135170" y="225745"/>
                  <a:pt x="131690" y="226460"/>
                </a:cubicBezTo>
                <a:cubicBezTo>
                  <a:pt x="124457" y="227843"/>
                  <a:pt x="117045" y="228602"/>
                  <a:pt x="109455" y="228602"/>
                </a:cubicBezTo>
                <a:cubicBezTo>
                  <a:pt x="101866" y="228602"/>
                  <a:pt x="94454" y="227843"/>
                  <a:pt x="87221" y="226458"/>
                </a:cubicBezTo>
                <a:cubicBezTo>
                  <a:pt x="83695" y="225788"/>
                  <a:pt x="77489" y="223735"/>
                  <a:pt x="74096" y="217483"/>
                </a:cubicBezTo>
                <a:cubicBezTo>
                  <a:pt x="73202" y="215830"/>
                  <a:pt x="72489" y="214091"/>
                  <a:pt x="72042" y="212214"/>
                </a:cubicBezTo>
                <a:lnTo>
                  <a:pt x="67890" y="195023"/>
                </a:lnTo>
                <a:cubicBezTo>
                  <a:pt x="67264" y="192433"/>
                  <a:pt x="62890" y="189889"/>
                  <a:pt x="60344" y="190648"/>
                </a:cubicBezTo>
                <a:lnTo>
                  <a:pt x="43376" y="195647"/>
                </a:lnTo>
                <a:cubicBezTo>
                  <a:pt x="41590" y="196182"/>
                  <a:pt x="39760" y="196452"/>
                  <a:pt x="37930" y="196495"/>
                </a:cubicBezTo>
                <a:cubicBezTo>
                  <a:pt x="30741" y="196719"/>
                  <a:pt x="25875" y="192298"/>
                  <a:pt x="23508" y="189619"/>
                </a:cubicBezTo>
                <a:cubicBezTo>
                  <a:pt x="13686" y="178413"/>
                  <a:pt x="6051" y="165241"/>
                  <a:pt x="1228" y="151089"/>
                </a:cubicBezTo>
                <a:cubicBezTo>
                  <a:pt x="68" y="147696"/>
                  <a:pt x="-1272" y="141355"/>
                  <a:pt x="2434" y="135283"/>
                </a:cubicBezTo>
                <a:cubicBezTo>
                  <a:pt x="3417" y="133676"/>
                  <a:pt x="4621" y="132158"/>
                  <a:pt x="6007" y="130819"/>
                </a:cubicBezTo>
                <a:lnTo>
                  <a:pt x="18822" y="118630"/>
                </a:lnTo>
                <a:cubicBezTo>
                  <a:pt x="20698" y="116844"/>
                  <a:pt x="20698" y="111710"/>
                  <a:pt x="18822" y="109922"/>
                </a:cubicBezTo>
                <a:lnTo>
                  <a:pt x="5963" y="97733"/>
                </a:lnTo>
                <a:cubicBezTo>
                  <a:pt x="4580" y="96394"/>
                  <a:pt x="3373" y="94876"/>
                  <a:pt x="2391" y="93269"/>
                </a:cubicBezTo>
                <a:cubicBezTo>
                  <a:pt x="-1269" y="87197"/>
                  <a:pt x="68" y="80856"/>
                  <a:pt x="1230" y="77507"/>
                </a:cubicBezTo>
                <a:cubicBezTo>
                  <a:pt x="6053" y="63354"/>
                  <a:pt x="13642" y="50226"/>
                  <a:pt x="23511" y="38976"/>
                </a:cubicBezTo>
                <a:cubicBezTo>
                  <a:pt x="25877" y="36297"/>
                  <a:pt x="30789" y="31878"/>
                  <a:pt x="37932" y="32100"/>
                </a:cubicBezTo>
                <a:cubicBezTo>
                  <a:pt x="39762" y="32146"/>
                  <a:pt x="41592" y="32457"/>
                  <a:pt x="43379" y="32948"/>
                </a:cubicBezTo>
                <a:lnTo>
                  <a:pt x="60346" y="37950"/>
                </a:lnTo>
                <a:cubicBezTo>
                  <a:pt x="62892" y="38709"/>
                  <a:pt x="67266" y="36165"/>
                  <a:pt x="67892" y="33574"/>
                </a:cubicBezTo>
                <a:lnTo>
                  <a:pt x="72044" y="16384"/>
                </a:lnTo>
                <a:cubicBezTo>
                  <a:pt x="72491" y="14509"/>
                  <a:pt x="73205" y="12722"/>
                  <a:pt x="74098" y="11115"/>
                </a:cubicBezTo>
                <a:cubicBezTo>
                  <a:pt x="77537" y="4865"/>
                  <a:pt x="83743" y="2855"/>
                  <a:pt x="87223" y="2140"/>
                </a:cubicBezTo>
                <a:cubicBezTo>
                  <a:pt x="94456" y="757"/>
                  <a:pt x="101868" y="-5"/>
                  <a:pt x="109458" y="-5"/>
                </a:cubicBezTo>
                <a:lnTo>
                  <a:pt x="109455" y="0"/>
                </a:lnTo>
                <a:moveTo>
                  <a:pt x="92534" y="22949"/>
                </a:moveTo>
                <a:lnTo>
                  <a:pt x="88738" y="38620"/>
                </a:lnTo>
                <a:cubicBezTo>
                  <a:pt x="85255" y="53042"/>
                  <a:pt x="68513" y="62684"/>
                  <a:pt x="54269" y="58533"/>
                </a:cubicBezTo>
                <a:lnTo>
                  <a:pt x="38865" y="53979"/>
                </a:lnTo>
                <a:cubicBezTo>
                  <a:pt x="31498" y="62598"/>
                  <a:pt x="25693" y="72599"/>
                  <a:pt x="21897" y="83313"/>
                </a:cubicBezTo>
                <a:lnTo>
                  <a:pt x="33596" y="94430"/>
                </a:lnTo>
                <a:cubicBezTo>
                  <a:pt x="44311" y="104610"/>
                  <a:pt x="44311" y="123988"/>
                  <a:pt x="33596" y="134168"/>
                </a:cubicBezTo>
                <a:lnTo>
                  <a:pt x="21897" y="145284"/>
                </a:lnTo>
                <a:cubicBezTo>
                  <a:pt x="25693" y="156001"/>
                  <a:pt x="31496" y="166000"/>
                  <a:pt x="38865" y="174618"/>
                </a:cubicBezTo>
                <a:lnTo>
                  <a:pt x="54313" y="170065"/>
                </a:lnTo>
                <a:cubicBezTo>
                  <a:pt x="68511" y="165868"/>
                  <a:pt x="85299" y="175556"/>
                  <a:pt x="88782" y="189978"/>
                </a:cubicBezTo>
                <a:lnTo>
                  <a:pt x="92578" y="205649"/>
                </a:lnTo>
                <a:cubicBezTo>
                  <a:pt x="103560" y="207658"/>
                  <a:pt x="115482" y="207658"/>
                  <a:pt x="126467" y="205649"/>
                </a:cubicBezTo>
                <a:lnTo>
                  <a:pt x="130262" y="189978"/>
                </a:lnTo>
                <a:cubicBezTo>
                  <a:pt x="133745" y="175556"/>
                  <a:pt x="150487" y="165913"/>
                  <a:pt x="164732" y="170065"/>
                </a:cubicBezTo>
                <a:lnTo>
                  <a:pt x="180180" y="174618"/>
                </a:lnTo>
                <a:cubicBezTo>
                  <a:pt x="187546" y="166000"/>
                  <a:pt x="193351" y="155999"/>
                  <a:pt x="197147" y="145284"/>
                </a:cubicBezTo>
                <a:lnTo>
                  <a:pt x="185449" y="134168"/>
                </a:lnTo>
                <a:cubicBezTo>
                  <a:pt x="174733" y="123988"/>
                  <a:pt x="174733" y="104610"/>
                  <a:pt x="185449" y="94430"/>
                </a:cubicBezTo>
                <a:lnTo>
                  <a:pt x="197147" y="83313"/>
                </a:lnTo>
                <a:cubicBezTo>
                  <a:pt x="193351" y="72599"/>
                  <a:pt x="187548" y="62595"/>
                  <a:pt x="180180" y="53979"/>
                </a:cubicBezTo>
                <a:lnTo>
                  <a:pt x="164732" y="58533"/>
                </a:lnTo>
                <a:cubicBezTo>
                  <a:pt x="150533" y="62730"/>
                  <a:pt x="133745" y="53042"/>
                  <a:pt x="130262" y="38620"/>
                </a:cubicBezTo>
                <a:lnTo>
                  <a:pt x="126467" y="22949"/>
                </a:lnTo>
                <a:cubicBezTo>
                  <a:pt x="115484" y="20940"/>
                  <a:pt x="103562" y="20940"/>
                  <a:pt x="92578" y="22949"/>
                </a:cubicBezTo>
                <a:lnTo>
                  <a:pt x="92534" y="22949"/>
                </a:lnTo>
                <a:moveTo>
                  <a:pt x="88025" y="114300"/>
                </a:moveTo>
                <a:cubicBezTo>
                  <a:pt x="88025" y="126137"/>
                  <a:pt x="97619" y="135731"/>
                  <a:pt x="109455" y="135731"/>
                </a:cubicBezTo>
                <a:cubicBezTo>
                  <a:pt x="121292" y="135731"/>
                  <a:pt x="130886" y="126137"/>
                  <a:pt x="130886" y="114300"/>
                </a:cubicBezTo>
                <a:cubicBezTo>
                  <a:pt x="130886" y="102463"/>
                  <a:pt x="121292" y="92869"/>
                  <a:pt x="109455" y="92869"/>
                </a:cubicBezTo>
                <a:cubicBezTo>
                  <a:pt x="97619" y="92869"/>
                  <a:pt x="88025" y="102463"/>
                  <a:pt x="88025" y="114300"/>
                </a:cubicBezTo>
                <a:moveTo>
                  <a:pt x="109455" y="157163"/>
                </a:moveTo>
                <a:cubicBezTo>
                  <a:pt x="85783" y="157163"/>
                  <a:pt x="66594" y="137972"/>
                  <a:pt x="66594" y="114300"/>
                </a:cubicBezTo>
                <a:cubicBezTo>
                  <a:pt x="66594" y="90628"/>
                  <a:pt x="85783" y="71438"/>
                  <a:pt x="109455" y="71438"/>
                </a:cubicBezTo>
                <a:cubicBezTo>
                  <a:pt x="133128" y="71438"/>
                  <a:pt x="152317" y="90628"/>
                  <a:pt x="152317" y="114300"/>
                </a:cubicBezTo>
                <a:cubicBezTo>
                  <a:pt x="152317" y="137972"/>
                  <a:pt x="133128" y="157163"/>
                  <a:pt x="109455" y="157163"/>
                </a:cubicBezTo>
                <a:lnTo>
                  <a:pt x="109455" y="15716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5577839" y="2049575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66"/>
              </a:spcBef>
              <a:buNone/>
            </a:pPr>
            <a:r>
              <a:rPr lang="en-US" sz="104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Natural Language Processing (NLP): A subfield of AI that deals with the interaction between computers and humans in natural language.</a:t>
            </a:r>
            <a:endParaRPr lang="en-US" sz="1040" dirty="0"/>
          </a:p>
          <a:p>
            <a:pPr algn="l" marL="0" indent="0">
              <a:lnSpc>
                <a:spcPct val="90000"/>
              </a:lnSpc>
              <a:spcBef>
                <a:spcPts val="866"/>
              </a:spcBef>
              <a:buNone/>
            </a:pPr>
            <a:r>
              <a:rPr lang="en-US" sz="104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NLP enables machines to understand, interpret, and respond to human language effectively.</a:t>
            </a:r>
            <a:endParaRPr lang="en-US" sz="1040" dirty="0"/>
          </a:p>
        </p:txBody>
      </p:sp>
      <p:sp>
        <p:nvSpPr>
          <p:cNvPr id="24" name="Text 22"/>
          <p:cNvSpPr/>
          <p:nvPr/>
        </p:nvSpPr>
        <p:spPr>
          <a:xfrm>
            <a:off x="5577839" y="1591912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Natural Language Processing (NLP)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5024588" y="1701903"/>
            <a:ext cx="228600" cy="182880"/>
          </a:xfrm>
          <a:custGeom>
            <a:avLst/>
            <a:gdLst/>
            <a:ahLst/>
            <a:cxnLst/>
            <a:rect l="l" t="t" r="r" b="b"/>
            <a:pathLst>
              <a:path w="228600" h="182880">
                <a:moveTo>
                  <a:pt x="114300" y="0"/>
                </a:moveTo>
                <a:cubicBezTo>
                  <a:pt x="119050" y="0"/>
                  <a:pt x="122873" y="3822"/>
                  <a:pt x="122873" y="8573"/>
                </a:cubicBezTo>
                <a:lnTo>
                  <a:pt x="122873" y="34292"/>
                </a:lnTo>
                <a:lnTo>
                  <a:pt x="160020" y="34292"/>
                </a:lnTo>
                <a:cubicBezTo>
                  <a:pt x="178950" y="34292"/>
                  <a:pt x="194310" y="49650"/>
                  <a:pt x="194310" y="68582"/>
                </a:cubicBezTo>
                <a:lnTo>
                  <a:pt x="194310" y="148592"/>
                </a:lnTo>
                <a:cubicBezTo>
                  <a:pt x="194310" y="167524"/>
                  <a:pt x="178950" y="182882"/>
                  <a:pt x="160020" y="182882"/>
                </a:cubicBezTo>
                <a:lnTo>
                  <a:pt x="68580" y="182882"/>
                </a:lnTo>
                <a:cubicBezTo>
                  <a:pt x="49650" y="182882"/>
                  <a:pt x="34290" y="167524"/>
                  <a:pt x="34290" y="148592"/>
                </a:cubicBezTo>
                <a:lnTo>
                  <a:pt x="34290" y="68582"/>
                </a:lnTo>
                <a:cubicBezTo>
                  <a:pt x="34290" y="49650"/>
                  <a:pt x="49650" y="34292"/>
                  <a:pt x="68580" y="34292"/>
                </a:cubicBezTo>
                <a:lnTo>
                  <a:pt x="105728" y="34292"/>
                </a:lnTo>
                <a:lnTo>
                  <a:pt x="105728" y="8575"/>
                </a:lnTo>
                <a:cubicBezTo>
                  <a:pt x="105728" y="3824"/>
                  <a:pt x="109550" y="4"/>
                  <a:pt x="114300" y="4"/>
                </a:cubicBezTo>
                <a:lnTo>
                  <a:pt x="114300" y="0"/>
                </a:lnTo>
                <a:moveTo>
                  <a:pt x="68580" y="51435"/>
                </a:moveTo>
                <a:cubicBezTo>
                  <a:pt x="59114" y="51435"/>
                  <a:pt x="51435" y="59114"/>
                  <a:pt x="51435" y="68580"/>
                </a:cubicBezTo>
                <a:lnTo>
                  <a:pt x="51435" y="148590"/>
                </a:lnTo>
                <a:cubicBezTo>
                  <a:pt x="51435" y="158056"/>
                  <a:pt x="59114" y="165735"/>
                  <a:pt x="68580" y="165735"/>
                </a:cubicBezTo>
                <a:lnTo>
                  <a:pt x="160020" y="165735"/>
                </a:lnTo>
                <a:cubicBezTo>
                  <a:pt x="169486" y="165735"/>
                  <a:pt x="177165" y="158056"/>
                  <a:pt x="177165" y="148590"/>
                </a:cubicBezTo>
                <a:lnTo>
                  <a:pt x="177165" y="68580"/>
                </a:lnTo>
                <a:cubicBezTo>
                  <a:pt x="177165" y="59114"/>
                  <a:pt x="169486" y="51435"/>
                  <a:pt x="160020" y="51435"/>
                </a:cubicBezTo>
                <a:lnTo>
                  <a:pt x="114300" y="51435"/>
                </a:lnTo>
                <a:lnTo>
                  <a:pt x="68580" y="51435"/>
                </a:lnTo>
                <a:moveTo>
                  <a:pt x="17145" y="80010"/>
                </a:moveTo>
                <a:lnTo>
                  <a:pt x="22860" y="80010"/>
                </a:lnTo>
                <a:lnTo>
                  <a:pt x="22860" y="148590"/>
                </a:lnTo>
                <a:lnTo>
                  <a:pt x="17145" y="148590"/>
                </a:lnTo>
                <a:cubicBezTo>
                  <a:pt x="7679" y="148590"/>
                  <a:pt x="0" y="140911"/>
                  <a:pt x="0" y="131445"/>
                </a:cubicBezTo>
                <a:lnTo>
                  <a:pt x="0" y="97155"/>
                </a:lnTo>
                <a:cubicBezTo>
                  <a:pt x="0" y="87689"/>
                  <a:pt x="7679" y="80010"/>
                  <a:pt x="17145" y="80010"/>
                </a:cubicBezTo>
                <a:lnTo>
                  <a:pt x="17145" y="80010"/>
                </a:lnTo>
                <a:moveTo>
                  <a:pt x="211455" y="80010"/>
                </a:moveTo>
                <a:cubicBezTo>
                  <a:pt x="220921" y="80010"/>
                  <a:pt x="228600" y="87689"/>
                  <a:pt x="228600" y="97155"/>
                </a:cubicBezTo>
                <a:lnTo>
                  <a:pt x="228600" y="131445"/>
                </a:lnTo>
                <a:cubicBezTo>
                  <a:pt x="228600" y="140911"/>
                  <a:pt x="220921" y="148590"/>
                  <a:pt x="211455" y="148590"/>
                </a:cubicBezTo>
                <a:lnTo>
                  <a:pt x="205740" y="148590"/>
                </a:lnTo>
                <a:lnTo>
                  <a:pt x="205740" y="80010"/>
                </a:lnTo>
                <a:lnTo>
                  <a:pt x="211455" y="80010"/>
                </a:lnTo>
                <a:moveTo>
                  <a:pt x="74295" y="137160"/>
                </a:moveTo>
                <a:lnTo>
                  <a:pt x="85725" y="137160"/>
                </a:lnTo>
                <a:cubicBezTo>
                  <a:pt x="88868" y="137160"/>
                  <a:pt x="91440" y="139731"/>
                  <a:pt x="91440" y="142875"/>
                </a:cubicBezTo>
                <a:cubicBezTo>
                  <a:pt x="91440" y="146019"/>
                  <a:pt x="88868" y="148590"/>
                  <a:pt x="85725" y="148590"/>
                </a:cubicBezTo>
                <a:lnTo>
                  <a:pt x="74295" y="148590"/>
                </a:lnTo>
                <a:cubicBezTo>
                  <a:pt x="71152" y="148590"/>
                  <a:pt x="68580" y="146019"/>
                  <a:pt x="68580" y="142875"/>
                </a:cubicBezTo>
                <a:cubicBezTo>
                  <a:pt x="68580" y="139731"/>
                  <a:pt x="71152" y="137160"/>
                  <a:pt x="74295" y="137160"/>
                </a:cubicBezTo>
                <a:moveTo>
                  <a:pt x="108585" y="137160"/>
                </a:moveTo>
                <a:lnTo>
                  <a:pt x="120015" y="137160"/>
                </a:lnTo>
                <a:cubicBezTo>
                  <a:pt x="123158" y="137160"/>
                  <a:pt x="125730" y="139731"/>
                  <a:pt x="125730" y="142875"/>
                </a:cubicBezTo>
                <a:cubicBezTo>
                  <a:pt x="125730" y="146019"/>
                  <a:pt x="123158" y="148590"/>
                  <a:pt x="120015" y="148590"/>
                </a:cubicBezTo>
                <a:lnTo>
                  <a:pt x="108585" y="148590"/>
                </a:lnTo>
                <a:cubicBezTo>
                  <a:pt x="105442" y="148590"/>
                  <a:pt x="102870" y="146019"/>
                  <a:pt x="102870" y="142875"/>
                </a:cubicBezTo>
                <a:cubicBezTo>
                  <a:pt x="102870" y="139731"/>
                  <a:pt x="105442" y="137160"/>
                  <a:pt x="108585" y="137160"/>
                </a:cubicBezTo>
                <a:moveTo>
                  <a:pt x="142875" y="137160"/>
                </a:moveTo>
                <a:lnTo>
                  <a:pt x="154305" y="137160"/>
                </a:lnTo>
                <a:cubicBezTo>
                  <a:pt x="157448" y="137160"/>
                  <a:pt x="160020" y="139731"/>
                  <a:pt x="160020" y="142875"/>
                </a:cubicBezTo>
                <a:cubicBezTo>
                  <a:pt x="160020" y="146019"/>
                  <a:pt x="157448" y="148590"/>
                  <a:pt x="154305" y="148590"/>
                </a:cubicBezTo>
                <a:lnTo>
                  <a:pt x="142875" y="148590"/>
                </a:lnTo>
                <a:cubicBezTo>
                  <a:pt x="139732" y="148590"/>
                  <a:pt x="137160" y="146019"/>
                  <a:pt x="137160" y="142875"/>
                </a:cubicBezTo>
                <a:cubicBezTo>
                  <a:pt x="137160" y="139731"/>
                  <a:pt x="139732" y="137160"/>
                  <a:pt x="142875" y="137160"/>
                </a:cubicBezTo>
                <a:moveTo>
                  <a:pt x="71438" y="91440"/>
                </a:moveTo>
                <a:cubicBezTo>
                  <a:pt x="71438" y="83549"/>
                  <a:pt x="77834" y="77153"/>
                  <a:pt x="85725" y="77153"/>
                </a:cubicBezTo>
                <a:cubicBezTo>
                  <a:pt x="93616" y="77153"/>
                  <a:pt x="100013" y="83551"/>
                  <a:pt x="100013" y="91442"/>
                </a:cubicBezTo>
                <a:cubicBezTo>
                  <a:pt x="100013" y="99333"/>
                  <a:pt x="93616" y="105730"/>
                  <a:pt x="85725" y="105730"/>
                </a:cubicBezTo>
                <a:cubicBezTo>
                  <a:pt x="77834" y="105730"/>
                  <a:pt x="71438" y="99333"/>
                  <a:pt x="71438" y="91444"/>
                </a:cubicBezTo>
                <a:lnTo>
                  <a:pt x="71438" y="91440"/>
                </a:lnTo>
                <a:moveTo>
                  <a:pt x="142875" y="77153"/>
                </a:moveTo>
                <a:cubicBezTo>
                  <a:pt x="150766" y="77153"/>
                  <a:pt x="157163" y="83551"/>
                  <a:pt x="157163" y="91442"/>
                </a:cubicBezTo>
                <a:cubicBezTo>
                  <a:pt x="157163" y="99333"/>
                  <a:pt x="150766" y="105730"/>
                  <a:pt x="142875" y="105730"/>
                </a:cubicBezTo>
                <a:cubicBezTo>
                  <a:pt x="134984" y="105730"/>
                  <a:pt x="128588" y="99333"/>
                  <a:pt x="128588" y="91444"/>
                </a:cubicBezTo>
                <a:cubicBezTo>
                  <a:pt x="128588" y="83553"/>
                  <a:pt x="134984" y="77157"/>
                  <a:pt x="142875" y="77157"/>
                </a:cubicBezTo>
                <a:lnTo>
                  <a:pt x="142875" y="7715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1188863" y="2043843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66"/>
              </a:spcBef>
              <a:buNone/>
            </a:pPr>
            <a:r>
              <a:rPr lang="en-US" sz="104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Artificial Intelligence (AI): The development of computer systems that can perform tasks that typically require human intelligence.</a:t>
            </a:r>
            <a:endParaRPr lang="en-US" sz="1040" dirty="0"/>
          </a:p>
          <a:p>
            <a:pPr algn="l" marL="0" indent="0">
              <a:lnSpc>
                <a:spcPct val="90000"/>
              </a:lnSpc>
              <a:spcBef>
                <a:spcPts val="866"/>
              </a:spcBef>
              <a:buNone/>
            </a:pPr>
            <a:r>
              <a:rPr lang="en-US" sz="104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AI encompasses a wide range of applications, from speech recognition to decision-making systems.</a:t>
            </a:r>
            <a:endParaRPr lang="en-US" sz="1040" dirty="0"/>
          </a:p>
        </p:txBody>
      </p:sp>
      <p:sp>
        <p:nvSpPr>
          <p:cNvPr id="27" name="Text 25"/>
          <p:cNvSpPr/>
          <p:nvPr/>
        </p:nvSpPr>
        <p:spPr>
          <a:xfrm>
            <a:off x="1188863" y="1591912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Artificial Intelligence (AI)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662939" y="1679043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85725" y="21431"/>
                </a:moveTo>
                <a:cubicBezTo>
                  <a:pt x="95591" y="21431"/>
                  <a:pt x="103586" y="29423"/>
                  <a:pt x="103586" y="39292"/>
                </a:cubicBezTo>
                <a:lnTo>
                  <a:pt x="103586" y="57152"/>
                </a:lnTo>
                <a:lnTo>
                  <a:pt x="94967" y="57152"/>
                </a:lnTo>
                <a:cubicBezTo>
                  <a:pt x="92199" y="50857"/>
                  <a:pt x="85903" y="46438"/>
                  <a:pt x="78581" y="46438"/>
                </a:cubicBezTo>
                <a:cubicBezTo>
                  <a:pt x="68715" y="46438"/>
                  <a:pt x="60723" y="54430"/>
                  <a:pt x="60723" y="64298"/>
                </a:cubicBezTo>
                <a:cubicBezTo>
                  <a:pt x="60723" y="74165"/>
                  <a:pt x="68715" y="82159"/>
                  <a:pt x="78584" y="82159"/>
                </a:cubicBezTo>
                <a:cubicBezTo>
                  <a:pt x="85906" y="82159"/>
                  <a:pt x="92201" y="77738"/>
                  <a:pt x="94970" y="71444"/>
                </a:cubicBezTo>
                <a:lnTo>
                  <a:pt x="103588" y="71444"/>
                </a:lnTo>
                <a:lnTo>
                  <a:pt x="103588" y="114307"/>
                </a:lnTo>
                <a:lnTo>
                  <a:pt x="85730" y="114307"/>
                </a:lnTo>
                <a:cubicBezTo>
                  <a:pt x="73897" y="114307"/>
                  <a:pt x="64298" y="123906"/>
                  <a:pt x="64298" y="135738"/>
                </a:cubicBezTo>
                <a:lnTo>
                  <a:pt x="64298" y="140783"/>
                </a:lnTo>
                <a:cubicBezTo>
                  <a:pt x="58003" y="143552"/>
                  <a:pt x="53584" y="149847"/>
                  <a:pt x="53584" y="157169"/>
                </a:cubicBezTo>
                <a:cubicBezTo>
                  <a:pt x="53584" y="167036"/>
                  <a:pt x="61576" y="175030"/>
                  <a:pt x="71444" y="175030"/>
                </a:cubicBezTo>
                <a:cubicBezTo>
                  <a:pt x="81311" y="175030"/>
                  <a:pt x="89305" y="167038"/>
                  <a:pt x="89305" y="157172"/>
                </a:cubicBezTo>
                <a:cubicBezTo>
                  <a:pt x="89305" y="149850"/>
                  <a:pt x="84884" y="143554"/>
                  <a:pt x="78590" y="140786"/>
                </a:cubicBezTo>
                <a:lnTo>
                  <a:pt x="78590" y="135740"/>
                </a:lnTo>
                <a:cubicBezTo>
                  <a:pt x="78590" y="131811"/>
                  <a:pt x="81805" y="128597"/>
                  <a:pt x="85734" y="128597"/>
                </a:cubicBezTo>
                <a:lnTo>
                  <a:pt x="103595" y="128597"/>
                </a:lnTo>
                <a:lnTo>
                  <a:pt x="103595" y="187532"/>
                </a:lnTo>
                <a:cubicBezTo>
                  <a:pt x="103595" y="198381"/>
                  <a:pt x="94798" y="207178"/>
                  <a:pt x="83949" y="207178"/>
                </a:cubicBezTo>
                <a:cubicBezTo>
                  <a:pt x="76000" y="207178"/>
                  <a:pt x="69126" y="202446"/>
                  <a:pt x="66045" y="195613"/>
                </a:cubicBezTo>
                <a:cubicBezTo>
                  <a:pt x="64349" y="191862"/>
                  <a:pt x="60686" y="189407"/>
                  <a:pt x="56578" y="189317"/>
                </a:cubicBezTo>
                <a:cubicBezTo>
                  <a:pt x="45014" y="189004"/>
                  <a:pt x="35728" y="179540"/>
                  <a:pt x="35728" y="167886"/>
                </a:cubicBezTo>
                <a:cubicBezTo>
                  <a:pt x="35728" y="166725"/>
                  <a:pt x="35817" y="165564"/>
                  <a:pt x="35995" y="164494"/>
                </a:cubicBezTo>
                <a:cubicBezTo>
                  <a:pt x="36619" y="160699"/>
                  <a:pt x="35102" y="156858"/>
                  <a:pt x="32111" y="154447"/>
                </a:cubicBezTo>
                <a:cubicBezTo>
                  <a:pt x="25592" y="149178"/>
                  <a:pt x="21440" y="141186"/>
                  <a:pt x="21440" y="132167"/>
                </a:cubicBezTo>
                <a:cubicBezTo>
                  <a:pt x="21440" y="123549"/>
                  <a:pt x="25235" y="115827"/>
                  <a:pt x="31307" y="110601"/>
                </a:cubicBezTo>
                <a:cubicBezTo>
                  <a:pt x="34880" y="107520"/>
                  <a:pt x="35995" y="102431"/>
                  <a:pt x="34029" y="98099"/>
                </a:cubicBezTo>
                <a:cubicBezTo>
                  <a:pt x="32825" y="95420"/>
                  <a:pt x="32155" y="92473"/>
                  <a:pt x="32155" y="89303"/>
                </a:cubicBezTo>
                <a:cubicBezTo>
                  <a:pt x="32155" y="80908"/>
                  <a:pt x="36976" y="73632"/>
                  <a:pt x="44076" y="70105"/>
                </a:cubicBezTo>
                <a:cubicBezTo>
                  <a:pt x="47693" y="68319"/>
                  <a:pt x="50015" y="64614"/>
                  <a:pt x="50015" y="60595"/>
                </a:cubicBezTo>
                <a:cubicBezTo>
                  <a:pt x="50061" y="51977"/>
                  <a:pt x="55239" y="44522"/>
                  <a:pt x="62650" y="41173"/>
                </a:cubicBezTo>
                <a:cubicBezTo>
                  <a:pt x="65508" y="39879"/>
                  <a:pt x="67695" y="37378"/>
                  <a:pt x="68543" y="34343"/>
                </a:cubicBezTo>
                <a:cubicBezTo>
                  <a:pt x="70688" y="26886"/>
                  <a:pt x="77607" y="21438"/>
                  <a:pt x="85734" y="21438"/>
                </a:cubicBezTo>
                <a:lnTo>
                  <a:pt x="85725" y="21431"/>
                </a:lnTo>
                <a:moveTo>
                  <a:pt x="83940" y="228600"/>
                </a:moveTo>
                <a:cubicBezTo>
                  <a:pt x="95950" y="228600"/>
                  <a:pt x="106800" y="223420"/>
                  <a:pt x="114300" y="215206"/>
                </a:cubicBezTo>
                <a:cubicBezTo>
                  <a:pt x="121800" y="223466"/>
                  <a:pt x="132650" y="228600"/>
                  <a:pt x="144660" y="228600"/>
                </a:cubicBezTo>
                <a:cubicBezTo>
                  <a:pt x="159037" y="228600"/>
                  <a:pt x="171672" y="221232"/>
                  <a:pt x="178996" y="210072"/>
                </a:cubicBezTo>
                <a:cubicBezTo>
                  <a:pt x="199088" y="206501"/>
                  <a:pt x="214313" y="188954"/>
                  <a:pt x="214313" y="167879"/>
                </a:cubicBezTo>
                <a:cubicBezTo>
                  <a:pt x="214313" y="167655"/>
                  <a:pt x="214313" y="167388"/>
                  <a:pt x="214313" y="167164"/>
                </a:cubicBezTo>
                <a:cubicBezTo>
                  <a:pt x="223152" y="158145"/>
                  <a:pt x="228600" y="145778"/>
                  <a:pt x="228600" y="132161"/>
                </a:cubicBezTo>
                <a:cubicBezTo>
                  <a:pt x="228600" y="119748"/>
                  <a:pt x="224090" y="108407"/>
                  <a:pt x="216635" y="99702"/>
                </a:cubicBezTo>
                <a:cubicBezTo>
                  <a:pt x="217440" y="96353"/>
                  <a:pt x="217886" y="92871"/>
                  <a:pt x="217886" y="89298"/>
                </a:cubicBezTo>
                <a:cubicBezTo>
                  <a:pt x="217886" y="74743"/>
                  <a:pt x="210607" y="61839"/>
                  <a:pt x="199536" y="54114"/>
                </a:cubicBezTo>
                <a:cubicBezTo>
                  <a:pt x="197526" y="41210"/>
                  <a:pt x="189802" y="30228"/>
                  <a:pt x="179042" y="23843"/>
                </a:cubicBezTo>
                <a:cubicBezTo>
                  <a:pt x="173014" y="9823"/>
                  <a:pt x="159085" y="0"/>
                  <a:pt x="142877" y="0"/>
                </a:cubicBezTo>
                <a:cubicBezTo>
                  <a:pt x="131626" y="0"/>
                  <a:pt x="121446" y="4732"/>
                  <a:pt x="114302" y="12324"/>
                </a:cubicBezTo>
                <a:cubicBezTo>
                  <a:pt x="107159" y="4734"/>
                  <a:pt x="96979" y="0"/>
                  <a:pt x="85727" y="0"/>
                </a:cubicBezTo>
                <a:cubicBezTo>
                  <a:pt x="69520" y="0"/>
                  <a:pt x="55589" y="9823"/>
                  <a:pt x="49606" y="23843"/>
                </a:cubicBezTo>
                <a:cubicBezTo>
                  <a:pt x="38800" y="30228"/>
                  <a:pt x="31078" y="41212"/>
                  <a:pt x="29069" y="54114"/>
                </a:cubicBezTo>
                <a:cubicBezTo>
                  <a:pt x="17995" y="61839"/>
                  <a:pt x="10719" y="74741"/>
                  <a:pt x="10719" y="89298"/>
                </a:cubicBezTo>
                <a:cubicBezTo>
                  <a:pt x="10719" y="92871"/>
                  <a:pt x="11165" y="96353"/>
                  <a:pt x="11969" y="99702"/>
                </a:cubicBezTo>
                <a:cubicBezTo>
                  <a:pt x="4513" y="108409"/>
                  <a:pt x="5" y="119750"/>
                  <a:pt x="5" y="132161"/>
                </a:cubicBezTo>
                <a:cubicBezTo>
                  <a:pt x="5" y="145778"/>
                  <a:pt x="5452" y="158145"/>
                  <a:pt x="14292" y="167164"/>
                </a:cubicBezTo>
                <a:cubicBezTo>
                  <a:pt x="14292" y="167388"/>
                  <a:pt x="14292" y="167655"/>
                  <a:pt x="14292" y="167879"/>
                </a:cubicBezTo>
                <a:cubicBezTo>
                  <a:pt x="14292" y="188997"/>
                  <a:pt x="29517" y="206501"/>
                  <a:pt x="49608" y="210072"/>
                </a:cubicBezTo>
                <a:cubicBezTo>
                  <a:pt x="56931" y="221235"/>
                  <a:pt x="69565" y="228600"/>
                  <a:pt x="83944" y="228600"/>
                </a:cubicBezTo>
                <a:lnTo>
                  <a:pt x="83940" y="228600"/>
                </a:lnTo>
                <a:moveTo>
                  <a:pt x="144660" y="207169"/>
                </a:moveTo>
                <a:cubicBezTo>
                  <a:pt x="133811" y="207169"/>
                  <a:pt x="125014" y="198372"/>
                  <a:pt x="125014" y="187523"/>
                </a:cubicBezTo>
                <a:lnTo>
                  <a:pt x="125014" y="157163"/>
                </a:lnTo>
                <a:lnTo>
                  <a:pt x="147920" y="157163"/>
                </a:lnTo>
                <a:cubicBezTo>
                  <a:pt x="150689" y="163458"/>
                  <a:pt x="156984" y="167879"/>
                  <a:pt x="164306" y="167879"/>
                </a:cubicBezTo>
                <a:cubicBezTo>
                  <a:pt x="174173" y="167879"/>
                  <a:pt x="182167" y="159887"/>
                  <a:pt x="182167" y="150021"/>
                </a:cubicBezTo>
                <a:cubicBezTo>
                  <a:pt x="182167" y="140155"/>
                  <a:pt x="174175" y="132163"/>
                  <a:pt x="164309" y="132163"/>
                </a:cubicBezTo>
                <a:cubicBezTo>
                  <a:pt x="156986" y="132163"/>
                  <a:pt x="150691" y="136584"/>
                  <a:pt x="147922" y="142880"/>
                </a:cubicBezTo>
                <a:lnTo>
                  <a:pt x="125017" y="142880"/>
                </a:lnTo>
                <a:lnTo>
                  <a:pt x="125017" y="71442"/>
                </a:lnTo>
                <a:lnTo>
                  <a:pt x="142877" y="71442"/>
                </a:lnTo>
                <a:cubicBezTo>
                  <a:pt x="146807" y="71442"/>
                  <a:pt x="150021" y="74656"/>
                  <a:pt x="150021" y="78586"/>
                </a:cubicBezTo>
                <a:lnTo>
                  <a:pt x="150021" y="83631"/>
                </a:lnTo>
                <a:cubicBezTo>
                  <a:pt x="143725" y="86399"/>
                  <a:pt x="139307" y="92695"/>
                  <a:pt x="139307" y="100017"/>
                </a:cubicBezTo>
                <a:cubicBezTo>
                  <a:pt x="139307" y="109883"/>
                  <a:pt x="147298" y="117878"/>
                  <a:pt x="157167" y="117878"/>
                </a:cubicBezTo>
                <a:cubicBezTo>
                  <a:pt x="167033" y="117878"/>
                  <a:pt x="175028" y="109886"/>
                  <a:pt x="175028" y="100019"/>
                </a:cubicBezTo>
                <a:cubicBezTo>
                  <a:pt x="175028" y="92697"/>
                  <a:pt x="170606" y="86402"/>
                  <a:pt x="164313" y="83633"/>
                </a:cubicBezTo>
                <a:lnTo>
                  <a:pt x="164313" y="78588"/>
                </a:lnTo>
                <a:cubicBezTo>
                  <a:pt x="164313" y="66756"/>
                  <a:pt x="154714" y="57157"/>
                  <a:pt x="142882" y="57157"/>
                </a:cubicBezTo>
                <a:lnTo>
                  <a:pt x="125024" y="57157"/>
                </a:lnTo>
                <a:lnTo>
                  <a:pt x="125024" y="39299"/>
                </a:lnTo>
                <a:cubicBezTo>
                  <a:pt x="125024" y="29432"/>
                  <a:pt x="133015" y="21440"/>
                  <a:pt x="142884" y="21440"/>
                </a:cubicBezTo>
                <a:cubicBezTo>
                  <a:pt x="151011" y="21440"/>
                  <a:pt x="157931" y="26888"/>
                  <a:pt x="160075" y="34345"/>
                </a:cubicBezTo>
                <a:cubicBezTo>
                  <a:pt x="160923" y="37381"/>
                  <a:pt x="163111" y="39882"/>
                  <a:pt x="165968" y="41175"/>
                </a:cubicBezTo>
                <a:cubicBezTo>
                  <a:pt x="173379" y="44524"/>
                  <a:pt x="178559" y="51936"/>
                  <a:pt x="178603" y="60597"/>
                </a:cubicBezTo>
                <a:cubicBezTo>
                  <a:pt x="178649" y="64660"/>
                  <a:pt x="180925" y="68322"/>
                  <a:pt x="184542" y="70107"/>
                </a:cubicBezTo>
                <a:cubicBezTo>
                  <a:pt x="191640" y="73634"/>
                  <a:pt x="196463" y="80913"/>
                  <a:pt x="196463" y="89305"/>
                </a:cubicBezTo>
                <a:cubicBezTo>
                  <a:pt x="196463" y="92476"/>
                  <a:pt x="195794" y="95422"/>
                  <a:pt x="194589" y="98101"/>
                </a:cubicBezTo>
                <a:cubicBezTo>
                  <a:pt x="192625" y="102433"/>
                  <a:pt x="193741" y="107479"/>
                  <a:pt x="197312" y="110604"/>
                </a:cubicBezTo>
                <a:cubicBezTo>
                  <a:pt x="203340" y="115873"/>
                  <a:pt x="207178" y="123551"/>
                  <a:pt x="207178" y="132170"/>
                </a:cubicBezTo>
                <a:cubicBezTo>
                  <a:pt x="207178" y="141188"/>
                  <a:pt x="203027" y="149180"/>
                  <a:pt x="196507" y="154449"/>
                </a:cubicBezTo>
                <a:cubicBezTo>
                  <a:pt x="193514" y="156861"/>
                  <a:pt x="192042" y="160699"/>
                  <a:pt x="192623" y="164496"/>
                </a:cubicBezTo>
                <a:cubicBezTo>
                  <a:pt x="192801" y="165612"/>
                  <a:pt x="192890" y="166729"/>
                  <a:pt x="192890" y="167888"/>
                </a:cubicBezTo>
                <a:cubicBezTo>
                  <a:pt x="192890" y="179542"/>
                  <a:pt x="183602" y="189006"/>
                  <a:pt x="172040" y="189320"/>
                </a:cubicBezTo>
                <a:cubicBezTo>
                  <a:pt x="167932" y="189455"/>
                  <a:pt x="164272" y="191864"/>
                  <a:pt x="162573" y="195615"/>
                </a:cubicBezTo>
                <a:cubicBezTo>
                  <a:pt x="159492" y="202446"/>
                  <a:pt x="152618" y="207180"/>
                  <a:pt x="144670" y="207180"/>
                </a:cubicBezTo>
                <a:lnTo>
                  <a:pt x="144660" y="207169"/>
                </a:lnTo>
                <a:moveTo>
                  <a:pt x="78581" y="57150"/>
                </a:moveTo>
                <a:cubicBezTo>
                  <a:pt x="82527" y="57150"/>
                  <a:pt x="85725" y="60348"/>
                  <a:pt x="85725" y="64294"/>
                </a:cubicBezTo>
                <a:cubicBezTo>
                  <a:pt x="85725" y="68239"/>
                  <a:pt x="82527" y="71438"/>
                  <a:pt x="78581" y="71438"/>
                </a:cubicBezTo>
                <a:cubicBezTo>
                  <a:pt x="74636" y="71438"/>
                  <a:pt x="71438" y="68239"/>
                  <a:pt x="71438" y="64294"/>
                </a:cubicBezTo>
                <a:cubicBezTo>
                  <a:pt x="71438" y="60348"/>
                  <a:pt x="74636" y="57150"/>
                  <a:pt x="78581" y="57150"/>
                </a:cubicBezTo>
                <a:moveTo>
                  <a:pt x="71438" y="150019"/>
                </a:moveTo>
                <a:cubicBezTo>
                  <a:pt x="75383" y="150019"/>
                  <a:pt x="78581" y="153217"/>
                  <a:pt x="78581" y="157163"/>
                </a:cubicBezTo>
                <a:cubicBezTo>
                  <a:pt x="78581" y="161108"/>
                  <a:pt x="75383" y="164306"/>
                  <a:pt x="71438" y="164306"/>
                </a:cubicBezTo>
                <a:cubicBezTo>
                  <a:pt x="67492" y="164306"/>
                  <a:pt x="64294" y="161108"/>
                  <a:pt x="64294" y="157163"/>
                </a:cubicBezTo>
                <a:cubicBezTo>
                  <a:pt x="64294" y="153217"/>
                  <a:pt x="67492" y="150019"/>
                  <a:pt x="71438" y="150019"/>
                </a:cubicBezTo>
                <a:moveTo>
                  <a:pt x="150019" y="100013"/>
                </a:moveTo>
                <a:cubicBezTo>
                  <a:pt x="150019" y="96067"/>
                  <a:pt x="153217" y="92869"/>
                  <a:pt x="157163" y="92869"/>
                </a:cubicBezTo>
                <a:cubicBezTo>
                  <a:pt x="161108" y="92869"/>
                  <a:pt x="164306" y="96067"/>
                  <a:pt x="164306" y="100013"/>
                </a:cubicBezTo>
                <a:cubicBezTo>
                  <a:pt x="164306" y="103958"/>
                  <a:pt x="161108" y="107156"/>
                  <a:pt x="157163" y="107156"/>
                </a:cubicBezTo>
                <a:cubicBezTo>
                  <a:pt x="153217" y="107156"/>
                  <a:pt x="150019" y="103958"/>
                  <a:pt x="150019" y="100013"/>
                </a:cubicBezTo>
                <a:moveTo>
                  <a:pt x="164306" y="142875"/>
                </a:moveTo>
                <a:cubicBezTo>
                  <a:pt x="168252" y="142875"/>
                  <a:pt x="171450" y="146073"/>
                  <a:pt x="171450" y="150019"/>
                </a:cubicBezTo>
                <a:cubicBezTo>
                  <a:pt x="171450" y="153964"/>
                  <a:pt x="168252" y="157163"/>
                  <a:pt x="164306" y="157163"/>
                </a:cubicBezTo>
                <a:cubicBezTo>
                  <a:pt x="160361" y="157163"/>
                  <a:pt x="157163" y="153964"/>
                  <a:pt x="157163" y="150019"/>
                </a:cubicBezTo>
                <a:cubicBezTo>
                  <a:pt x="157163" y="146073"/>
                  <a:pt x="160361" y="142875"/>
                  <a:pt x="164306" y="142875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2743200" y="6200512"/>
            <a:ext cx="9448798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2743200" cy="6857998"/>
          </a:xfrm>
          <a:prstGeom prst="rect">
            <a:avLst/>
          </a:prstGeom>
          <a:blipFill>
            <a:blip r:embed="rId1"/>
            <a:srcRect/>
            <a:stretch>
              <a:fillRect l="-33333" r="-3333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118219" y="548639"/>
            <a:ext cx="85953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Further Reading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335233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Advancing the Future: AI in Natural Language Processing and Robotics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06878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222389" y="1564743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222389" y="31351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230649" y="468108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584038" y="313096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584038" y="1564743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862612" y="5122261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Study 'Human-Robot Interaction' by Carnegie Mellon University.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resource examines the dynamics between humans and robotic systems.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862613" y="4683658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Human-Robot Interaction Insights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344949" y="4840790"/>
            <a:ext cx="228600" cy="137789"/>
          </a:xfrm>
          <a:custGeom>
            <a:avLst/>
            <a:gdLst/>
            <a:ahLst/>
            <a:cxnLst/>
            <a:rect l="l" t="t" r="r" b="b"/>
            <a:pathLst>
              <a:path w="228600" h="137789">
                <a:moveTo>
                  <a:pt x="97226" y="215"/>
                </a:moveTo>
                <a:lnTo>
                  <a:pt x="78974" y="18468"/>
                </a:lnTo>
                <a:cubicBezTo>
                  <a:pt x="73509" y="19968"/>
                  <a:pt x="68438" y="22719"/>
                  <a:pt x="64152" y="26505"/>
                </a:cubicBezTo>
                <a:lnTo>
                  <a:pt x="54651" y="34971"/>
                </a:lnTo>
                <a:cubicBezTo>
                  <a:pt x="51008" y="38221"/>
                  <a:pt x="46257" y="40007"/>
                  <a:pt x="41363" y="40007"/>
                </a:cubicBezTo>
                <a:lnTo>
                  <a:pt x="34290" y="40007"/>
                </a:lnTo>
                <a:lnTo>
                  <a:pt x="34290" y="85727"/>
                </a:lnTo>
                <a:cubicBezTo>
                  <a:pt x="41575" y="85942"/>
                  <a:pt x="48507" y="88906"/>
                  <a:pt x="53684" y="94085"/>
                </a:cubicBezTo>
                <a:lnTo>
                  <a:pt x="66399" y="106800"/>
                </a:lnTo>
                <a:lnTo>
                  <a:pt x="68900" y="109301"/>
                </a:lnTo>
                <a:lnTo>
                  <a:pt x="68900" y="109301"/>
                </a:lnTo>
                <a:lnTo>
                  <a:pt x="78545" y="118945"/>
                </a:lnTo>
                <a:cubicBezTo>
                  <a:pt x="80760" y="121159"/>
                  <a:pt x="84404" y="121159"/>
                  <a:pt x="86617" y="118945"/>
                </a:cubicBezTo>
                <a:cubicBezTo>
                  <a:pt x="87225" y="118337"/>
                  <a:pt x="87689" y="117624"/>
                  <a:pt x="87938" y="116873"/>
                </a:cubicBezTo>
                <a:cubicBezTo>
                  <a:pt x="88939" y="114123"/>
                  <a:pt x="91259" y="112050"/>
                  <a:pt x="94117" y="111408"/>
                </a:cubicBezTo>
                <a:cubicBezTo>
                  <a:pt x="96974" y="110765"/>
                  <a:pt x="99974" y="111623"/>
                  <a:pt x="102047" y="113730"/>
                </a:cubicBezTo>
                <a:lnTo>
                  <a:pt x="105906" y="117516"/>
                </a:lnTo>
                <a:cubicBezTo>
                  <a:pt x="110050" y="121660"/>
                  <a:pt x="116764" y="121660"/>
                  <a:pt x="120872" y="117516"/>
                </a:cubicBezTo>
                <a:cubicBezTo>
                  <a:pt x="122802" y="115587"/>
                  <a:pt x="123837" y="113124"/>
                  <a:pt x="123945" y="110587"/>
                </a:cubicBezTo>
                <a:cubicBezTo>
                  <a:pt x="124086" y="107444"/>
                  <a:pt x="125945" y="104658"/>
                  <a:pt x="128802" y="103301"/>
                </a:cubicBezTo>
                <a:cubicBezTo>
                  <a:pt x="131660" y="101943"/>
                  <a:pt x="134981" y="102228"/>
                  <a:pt x="137517" y="104050"/>
                </a:cubicBezTo>
                <a:cubicBezTo>
                  <a:pt x="140875" y="106444"/>
                  <a:pt x="145554" y="106123"/>
                  <a:pt x="148553" y="103121"/>
                </a:cubicBezTo>
                <a:cubicBezTo>
                  <a:pt x="151912" y="99764"/>
                  <a:pt x="151912" y="94335"/>
                  <a:pt x="148553" y="91013"/>
                </a:cubicBezTo>
                <a:lnTo>
                  <a:pt x="121478" y="63938"/>
                </a:lnTo>
                <a:lnTo>
                  <a:pt x="108690" y="75726"/>
                </a:lnTo>
                <a:cubicBezTo>
                  <a:pt x="98938" y="84728"/>
                  <a:pt x="83974" y="84870"/>
                  <a:pt x="74044" y="76047"/>
                </a:cubicBezTo>
                <a:cubicBezTo>
                  <a:pt x="62721" y="65975"/>
                  <a:pt x="62470" y="48401"/>
                  <a:pt x="73472" y="38006"/>
                </a:cubicBezTo>
                <a:lnTo>
                  <a:pt x="98511" y="14360"/>
                </a:lnTo>
                <a:cubicBezTo>
                  <a:pt x="108297" y="5145"/>
                  <a:pt x="121227" y="1"/>
                  <a:pt x="134693" y="1"/>
                </a:cubicBezTo>
                <a:cubicBezTo>
                  <a:pt x="147589" y="1"/>
                  <a:pt x="160054" y="4752"/>
                  <a:pt x="169662" y="13288"/>
                </a:cubicBezTo>
                <a:lnTo>
                  <a:pt x="180413" y="22861"/>
                </a:lnTo>
                <a:lnTo>
                  <a:pt x="194308" y="22861"/>
                </a:lnTo>
                <a:lnTo>
                  <a:pt x="208595" y="22861"/>
                </a:lnTo>
                <a:lnTo>
                  <a:pt x="222883" y="22861"/>
                </a:lnTo>
                <a:cubicBezTo>
                  <a:pt x="226026" y="22861"/>
                  <a:pt x="228598" y="25432"/>
                  <a:pt x="228598" y="28576"/>
                </a:cubicBezTo>
                <a:lnTo>
                  <a:pt x="228598" y="102871"/>
                </a:lnTo>
                <a:cubicBezTo>
                  <a:pt x="228598" y="109192"/>
                  <a:pt x="223491" y="114300"/>
                  <a:pt x="217168" y="114300"/>
                </a:cubicBezTo>
                <a:lnTo>
                  <a:pt x="205738" y="114300"/>
                </a:lnTo>
                <a:cubicBezTo>
                  <a:pt x="201522" y="114300"/>
                  <a:pt x="197808" y="112014"/>
                  <a:pt x="195844" y="108585"/>
                </a:cubicBezTo>
                <a:lnTo>
                  <a:pt x="165518" y="108585"/>
                </a:lnTo>
                <a:cubicBezTo>
                  <a:pt x="164304" y="110978"/>
                  <a:pt x="162697" y="113264"/>
                  <a:pt x="160697" y="115265"/>
                </a:cubicBezTo>
                <a:cubicBezTo>
                  <a:pt x="154588" y="121373"/>
                  <a:pt x="146123" y="123766"/>
                  <a:pt x="138193" y="122443"/>
                </a:cubicBezTo>
                <a:cubicBezTo>
                  <a:pt x="136909" y="125050"/>
                  <a:pt x="135157" y="127480"/>
                  <a:pt x="132979" y="129658"/>
                </a:cubicBezTo>
                <a:cubicBezTo>
                  <a:pt x="123227" y="139409"/>
                  <a:pt x="107977" y="140374"/>
                  <a:pt x="97118" y="132552"/>
                </a:cubicBezTo>
                <a:cubicBezTo>
                  <a:pt x="88153" y="139981"/>
                  <a:pt x="74793" y="139517"/>
                  <a:pt x="66401" y="131087"/>
                </a:cubicBezTo>
                <a:lnTo>
                  <a:pt x="56793" y="121443"/>
                </a:lnTo>
                <a:lnTo>
                  <a:pt x="54293" y="118942"/>
                </a:lnTo>
                <a:lnTo>
                  <a:pt x="41575" y="106227"/>
                </a:lnTo>
                <a:cubicBezTo>
                  <a:pt x="39612" y="104262"/>
                  <a:pt x="37040" y="103120"/>
                  <a:pt x="34290" y="102905"/>
                </a:cubicBezTo>
                <a:cubicBezTo>
                  <a:pt x="34290" y="109191"/>
                  <a:pt x="29147" y="114299"/>
                  <a:pt x="22860" y="114299"/>
                </a:cubicBezTo>
                <a:lnTo>
                  <a:pt x="11430" y="114299"/>
                </a:lnTo>
                <a:cubicBezTo>
                  <a:pt x="5107" y="114299"/>
                  <a:pt x="0" y="109191"/>
                  <a:pt x="0" y="102869"/>
                </a:cubicBezTo>
                <a:lnTo>
                  <a:pt x="0" y="28575"/>
                </a:lnTo>
                <a:cubicBezTo>
                  <a:pt x="0" y="25432"/>
                  <a:pt x="2572" y="22859"/>
                  <a:pt x="5715" y="22859"/>
                </a:cubicBezTo>
                <a:lnTo>
                  <a:pt x="20003" y="22859"/>
                </a:lnTo>
                <a:lnTo>
                  <a:pt x="34290" y="22859"/>
                </a:lnTo>
                <a:lnTo>
                  <a:pt x="41363" y="22859"/>
                </a:lnTo>
                <a:cubicBezTo>
                  <a:pt x="42078" y="22859"/>
                  <a:pt x="42755" y="22610"/>
                  <a:pt x="43256" y="22145"/>
                </a:cubicBezTo>
                <a:lnTo>
                  <a:pt x="52722" y="13716"/>
                </a:lnTo>
                <a:cubicBezTo>
                  <a:pt x="62687" y="4893"/>
                  <a:pt x="75511" y="0"/>
                  <a:pt x="88834" y="0"/>
                </a:cubicBezTo>
                <a:lnTo>
                  <a:pt x="92512" y="0"/>
                </a:lnTo>
                <a:cubicBezTo>
                  <a:pt x="94083" y="0"/>
                  <a:pt x="95692" y="72"/>
                  <a:pt x="97226" y="215"/>
                </a:cubicBezTo>
                <a:lnTo>
                  <a:pt x="97226" y="215"/>
                </a:lnTo>
                <a:moveTo>
                  <a:pt x="194310" y="91440"/>
                </a:moveTo>
                <a:lnTo>
                  <a:pt x="194310" y="40004"/>
                </a:lnTo>
                <a:lnTo>
                  <a:pt x="177165" y="40004"/>
                </a:lnTo>
                <a:cubicBezTo>
                  <a:pt x="175057" y="40004"/>
                  <a:pt x="173020" y="39219"/>
                  <a:pt x="171487" y="37826"/>
                </a:cubicBezTo>
                <a:lnTo>
                  <a:pt x="158305" y="26110"/>
                </a:lnTo>
                <a:cubicBezTo>
                  <a:pt x="151804" y="20324"/>
                  <a:pt x="143410" y="17144"/>
                  <a:pt x="134696" y="17144"/>
                </a:cubicBezTo>
                <a:cubicBezTo>
                  <a:pt x="125623" y="17144"/>
                  <a:pt x="116908" y="20609"/>
                  <a:pt x="110299" y="26823"/>
                </a:cubicBezTo>
                <a:lnTo>
                  <a:pt x="85261" y="50469"/>
                </a:lnTo>
                <a:cubicBezTo>
                  <a:pt x="81583" y="53969"/>
                  <a:pt x="81654" y="59864"/>
                  <a:pt x="85439" y="63220"/>
                </a:cubicBezTo>
                <a:cubicBezTo>
                  <a:pt x="88761" y="66186"/>
                  <a:pt x="93797" y="66114"/>
                  <a:pt x="97048" y="63113"/>
                </a:cubicBezTo>
                <a:lnTo>
                  <a:pt x="122728" y="39395"/>
                </a:lnTo>
                <a:cubicBezTo>
                  <a:pt x="126194" y="36181"/>
                  <a:pt x="131623" y="36394"/>
                  <a:pt x="134837" y="39895"/>
                </a:cubicBezTo>
                <a:cubicBezTo>
                  <a:pt x="138052" y="43395"/>
                  <a:pt x="137839" y="48790"/>
                  <a:pt x="134337" y="52004"/>
                </a:cubicBezTo>
                <a:lnTo>
                  <a:pt x="134051" y="52290"/>
                </a:lnTo>
                <a:lnTo>
                  <a:pt x="160626" y="78865"/>
                </a:lnTo>
                <a:cubicBezTo>
                  <a:pt x="164199" y="82436"/>
                  <a:pt x="166519" y="86831"/>
                  <a:pt x="167555" y="91402"/>
                </a:cubicBezTo>
                <a:lnTo>
                  <a:pt x="194271" y="91402"/>
                </a:lnTo>
                <a:lnTo>
                  <a:pt x="194310" y="91440"/>
                </a:lnTo>
                <a:moveTo>
                  <a:pt x="22860" y="97155"/>
                </a:moveTo>
                <a:cubicBezTo>
                  <a:pt x="22860" y="93998"/>
                  <a:pt x="20302" y="91440"/>
                  <a:pt x="17145" y="91440"/>
                </a:cubicBezTo>
                <a:cubicBezTo>
                  <a:pt x="13988" y="91440"/>
                  <a:pt x="11430" y="93998"/>
                  <a:pt x="11430" y="97155"/>
                </a:cubicBezTo>
                <a:cubicBezTo>
                  <a:pt x="11430" y="100312"/>
                  <a:pt x="13988" y="102871"/>
                  <a:pt x="17145" y="102871"/>
                </a:cubicBezTo>
                <a:cubicBezTo>
                  <a:pt x="20302" y="102871"/>
                  <a:pt x="22860" y="100312"/>
                  <a:pt x="22860" y="97155"/>
                </a:cubicBezTo>
                <a:moveTo>
                  <a:pt x="211455" y="102871"/>
                </a:moveTo>
                <a:cubicBezTo>
                  <a:pt x="214612" y="102871"/>
                  <a:pt x="217170" y="100312"/>
                  <a:pt x="217170" y="97155"/>
                </a:cubicBezTo>
                <a:cubicBezTo>
                  <a:pt x="217170" y="93998"/>
                  <a:pt x="214612" y="91440"/>
                  <a:pt x="211455" y="91440"/>
                </a:cubicBezTo>
                <a:cubicBezTo>
                  <a:pt x="208298" y="91440"/>
                  <a:pt x="205740" y="93998"/>
                  <a:pt x="205740" y="97155"/>
                </a:cubicBezTo>
                <a:cubicBezTo>
                  <a:pt x="205740" y="100312"/>
                  <a:pt x="208298" y="102871"/>
                  <a:pt x="211455" y="102871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251588" y="3592326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Explore 'Deep Learning' by Ian Goodfellow for neural network expertise.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book delves into the principles and applications of deep learning technologies.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8251588" y="3130968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Deep Learning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698338" y="3245269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85725" y="21431"/>
                </a:moveTo>
                <a:cubicBezTo>
                  <a:pt x="95591" y="21431"/>
                  <a:pt x="103586" y="29423"/>
                  <a:pt x="103586" y="39292"/>
                </a:cubicBezTo>
                <a:lnTo>
                  <a:pt x="103586" y="57152"/>
                </a:lnTo>
                <a:lnTo>
                  <a:pt x="94967" y="57152"/>
                </a:lnTo>
                <a:cubicBezTo>
                  <a:pt x="92199" y="50857"/>
                  <a:pt x="85903" y="46438"/>
                  <a:pt x="78581" y="46438"/>
                </a:cubicBezTo>
                <a:cubicBezTo>
                  <a:pt x="68715" y="46438"/>
                  <a:pt x="60723" y="54430"/>
                  <a:pt x="60723" y="64298"/>
                </a:cubicBezTo>
                <a:cubicBezTo>
                  <a:pt x="60723" y="74165"/>
                  <a:pt x="68715" y="82159"/>
                  <a:pt x="78584" y="82159"/>
                </a:cubicBezTo>
                <a:cubicBezTo>
                  <a:pt x="85906" y="82159"/>
                  <a:pt x="92201" y="77738"/>
                  <a:pt x="94970" y="71444"/>
                </a:cubicBezTo>
                <a:lnTo>
                  <a:pt x="103588" y="71444"/>
                </a:lnTo>
                <a:lnTo>
                  <a:pt x="103588" y="114307"/>
                </a:lnTo>
                <a:lnTo>
                  <a:pt x="85730" y="114307"/>
                </a:lnTo>
                <a:cubicBezTo>
                  <a:pt x="73897" y="114307"/>
                  <a:pt x="64298" y="123906"/>
                  <a:pt x="64298" y="135738"/>
                </a:cubicBezTo>
                <a:lnTo>
                  <a:pt x="64298" y="140783"/>
                </a:lnTo>
                <a:cubicBezTo>
                  <a:pt x="58003" y="143552"/>
                  <a:pt x="53584" y="149847"/>
                  <a:pt x="53584" y="157169"/>
                </a:cubicBezTo>
                <a:cubicBezTo>
                  <a:pt x="53584" y="167036"/>
                  <a:pt x="61576" y="175030"/>
                  <a:pt x="71444" y="175030"/>
                </a:cubicBezTo>
                <a:cubicBezTo>
                  <a:pt x="81311" y="175030"/>
                  <a:pt x="89305" y="167038"/>
                  <a:pt x="89305" y="157172"/>
                </a:cubicBezTo>
                <a:cubicBezTo>
                  <a:pt x="89305" y="149850"/>
                  <a:pt x="84884" y="143554"/>
                  <a:pt x="78590" y="140786"/>
                </a:cubicBezTo>
                <a:lnTo>
                  <a:pt x="78590" y="135740"/>
                </a:lnTo>
                <a:cubicBezTo>
                  <a:pt x="78590" y="131811"/>
                  <a:pt x="81805" y="128597"/>
                  <a:pt x="85734" y="128597"/>
                </a:cubicBezTo>
                <a:lnTo>
                  <a:pt x="103595" y="128597"/>
                </a:lnTo>
                <a:lnTo>
                  <a:pt x="103595" y="187532"/>
                </a:lnTo>
                <a:cubicBezTo>
                  <a:pt x="103595" y="198381"/>
                  <a:pt x="94798" y="207178"/>
                  <a:pt x="83949" y="207178"/>
                </a:cubicBezTo>
                <a:cubicBezTo>
                  <a:pt x="76000" y="207178"/>
                  <a:pt x="69126" y="202446"/>
                  <a:pt x="66045" y="195613"/>
                </a:cubicBezTo>
                <a:cubicBezTo>
                  <a:pt x="64349" y="191862"/>
                  <a:pt x="60686" y="189407"/>
                  <a:pt x="56578" y="189317"/>
                </a:cubicBezTo>
                <a:cubicBezTo>
                  <a:pt x="45014" y="189004"/>
                  <a:pt x="35728" y="179540"/>
                  <a:pt x="35728" y="167886"/>
                </a:cubicBezTo>
                <a:cubicBezTo>
                  <a:pt x="35728" y="166725"/>
                  <a:pt x="35817" y="165564"/>
                  <a:pt x="35995" y="164494"/>
                </a:cubicBezTo>
                <a:cubicBezTo>
                  <a:pt x="36619" y="160699"/>
                  <a:pt x="35102" y="156858"/>
                  <a:pt x="32111" y="154447"/>
                </a:cubicBezTo>
                <a:cubicBezTo>
                  <a:pt x="25592" y="149178"/>
                  <a:pt x="21440" y="141186"/>
                  <a:pt x="21440" y="132167"/>
                </a:cubicBezTo>
                <a:cubicBezTo>
                  <a:pt x="21440" y="123549"/>
                  <a:pt x="25235" y="115827"/>
                  <a:pt x="31307" y="110601"/>
                </a:cubicBezTo>
                <a:cubicBezTo>
                  <a:pt x="34880" y="107520"/>
                  <a:pt x="35995" y="102431"/>
                  <a:pt x="34029" y="98099"/>
                </a:cubicBezTo>
                <a:cubicBezTo>
                  <a:pt x="32825" y="95420"/>
                  <a:pt x="32155" y="92473"/>
                  <a:pt x="32155" y="89303"/>
                </a:cubicBezTo>
                <a:cubicBezTo>
                  <a:pt x="32155" y="80908"/>
                  <a:pt x="36976" y="73632"/>
                  <a:pt x="44076" y="70105"/>
                </a:cubicBezTo>
                <a:cubicBezTo>
                  <a:pt x="47693" y="68319"/>
                  <a:pt x="50015" y="64614"/>
                  <a:pt x="50015" y="60595"/>
                </a:cubicBezTo>
                <a:cubicBezTo>
                  <a:pt x="50061" y="51977"/>
                  <a:pt x="55239" y="44522"/>
                  <a:pt x="62650" y="41173"/>
                </a:cubicBezTo>
                <a:cubicBezTo>
                  <a:pt x="65508" y="39879"/>
                  <a:pt x="67695" y="37378"/>
                  <a:pt x="68543" y="34343"/>
                </a:cubicBezTo>
                <a:cubicBezTo>
                  <a:pt x="70688" y="26886"/>
                  <a:pt x="77607" y="21438"/>
                  <a:pt x="85734" y="21438"/>
                </a:cubicBezTo>
                <a:lnTo>
                  <a:pt x="85725" y="21431"/>
                </a:lnTo>
                <a:moveTo>
                  <a:pt x="83940" y="228600"/>
                </a:moveTo>
                <a:cubicBezTo>
                  <a:pt x="95950" y="228600"/>
                  <a:pt x="106800" y="223420"/>
                  <a:pt x="114300" y="215206"/>
                </a:cubicBezTo>
                <a:cubicBezTo>
                  <a:pt x="121800" y="223466"/>
                  <a:pt x="132650" y="228600"/>
                  <a:pt x="144660" y="228600"/>
                </a:cubicBezTo>
                <a:cubicBezTo>
                  <a:pt x="159037" y="228600"/>
                  <a:pt x="171672" y="221232"/>
                  <a:pt x="178996" y="210072"/>
                </a:cubicBezTo>
                <a:cubicBezTo>
                  <a:pt x="199088" y="206501"/>
                  <a:pt x="214313" y="188954"/>
                  <a:pt x="214313" y="167879"/>
                </a:cubicBezTo>
                <a:cubicBezTo>
                  <a:pt x="214313" y="167655"/>
                  <a:pt x="214313" y="167388"/>
                  <a:pt x="214313" y="167164"/>
                </a:cubicBezTo>
                <a:cubicBezTo>
                  <a:pt x="223152" y="158145"/>
                  <a:pt x="228600" y="145778"/>
                  <a:pt x="228600" y="132161"/>
                </a:cubicBezTo>
                <a:cubicBezTo>
                  <a:pt x="228600" y="119748"/>
                  <a:pt x="224090" y="108407"/>
                  <a:pt x="216635" y="99702"/>
                </a:cubicBezTo>
                <a:cubicBezTo>
                  <a:pt x="217440" y="96353"/>
                  <a:pt x="217886" y="92871"/>
                  <a:pt x="217886" y="89298"/>
                </a:cubicBezTo>
                <a:cubicBezTo>
                  <a:pt x="217886" y="74743"/>
                  <a:pt x="210607" y="61839"/>
                  <a:pt x="199536" y="54114"/>
                </a:cubicBezTo>
                <a:cubicBezTo>
                  <a:pt x="197526" y="41210"/>
                  <a:pt x="189802" y="30228"/>
                  <a:pt x="179042" y="23843"/>
                </a:cubicBezTo>
                <a:cubicBezTo>
                  <a:pt x="173014" y="9823"/>
                  <a:pt x="159085" y="0"/>
                  <a:pt x="142877" y="0"/>
                </a:cubicBezTo>
                <a:cubicBezTo>
                  <a:pt x="131626" y="0"/>
                  <a:pt x="121446" y="4732"/>
                  <a:pt x="114302" y="12324"/>
                </a:cubicBezTo>
                <a:cubicBezTo>
                  <a:pt x="107159" y="4734"/>
                  <a:pt x="96979" y="0"/>
                  <a:pt x="85727" y="0"/>
                </a:cubicBezTo>
                <a:cubicBezTo>
                  <a:pt x="69520" y="0"/>
                  <a:pt x="55589" y="9823"/>
                  <a:pt x="49606" y="23843"/>
                </a:cubicBezTo>
                <a:cubicBezTo>
                  <a:pt x="38800" y="30228"/>
                  <a:pt x="31078" y="41212"/>
                  <a:pt x="29069" y="54114"/>
                </a:cubicBezTo>
                <a:cubicBezTo>
                  <a:pt x="17995" y="61839"/>
                  <a:pt x="10719" y="74741"/>
                  <a:pt x="10719" y="89298"/>
                </a:cubicBezTo>
                <a:cubicBezTo>
                  <a:pt x="10719" y="92871"/>
                  <a:pt x="11165" y="96353"/>
                  <a:pt x="11969" y="99702"/>
                </a:cubicBezTo>
                <a:cubicBezTo>
                  <a:pt x="4513" y="108409"/>
                  <a:pt x="5" y="119750"/>
                  <a:pt x="5" y="132161"/>
                </a:cubicBezTo>
                <a:cubicBezTo>
                  <a:pt x="5" y="145778"/>
                  <a:pt x="5452" y="158145"/>
                  <a:pt x="14292" y="167164"/>
                </a:cubicBezTo>
                <a:cubicBezTo>
                  <a:pt x="14292" y="167388"/>
                  <a:pt x="14292" y="167655"/>
                  <a:pt x="14292" y="167879"/>
                </a:cubicBezTo>
                <a:cubicBezTo>
                  <a:pt x="14292" y="188997"/>
                  <a:pt x="29517" y="206501"/>
                  <a:pt x="49608" y="210072"/>
                </a:cubicBezTo>
                <a:cubicBezTo>
                  <a:pt x="56931" y="221235"/>
                  <a:pt x="69565" y="228600"/>
                  <a:pt x="83944" y="228600"/>
                </a:cubicBezTo>
                <a:lnTo>
                  <a:pt x="83940" y="228600"/>
                </a:lnTo>
                <a:moveTo>
                  <a:pt x="144660" y="207169"/>
                </a:moveTo>
                <a:cubicBezTo>
                  <a:pt x="133811" y="207169"/>
                  <a:pt x="125014" y="198372"/>
                  <a:pt x="125014" y="187523"/>
                </a:cubicBezTo>
                <a:lnTo>
                  <a:pt x="125014" y="157163"/>
                </a:lnTo>
                <a:lnTo>
                  <a:pt x="147920" y="157163"/>
                </a:lnTo>
                <a:cubicBezTo>
                  <a:pt x="150689" y="163458"/>
                  <a:pt x="156984" y="167879"/>
                  <a:pt x="164306" y="167879"/>
                </a:cubicBezTo>
                <a:cubicBezTo>
                  <a:pt x="174173" y="167879"/>
                  <a:pt x="182167" y="159887"/>
                  <a:pt x="182167" y="150021"/>
                </a:cubicBezTo>
                <a:cubicBezTo>
                  <a:pt x="182167" y="140155"/>
                  <a:pt x="174175" y="132163"/>
                  <a:pt x="164309" y="132163"/>
                </a:cubicBezTo>
                <a:cubicBezTo>
                  <a:pt x="156986" y="132163"/>
                  <a:pt x="150691" y="136584"/>
                  <a:pt x="147922" y="142880"/>
                </a:cubicBezTo>
                <a:lnTo>
                  <a:pt x="125017" y="142880"/>
                </a:lnTo>
                <a:lnTo>
                  <a:pt x="125017" y="71442"/>
                </a:lnTo>
                <a:lnTo>
                  <a:pt x="142877" y="71442"/>
                </a:lnTo>
                <a:cubicBezTo>
                  <a:pt x="146807" y="71442"/>
                  <a:pt x="150021" y="74656"/>
                  <a:pt x="150021" y="78586"/>
                </a:cubicBezTo>
                <a:lnTo>
                  <a:pt x="150021" y="83631"/>
                </a:lnTo>
                <a:cubicBezTo>
                  <a:pt x="143725" y="86399"/>
                  <a:pt x="139307" y="92695"/>
                  <a:pt x="139307" y="100017"/>
                </a:cubicBezTo>
                <a:cubicBezTo>
                  <a:pt x="139307" y="109883"/>
                  <a:pt x="147298" y="117878"/>
                  <a:pt x="157167" y="117878"/>
                </a:cubicBezTo>
                <a:cubicBezTo>
                  <a:pt x="167033" y="117878"/>
                  <a:pt x="175028" y="109886"/>
                  <a:pt x="175028" y="100019"/>
                </a:cubicBezTo>
                <a:cubicBezTo>
                  <a:pt x="175028" y="92697"/>
                  <a:pt x="170606" y="86402"/>
                  <a:pt x="164313" y="83633"/>
                </a:cubicBezTo>
                <a:lnTo>
                  <a:pt x="164313" y="78588"/>
                </a:lnTo>
                <a:cubicBezTo>
                  <a:pt x="164313" y="66756"/>
                  <a:pt x="154714" y="57157"/>
                  <a:pt x="142882" y="57157"/>
                </a:cubicBezTo>
                <a:lnTo>
                  <a:pt x="125024" y="57157"/>
                </a:lnTo>
                <a:lnTo>
                  <a:pt x="125024" y="39299"/>
                </a:lnTo>
                <a:cubicBezTo>
                  <a:pt x="125024" y="29432"/>
                  <a:pt x="133015" y="21440"/>
                  <a:pt x="142884" y="21440"/>
                </a:cubicBezTo>
                <a:cubicBezTo>
                  <a:pt x="151011" y="21440"/>
                  <a:pt x="157931" y="26888"/>
                  <a:pt x="160075" y="34345"/>
                </a:cubicBezTo>
                <a:cubicBezTo>
                  <a:pt x="160923" y="37381"/>
                  <a:pt x="163111" y="39882"/>
                  <a:pt x="165968" y="41175"/>
                </a:cubicBezTo>
                <a:cubicBezTo>
                  <a:pt x="173379" y="44524"/>
                  <a:pt x="178559" y="51936"/>
                  <a:pt x="178603" y="60597"/>
                </a:cubicBezTo>
                <a:cubicBezTo>
                  <a:pt x="178649" y="64660"/>
                  <a:pt x="180925" y="68322"/>
                  <a:pt x="184542" y="70107"/>
                </a:cubicBezTo>
                <a:cubicBezTo>
                  <a:pt x="191640" y="73634"/>
                  <a:pt x="196463" y="80913"/>
                  <a:pt x="196463" y="89305"/>
                </a:cubicBezTo>
                <a:cubicBezTo>
                  <a:pt x="196463" y="92476"/>
                  <a:pt x="195794" y="95422"/>
                  <a:pt x="194589" y="98101"/>
                </a:cubicBezTo>
                <a:cubicBezTo>
                  <a:pt x="192625" y="102433"/>
                  <a:pt x="193741" y="107479"/>
                  <a:pt x="197312" y="110604"/>
                </a:cubicBezTo>
                <a:cubicBezTo>
                  <a:pt x="203340" y="115873"/>
                  <a:pt x="207178" y="123551"/>
                  <a:pt x="207178" y="132170"/>
                </a:cubicBezTo>
                <a:cubicBezTo>
                  <a:pt x="207178" y="141188"/>
                  <a:pt x="203027" y="149180"/>
                  <a:pt x="196507" y="154449"/>
                </a:cubicBezTo>
                <a:cubicBezTo>
                  <a:pt x="193514" y="156861"/>
                  <a:pt x="192042" y="160699"/>
                  <a:pt x="192623" y="164496"/>
                </a:cubicBezTo>
                <a:cubicBezTo>
                  <a:pt x="192801" y="165612"/>
                  <a:pt x="192890" y="166729"/>
                  <a:pt x="192890" y="167888"/>
                </a:cubicBezTo>
                <a:cubicBezTo>
                  <a:pt x="192890" y="179542"/>
                  <a:pt x="183602" y="189006"/>
                  <a:pt x="172040" y="189320"/>
                </a:cubicBezTo>
                <a:cubicBezTo>
                  <a:pt x="167932" y="189455"/>
                  <a:pt x="164272" y="191864"/>
                  <a:pt x="162573" y="195615"/>
                </a:cubicBezTo>
                <a:cubicBezTo>
                  <a:pt x="159492" y="202446"/>
                  <a:pt x="152618" y="207180"/>
                  <a:pt x="144670" y="207180"/>
                </a:cubicBezTo>
                <a:lnTo>
                  <a:pt x="144660" y="207169"/>
                </a:lnTo>
                <a:moveTo>
                  <a:pt x="78581" y="57150"/>
                </a:moveTo>
                <a:cubicBezTo>
                  <a:pt x="82527" y="57150"/>
                  <a:pt x="85725" y="60348"/>
                  <a:pt x="85725" y="64294"/>
                </a:cubicBezTo>
                <a:cubicBezTo>
                  <a:pt x="85725" y="68239"/>
                  <a:pt x="82527" y="71438"/>
                  <a:pt x="78581" y="71438"/>
                </a:cubicBezTo>
                <a:cubicBezTo>
                  <a:pt x="74636" y="71438"/>
                  <a:pt x="71438" y="68239"/>
                  <a:pt x="71438" y="64294"/>
                </a:cubicBezTo>
                <a:cubicBezTo>
                  <a:pt x="71438" y="60348"/>
                  <a:pt x="74636" y="57150"/>
                  <a:pt x="78581" y="57150"/>
                </a:cubicBezTo>
                <a:moveTo>
                  <a:pt x="71438" y="150019"/>
                </a:moveTo>
                <a:cubicBezTo>
                  <a:pt x="75383" y="150019"/>
                  <a:pt x="78581" y="153217"/>
                  <a:pt x="78581" y="157163"/>
                </a:cubicBezTo>
                <a:cubicBezTo>
                  <a:pt x="78581" y="161108"/>
                  <a:pt x="75383" y="164306"/>
                  <a:pt x="71438" y="164306"/>
                </a:cubicBezTo>
                <a:cubicBezTo>
                  <a:pt x="67492" y="164306"/>
                  <a:pt x="64294" y="161108"/>
                  <a:pt x="64294" y="157163"/>
                </a:cubicBezTo>
                <a:cubicBezTo>
                  <a:pt x="64294" y="153217"/>
                  <a:pt x="67492" y="150019"/>
                  <a:pt x="71438" y="150019"/>
                </a:cubicBezTo>
                <a:moveTo>
                  <a:pt x="150019" y="100013"/>
                </a:moveTo>
                <a:cubicBezTo>
                  <a:pt x="150019" y="96067"/>
                  <a:pt x="153217" y="92869"/>
                  <a:pt x="157163" y="92869"/>
                </a:cubicBezTo>
                <a:cubicBezTo>
                  <a:pt x="161108" y="92869"/>
                  <a:pt x="164306" y="96067"/>
                  <a:pt x="164306" y="100013"/>
                </a:cubicBezTo>
                <a:cubicBezTo>
                  <a:pt x="164306" y="103958"/>
                  <a:pt x="161108" y="107156"/>
                  <a:pt x="157163" y="107156"/>
                </a:cubicBezTo>
                <a:cubicBezTo>
                  <a:pt x="153217" y="107156"/>
                  <a:pt x="150019" y="103958"/>
                  <a:pt x="150019" y="100013"/>
                </a:cubicBezTo>
                <a:moveTo>
                  <a:pt x="164306" y="142875"/>
                </a:moveTo>
                <a:cubicBezTo>
                  <a:pt x="168252" y="142875"/>
                  <a:pt x="171450" y="146073"/>
                  <a:pt x="171450" y="150019"/>
                </a:cubicBezTo>
                <a:cubicBezTo>
                  <a:pt x="171450" y="153964"/>
                  <a:pt x="168252" y="157163"/>
                  <a:pt x="164306" y="157163"/>
                </a:cubicBezTo>
                <a:cubicBezTo>
                  <a:pt x="160361" y="157163"/>
                  <a:pt x="157163" y="153964"/>
                  <a:pt x="157163" y="150019"/>
                </a:cubicBezTo>
                <a:cubicBezTo>
                  <a:pt x="157163" y="146073"/>
                  <a:pt x="160361" y="142875"/>
                  <a:pt x="164306" y="142875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3871867" y="3592326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 from 'Machine Learning' by Andrew Ng, a comprehensive guide.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offers practical approaches to algorithms and data-driven solutions.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871867" y="3130968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Mastering Machine Learning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3336689" y="3249498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68534" y="34336"/>
                </a:moveTo>
                <a:cubicBezTo>
                  <a:pt x="67686" y="37372"/>
                  <a:pt x="65498" y="39872"/>
                  <a:pt x="62641" y="41166"/>
                </a:cubicBezTo>
                <a:cubicBezTo>
                  <a:pt x="55230" y="44515"/>
                  <a:pt x="50050" y="51926"/>
                  <a:pt x="50006" y="60588"/>
                </a:cubicBezTo>
                <a:cubicBezTo>
                  <a:pt x="49961" y="64650"/>
                  <a:pt x="47684" y="68313"/>
                  <a:pt x="44067" y="70098"/>
                </a:cubicBezTo>
                <a:cubicBezTo>
                  <a:pt x="36969" y="73625"/>
                  <a:pt x="32146" y="80904"/>
                  <a:pt x="32146" y="89296"/>
                </a:cubicBezTo>
                <a:cubicBezTo>
                  <a:pt x="32146" y="92466"/>
                  <a:pt x="32816" y="95413"/>
                  <a:pt x="34020" y="98092"/>
                </a:cubicBezTo>
                <a:cubicBezTo>
                  <a:pt x="35984" y="102424"/>
                  <a:pt x="34868" y="107469"/>
                  <a:pt x="31298" y="110594"/>
                </a:cubicBezTo>
                <a:cubicBezTo>
                  <a:pt x="25226" y="115818"/>
                  <a:pt x="21431" y="123542"/>
                  <a:pt x="21431" y="132161"/>
                </a:cubicBezTo>
                <a:cubicBezTo>
                  <a:pt x="21431" y="141179"/>
                  <a:pt x="25583" y="149171"/>
                  <a:pt x="32102" y="154440"/>
                </a:cubicBezTo>
                <a:cubicBezTo>
                  <a:pt x="35095" y="156852"/>
                  <a:pt x="36567" y="160690"/>
                  <a:pt x="35986" y="164487"/>
                </a:cubicBezTo>
                <a:cubicBezTo>
                  <a:pt x="35808" y="165602"/>
                  <a:pt x="35719" y="166720"/>
                  <a:pt x="35719" y="167879"/>
                </a:cubicBezTo>
                <a:cubicBezTo>
                  <a:pt x="35719" y="179533"/>
                  <a:pt x="45004" y="188997"/>
                  <a:pt x="56569" y="189311"/>
                </a:cubicBezTo>
                <a:cubicBezTo>
                  <a:pt x="60677" y="189445"/>
                  <a:pt x="64337" y="191855"/>
                  <a:pt x="66036" y="195606"/>
                </a:cubicBezTo>
                <a:cubicBezTo>
                  <a:pt x="69117" y="202437"/>
                  <a:pt x="75991" y="207171"/>
                  <a:pt x="83940" y="207171"/>
                </a:cubicBezTo>
                <a:cubicBezTo>
                  <a:pt x="94789" y="207171"/>
                  <a:pt x="103586" y="198375"/>
                  <a:pt x="103586" y="187525"/>
                </a:cubicBezTo>
                <a:lnTo>
                  <a:pt x="103586" y="39292"/>
                </a:lnTo>
                <a:cubicBezTo>
                  <a:pt x="103586" y="29425"/>
                  <a:pt x="95594" y="21434"/>
                  <a:pt x="85727" y="21434"/>
                </a:cubicBezTo>
                <a:cubicBezTo>
                  <a:pt x="77601" y="21434"/>
                  <a:pt x="70681" y="26881"/>
                  <a:pt x="68537" y="34338"/>
                </a:cubicBezTo>
                <a:lnTo>
                  <a:pt x="68534" y="34336"/>
                </a:lnTo>
                <a:moveTo>
                  <a:pt x="114300" y="215206"/>
                </a:moveTo>
                <a:cubicBezTo>
                  <a:pt x="106800" y="223466"/>
                  <a:pt x="95950" y="228600"/>
                  <a:pt x="83940" y="228600"/>
                </a:cubicBezTo>
                <a:cubicBezTo>
                  <a:pt x="69563" y="228600"/>
                  <a:pt x="56928" y="221232"/>
                  <a:pt x="49604" y="210072"/>
                </a:cubicBezTo>
                <a:cubicBezTo>
                  <a:pt x="29512" y="206501"/>
                  <a:pt x="14287" y="188954"/>
                  <a:pt x="14287" y="167879"/>
                </a:cubicBezTo>
                <a:cubicBezTo>
                  <a:pt x="14287" y="167655"/>
                  <a:pt x="14287" y="167388"/>
                  <a:pt x="14287" y="167164"/>
                </a:cubicBezTo>
                <a:cubicBezTo>
                  <a:pt x="5448" y="158145"/>
                  <a:pt x="0" y="145778"/>
                  <a:pt x="0" y="132161"/>
                </a:cubicBezTo>
                <a:cubicBezTo>
                  <a:pt x="0" y="119748"/>
                  <a:pt x="4510" y="108407"/>
                  <a:pt x="11965" y="99702"/>
                </a:cubicBezTo>
                <a:cubicBezTo>
                  <a:pt x="11160" y="96353"/>
                  <a:pt x="10714" y="92871"/>
                  <a:pt x="10714" y="89298"/>
                </a:cubicBezTo>
                <a:cubicBezTo>
                  <a:pt x="10714" y="74743"/>
                  <a:pt x="17993" y="61839"/>
                  <a:pt x="29064" y="54114"/>
                </a:cubicBezTo>
                <a:cubicBezTo>
                  <a:pt x="31074" y="41210"/>
                  <a:pt x="38798" y="30228"/>
                  <a:pt x="49558" y="23843"/>
                </a:cubicBezTo>
                <a:cubicBezTo>
                  <a:pt x="55586" y="9823"/>
                  <a:pt x="69515" y="0"/>
                  <a:pt x="85723" y="0"/>
                </a:cubicBezTo>
                <a:cubicBezTo>
                  <a:pt x="96974" y="0"/>
                  <a:pt x="107154" y="4732"/>
                  <a:pt x="114298" y="12324"/>
                </a:cubicBezTo>
                <a:cubicBezTo>
                  <a:pt x="121441" y="4734"/>
                  <a:pt x="131621" y="0"/>
                  <a:pt x="142873" y="0"/>
                </a:cubicBezTo>
                <a:cubicBezTo>
                  <a:pt x="159080" y="0"/>
                  <a:pt x="173011" y="9823"/>
                  <a:pt x="178994" y="23843"/>
                </a:cubicBezTo>
                <a:cubicBezTo>
                  <a:pt x="189754" y="30228"/>
                  <a:pt x="197522" y="41212"/>
                  <a:pt x="199488" y="54114"/>
                </a:cubicBezTo>
                <a:cubicBezTo>
                  <a:pt x="210605" y="61839"/>
                  <a:pt x="217883" y="74741"/>
                  <a:pt x="217883" y="89298"/>
                </a:cubicBezTo>
                <a:cubicBezTo>
                  <a:pt x="217883" y="92871"/>
                  <a:pt x="217437" y="96353"/>
                  <a:pt x="216633" y="99702"/>
                </a:cubicBezTo>
                <a:cubicBezTo>
                  <a:pt x="224090" y="108452"/>
                  <a:pt x="228598" y="119793"/>
                  <a:pt x="228598" y="132161"/>
                </a:cubicBezTo>
                <a:cubicBezTo>
                  <a:pt x="228598" y="145778"/>
                  <a:pt x="223150" y="158145"/>
                  <a:pt x="214310" y="167164"/>
                </a:cubicBezTo>
                <a:cubicBezTo>
                  <a:pt x="214310" y="167388"/>
                  <a:pt x="214310" y="167655"/>
                  <a:pt x="214310" y="167879"/>
                </a:cubicBezTo>
                <a:cubicBezTo>
                  <a:pt x="214310" y="188997"/>
                  <a:pt x="199085" y="206501"/>
                  <a:pt x="178994" y="210072"/>
                </a:cubicBezTo>
                <a:cubicBezTo>
                  <a:pt x="171672" y="221235"/>
                  <a:pt x="159037" y="228600"/>
                  <a:pt x="144658" y="228600"/>
                </a:cubicBezTo>
                <a:cubicBezTo>
                  <a:pt x="132647" y="228600"/>
                  <a:pt x="121798" y="223420"/>
                  <a:pt x="114298" y="215206"/>
                </a:cubicBezTo>
                <a:lnTo>
                  <a:pt x="114300" y="215206"/>
                </a:lnTo>
                <a:moveTo>
                  <a:pt x="125017" y="187523"/>
                </a:moveTo>
                <a:cubicBezTo>
                  <a:pt x="125017" y="198372"/>
                  <a:pt x="133813" y="207169"/>
                  <a:pt x="144663" y="207169"/>
                </a:cubicBezTo>
                <a:cubicBezTo>
                  <a:pt x="152611" y="207169"/>
                  <a:pt x="159485" y="202437"/>
                  <a:pt x="162567" y="195604"/>
                </a:cubicBezTo>
                <a:cubicBezTo>
                  <a:pt x="164263" y="191853"/>
                  <a:pt x="167925" y="189397"/>
                  <a:pt x="172033" y="189308"/>
                </a:cubicBezTo>
                <a:cubicBezTo>
                  <a:pt x="183598" y="188995"/>
                  <a:pt x="192884" y="179531"/>
                  <a:pt x="192884" y="167877"/>
                </a:cubicBezTo>
                <a:cubicBezTo>
                  <a:pt x="192884" y="166716"/>
                  <a:pt x="192794" y="165554"/>
                  <a:pt x="192616" y="164485"/>
                </a:cubicBezTo>
                <a:cubicBezTo>
                  <a:pt x="191992" y="160690"/>
                  <a:pt x="193510" y="156849"/>
                  <a:pt x="196500" y="154438"/>
                </a:cubicBezTo>
                <a:cubicBezTo>
                  <a:pt x="203020" y="149168"/>
                  <a:pt x="207171" y="141177"/>
                  <a:pt x="207171" y="132158"/>
                </a:cubicBezTo>
                <a:cubicBezTo>
                  <a:pt x="207171" y="123540"/>
                  <a:pt x="203376" y="115818"/>
                  <a:pt x="197305" y="110592"/>
                </a:cubicBezTo>
                <a:cubicBezTo>
                  <a:pt x="193734" y="107511"/>
                  <a:pt x="192616" y="102422"/>
                  <a:pt x="194582" y="98090"/>
                </a:cubicBezTo>
                <a:cubicBezTo>
                  <a:pt x="195787" y="95411"/>
                  <a:pt x="196457" y="92464"/>
                  <a:pt x="196457" y="89293"/>
                </a:cubicBezTo>
                <a:cubicBezTo>
                  <a:pt x="196457" y="80899"/>
                  <a:pt x="191635" y="73623"/>
                  <a:pt x="184535" y="70096"/>
                </a:cubicBezTo>
                <a:cubicBezTo>
                  <a:pt x="180919" y="68310"/>
                  <a:pt x="178596" y="64605"/>
                  <a:pt x="178596" y="60586"/>
                </a:cubicBezTo>
                <a:cubicBezTo>
                  <a:pt x="178550" y="51968"/>
                  <a:pt x="173373" y="44513"/>
                  <a:pt x="165961" y="41164"/>
                </a:cubicBezTo>
                <a:cubicBezTo>
                  <a:pt x="163104" y="39870"/>
                  <a:pt x="160916" y="37369"/>
                  <a:pt x="160068" y="34333"/>
                </a:cubicBezTo>
                <a:cubicBezTo>
                  <a:pt x="157926" y="26877"/>
                  <a:pt x="151004" y="21429"/>
                  <a:pt x="142877" y="21429"/>
                </a:cubicBezTo>
                <a:cubicBezTo>
                  <a:pt x="133011" y="21429"/>
                  <a:pt x="125019" y="29421"/>
                  <a:pt x="125019" y="39289"/>
                </a:cubicBezTo>
                <a:lnTo>
                  <a:pt x="125017" y="18752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8251589" y="2049575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Discover 'Robotics' by MIT for cutting-edge developments.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material covers innovations in autonomous systems and mechanical design.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8251589" y="1591912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Advancing Robotics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7698338" y="1701903"/>
            <a:ext cx="228600" cy="182880"/>
          </a:xfrm>
          <a:custGeom>
            <a:avLst/>
            <a:gdLst/>
            <a:ahLst/>
            <a:cxnLst/>
            <a:rect l="l" t="t" r="r" b="b"/>
            <a:pathLst>
              <a:path w="228600" h="182880">
                <a:moveTo>
                  <a:pt x="114300" y="0"/>
                </a:moveTo>
                <a:cubicBezTo>
                  <a:pt x="119050" y="0"/>
                  <a:pt x="122873" y="3822"/>
                  <a:pt x="122873" y="8573"/>
                </a:cubicBezTo>
                <a:lnTo>
                  <a:pt x="122873" y="34292"/>
                </a:lnTo>
                <a:lnTo>
                  <a:pt x="160020" y="34292"/>
                </a:lnTo>
                <a:cubicBezTo>
                  <a:pt x="178950" y="34292"/>
                  <a:pt x="194310" y="49650"/>
                  <a:pt x="194310" y="68582"/>
                </a:cubicBezTo>
                <a:lnTo>
                  <a:pt x="194310" y="148592"/>
                </a:lnTo>
                <a:cubicBezTo>
                  <a:pt x="194310" y="167524"/>
                  <a:pt x="178950" y="182882"/>
                  <a:pt x="160020" y="182882"/>
                </a:cubicBezTo>
                <a:lnTo>
                  <a:pt x="68580" y="182882"/>
                </a:lnTo>
                <a:cubicBezTo>
                  <a:pt x="49650" y="182882"/>
                  <a:pt x="34290" y="167524"/>
                  <a:pt x="34290" y="148592"/>
                </a:cubicBezTo>
                <a:lnTo>
                  <a:pt x="34290" y="68582"/>
                </a:lnTo>
                <a:cubicBezTo>
                  <a:pt x="34290" y="49650"/>
                  <a:pt x="49650" y="34292"/>
                  <a:pt x="68580" y="34292"/>
                </a:cubicBezTo>
                <a:lnTo>
                  <a:pt x="105728" y="34292"/>
                </a:lnTo>
                <a:lnTo>
                  <a:pt x="105728" y="8575"/>
                </a:lnTo>
                <a:cubicBezTo>
                  <a:pt x="105728" y="3824"/>
                  <a:pt x="109550" y="4"/>
                  <a:pt x="114300" y="4"/>
                </a:cubicBezTo>
                <a:lnTo>
                  <a:pt x="114300" y="0"/>
                </a:lnTo>
                <a:moveTo>
                  <a:pt x="68580" y="51435"/>
                </a:moveTo>
                <a:cubicBezTo>
                  <a:pt x="59114" y="51435"/>
                  <a:pt x="51435" y="59114"/>
                  <a:pt x="51435" y="68580"/>
                </a:cubicBezTo>
                <a:lnTo>
                  <a:pt x="51435" y="148590"/>
                </a:lnTo>
                <a:cubicBezTo>
                  <a:pt x="51435" y="158056"/>
                  <a:pt x="59114" y="165735"/>
                  <a:pt x="68580" y="165735"/>
                </a:cubicBezTo>
                <a:lnTo>
                  <a:pt x="160020" y="165735"/>
                </a:lnTo>
                <a:cubicBezTo>
                  <a:pt x="169486" y="165735"/>
                  <a:pt x="177165" y="158056"/>
                  <a:pt x="177165" y="148590"/>
                </a:cubicBezTo>
                <a:lnTo>
                  <a:pt x="177165" y="68580"/>
                </a:lnTo>
                <a:cubicBezTo>
                  <a:pt x="177165" y="59114"/>
                  <a:pt x="169486" y="51435"/>
                  <a:pt x="160020" y="51435"/>
                </a:cubicBezTo>
                <a:lnTo>
                  <a:pt x="114300" y="51435"/>
                </a:lnTo>
                <a:lnTo>
                  <a:pt x="68580" y="51435"/>
                </a:lnTo>
                <a:moveTo>
                  <a:pt x="17145" y="80010"/>
                </a:moveTo>
                <a:lnTo>
                  <a:pt x="22860" y="80010"/>
                </a:lnTo>
                <a:lnTo>
                  <a:pt x="22860" y="148590"/>
                </a:lnTo>
                <a:lnTo>
                  <a:pt x="17145" y="148590"/>
                </a:lnTo>
                <a:cubicBezTo>
                  <a:pt x="7679" y="148590"/>
                  <a:pt x="0" y="140911"/>
                  <a:pt x="0" y="131445"/>
                </a:cubicBezTo>
                <a:lnTo>
                  <a:pt x="0" y="97155"/>
                </a:lnTo>
                <a:cubicBezTo>
                  <a:pt x="0" y="87689"/>
                  <a:pt x="7679" y="80010"/>
                  <a:pt x="17145" y="80010"/>
                </a:cubicBezTo>
                <a:lnTo>
                  <a:pt x="17145" y="80010"/>
                </a:lnTo>
                <a:moveTo>
                  <a:pt x="211455" y="80010"/>
                </a:moveTo>
                <a:cubicBezTo>
                  <a:pt x="220921" y="80010"/>
                  <a:pt x="228600" y="87689"/>
                  <a:pt x="228600" y="97155"/>
                </a:cubicBezTo>
                <a:lnTo>
                  <a:pt x="228600" y="131445"/>
                </a:lnTo>
                <a:cubicBezTo>
                  <a:pt x="228600" y="140911"/>
                  <a:pt x="220921" y="148590"/>
                  <a:pt x="211455" y="148590"/>
                </a:cubicBezTo>
                <a:lnTo>
                  <a:pt x="205740" y="148590"/>
                </a:lnTo>
                <a:lnTo>
                  <a:pt x="205740" y="80010"/>
                </a:lnTo>
                <a:lnTo>
                  <a:pt x="211455" y="80010"/>
                </a:lnTo>
                <a:moveTo>
                  <a:pt x="74295" y="137160"/>
                </a:moveTo>
                <a:lnTo>
                  <a:pt x="85725" y="137160"/>
                </a:lnTo>
                <a:cubicBezTo>
                  <a:pt x="88868" y="137160"/>
                  <a:pt x="91440" y="139731"/>
                  <a:pt x="91440" y="142875"/>
                </a:cubicBezTo>
                <a:cubicBezTo>
                  <a:pt x="91440" y="146019"/>
                  <a:pt x="88868" y="148590"/>
                  <a:pt x="85725" y="148590"/>
                </a:cubicBezTo>
                <a:lnTo>
                  <a:pt x="74295" y="148590"/>
                </a:lnTo>
                <a:cubicBezTo>
                  <a:pt x="71152" y="148590"/>
                  <a:pt x="68580" y="146019"/>
                  <a:pt x="68580" y="142875"/>
                </a:cubicBezTo>
                <a:cubicBezTo>
                  <a:pt x="68580" y="139731"/>
                  <a:pt x="71152" y="137160"/>
                  <a:pt x="74295" y="137160"/>
                </a:cubicBezTo>
                <a:moveTo>
                  <a:pt x="108585" y="137160"/>
                </a:moveTo>
                <a:lnTo>
                  <a:pt x="120015" y="137160"/>
                </a:lnTo>
                <a:cubicBezTo>
                  <a:pt x="123158" y="137160"/>
                  <a:pt x="125730" y="139731"/>
                  <a:pt x="125730" y="142875"/>
                </a:cubicBezTo>
                <a:cubicBezTo>
                  <a:pt x="125730" y="146019"/>
                  <a:pt x="123158" y="148590"/>
                  <a:pt x="120015" y="148590"/>
                </a:cubicBezTo>
                <a:lnTo>
                  <a:pt x="108585" y="148590"/>
                </a:lnTo>
                <a:cubicBezTo>
                  <a:pt x="105442" y="148590"/>
                  <a:pt x="102870" y="146019"/>
                  <a:pt x="102870" y="142875"/>
                </a:cubicBezTo>
                <a:cubicBezTo>
                  <a:pt x="102870" y="139731"/>
                  <a:pt x="105442" y="137160"/>
                  <a:pt x="108585" y="137160"/>
                </a:cubicBezTo>
                <a:moveTo>
                  <a:pt x="142875" y="137160"/>
                </a:moveTo>
                <a:lnTo>
                  <a:pt x="154305" y="137160"/>
                </a:lnTo>
                <a:cubicBezTo>
                  <a:pt x="157448" y="137160"/>
                  <a:pt x="160020" y="139731"/>
                  <a:pt x="160020" y="142875"/>
                </a:cubicBezTo>
                <a:cubicBezTo>
                  <a:pt x="160020" y="146019"/>
                  <a:pt x="157448" y="148590"/>
                  <a:pt x="154305" y="148590"/>
                </a:cubicBezTo>
                <a:lnTo>
                  <a:pt x="142875" y="148590"/>
                </a:lnTo>
                <a:cubicBezTo>
                  <a:pt x="139732" y="148590"/>
                  <a:pt x="137160" y="146019"/>
                  <a:pt x="137160" y="142875"/>
                </a:cubicBezTo>
                <a:cubicBezTo>
                  <a:pt x="137160" y="139731"/>
                  <a:pt x="139732" y="137160"/>
                  <a:pt x="142875" y="137160"/>
                </a:cubicBezTo>
                <a:moveTo>
                  <a:pt x="71438" y="91440"/>
                </a:moveTo>
                <a:cubicBezTo>
                  <a:pt x="71438" y="83549"/>
                  <a:pt x="77834" y="77153"/>
                  <a:pt x="85725" y="77153"/>
                </a:cubicBezTo>
                <a:cubicBezTo>
                  <a:pt x="93616" y="77153"/>
                  <a:pt x="100013" y="83551"/>
                  <a:pt x="100013" y="91442"/>
                </a:cubicBezTo>
                <a:cubicBezTo>
                  <a:pt x="100013" y="99333"/>
                  <a:pt x="93616" y="105730"/>
                  <a:pt x="85725" y="105730"/>
                </a:cubicBezTo>
                <a:cubicBezTo>
                  <a:pt x="77834" y="105730"/>
                  <a:pt x="71438" y="99333"/>
                  <a:pt x="71438" y="91444"/>
                </a:cubicBezTo>
                <a:lnTo>
                  <a:pt x="71438" y="91440"/>
                </a:lnTo>
                <a:moveTo>
                  <a:pt x="142875" y="77153"/>
                </a:moveTo>
                <a:cubicBezTo>
                  <a:pt x="150766" y="77153"/>
                  <a:pt x="157163" y="83551"/>
                  <a:pt x="157163" y="91442"/>
                </a:cubicBezTo>
                <a:cubicBezTo>
                  <a:pt x="157163" y="99333"/>
                  <a:pt x="150766" y="105730"/>
                  <a:pt x="142875" y="105730"/>
                </a:cubicBezTo>
                <a:cubicBezTo>
                  <a:pt x="134984" y="105730"/>
                  <a:pt x="128588" y="99333"/>
                  <a:pt x="128588" y="91444"/>
                </a:cubicBezTo>
                <a:cubicBezTo>
                  <a:pt x="128588" y="83553"/>
                  <a:pt x="134984" y="77157"/>
                  <a:pt x="142875" y="77157"/>
                </a:cubicBezTo>
                <a:lnTo>
                  <a:pt x="142875" y="7715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3862613" y="2043843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Dive into 'Natural Language Processing (NLP)' by Stanford University.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resource provides foundational insights into computational linguistics.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3862613" y="1591912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NLP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3350977" y="1679043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0" y="39292"/>
                </a:moveTo>
                <a:cubicBezTo>
                  <a:pt x="0" y="17593"/>
                  <a:pt x="17592" y="2"/>
                  <a:pt x="39291" y="2"/>
                </a:cubicBezTo>
                <a:lnTo>
                  <a:pt x="175022" y="2"/>
                </a:lnTo>
                <a:cubicBezTo>
                  <a:pt x="188818" y="2"/>
                  <a:pt x="200025" y="11208"/>
                  <a:pt x="200025" y="25007"/>
                </a:cubicBezTo>
                <a:lnTo>
                  <a:pt x="200025" y="153594"/>
                </a:lnTo>
                <a:cubicBezTo>
                  <a:pt x="200025" y="163550"/>
                  <a:pt x="194176" y="172168"/>
                  <a:pt x="185737" y="176187"/>
                </a:cubicBezTo>
                <a:lnTo>
                  <a:pt x="185737" y="207173"/>
                </a:lnTo>
                <a:lnTo>
                  <a:pt x="189310" y="207173"/>
                </a:lnTo>
                <a:cubicBezTo>
                  <a:pt x="195248" y="207173"/>
                  <a:pt x="200025" y="211951"/>
                  <a:pt x="200025" y="217890"/>
                </a:cubicBezTo>
                <a:cubicBezTo>
                  <a:pt x="200025" y="223829"/>
                  <a:pt x="195248" y="228607"/>
                  <a:pt x="189310" y="228607"/>
                </a:cubicBezTo>
                <a:lnTo>
                  <a:pt x="35718" y="228607"/>
                </a:lnTo>
                <a:cubicBezTo>
                  <a:pt x="15984" y="228607"/>
                  <a:pt x="0" y="212623"/>
                  <a:pt x="0" y="192888"/>
                </a:cubicBezTo>
                <a:cubicBezTo>
                  <a:pt x="0" y="191683"/>
                  <a:pt x="44" y="190476"/>
                  <a:pt x="178" y="189317"/>
                </a:cubicBezTo>
                <a:lnTo>
                  <a:pt x="0" y="189317"/>
                </a:lnTo>
                <a:lnTo>
                  <a:pt x="0" y="39292"/>
                </a:lnTo>
                <a:moveTo>
                  <a:pt x="35718" y="178594"/>
                </a:moveTo>
                <a:cubicBezTo>
                  <a:pt x="27815" y="178594"/>
                  <a:pt x="21431" y="184979"/>
                  <a:pt x="21431" y="192881"/>
                </a:cubicBezTo>
                <a:cubicBezTo>
                  <a:pt x="21431" y="200784"/>
                  <a:pt x="27815" y="207169"/>
                  <a:pt x="35718" y="207169"/>
                </a:cubicBezTo>
                <a:lnTo>
                  <a:pt x="164307" y="207169"/>
                </a:lnTo>
                <a:lnTo>
                  <a:pt x="164307" y="178594"/>
                </a:lnTo>
                <a:lnTo>
                  <a:pt x="35718" y="178594"/>
                </a:lnTo>
                <a:moveTo>
                  <a:pt x="21431" y="160155"/>
                </a:moveTo>
                <a:cubicBezTo>
                  <a:pt x="25805" y="158235"/>
                  <a:pt x="30628" y="157163"/>
                  <a:pt x="35718" y="157163"/>
                </a:cubicBezTo>
                <a:lnTo>
                  <a:pt x="175022" y="157163"/>
                </a:lnTo>
                <a:cubicBezTo>
                  <a:pt x="176986" y="157163"/>
                  <a:pt x="178594" y="155555"/>
                  <a:pt x="178594" y="153592"/>
                </a:cubicBezTo>
                <a:lnTo>
                  <a:pt x="178594" y="25004"/>
                </a:lnTo>
                <a:cubicBezTo>
                  <a:pt x="178594" y="23041"/>
                  <a:pt x="176986" y="21434"/>
                  <a:pt x="175022" y="21434"/>
                </a:cubicBezTo>
                <a:lnTo>
                  <a:pt x="39291" y="21434"/>
                </a:lnTo>
                <a:cubicBezTo>
                  <a:pt x="29424" y="21434"/>
                  <a:pt x="21431" y="29425"/>
                  <a:pt x="21431" y="39294"/>
                </a:cubicBezTo>
                <a:lnTo>
                  <a:pt x="21431" y="160155"/>
                </a:lnTo>
                <a:moveTo>
                  <a:pt x="67866" y="50006"/>
                </a:moveTo>
                <a:lnTo>
                  <a:pt x="146448" y="50006"/>
                </a:lnTo>
                <a:cubicBezTo>
                  <a:pt x="152387" y="50006"/>
                  <a:pt x="157164" y="54784"/>
                  <a:pt x="157164" y="60723"/>
                </a:cubicBezTo>
                <a:cubicBezTo>
                  <a:pt x="157164" y="66662"/>
                  <a:pt x="152387" y="71440"/>
                  <a:pt x="146448" y="71440"/>
                </a:cubicBezTo>
                <a:lnTo>
                  <a:pt x="67866" y="71440"/>
                </a:lnTo>
                <a:cubicBezTo>
                  <a:pt x="61928" y="71440"/>
                  <a:pt x="57151" y="66662"/>
                  <a:pt x="57151" y="60725"/>
                </a:cubicBezTo>
                <a:cubicBezTo>
                  <a:pt x="57151" y="54786"/>
                  <a:pt x="61928" y="50011"/>
                  <a:pt x="67866" y="50011"/>
                </a:cubicBezTo>
                <a:lnTo>
                  <a:pt x="67866" y="50006"/>
                </a:lnTo>
                <a:moveTo>
                  <a:pt x="67866" y="85725"/>
                </a:moveTo>
                <a:lnTo>
                  <a:pt x="146448" y="85725"/>
                </a:lnTo>
                <a:cubicBezTo>
                  <a:pt x="152387" y="85725"/>
                  <a:pt x="157164" y="90503"/>
                  <a:pt x="157164" y="96442"/>
                </a:cubicBezTo>
                <a:cubicBezTo>
                  <a:pt x="157164" y="102381"/>
                  <a:pt x="152387" y="107159"/>
                  <a:pt x="146448" y="107159"/>
                </a:cubicBezTo>
                <a:lnTo>
                  <a:pt x="67866" y="107159"/>
                </a:lnTo>
                <a:cubicBezTo>
                  <a:pt x="61928" y="107159"/>
                  <a:pt x="57151" y="102381"/>
                  <a:pt x="57151" y="96444"/>
                </a:cubicBezTo>
                <a:cubicBezTo>
                  <a:pt x="57151" y="90505"/>
                  <a:pt x="61928" y="85730"/>
                  <a:pt x="67866" y="85730"/>
                </a:cubicBezTo>
                <a:lnTo>
                  <a:pt x="67866" y="8572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278181" y="396244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278181" y="158789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88015" y="396244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274673" y="158789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56429" y="2011680"/>
                </a:moveTo>
                <a:cubicBezTo>
                  <a:pt x="25245" y="2011680"/>
                  <a:pt x="0" y="1986413"/>
                  <a:pt x="0" y="1955252"/>
                </a:cubicBezTo>
                <a:lnTo>
                  <a:pt x="0" y="56428"/>
                </a:lnTo>
                <a:cubicBezTo>
                  <a:pt x="0" y="25267"/>
                  <a:pt x="25245" y="0"/>
                  <a:pt x="56429" y="0"/>
                </a:cubicBezTo>
                <a:lnTo>
                  <a:pt x="5247091" y="0"/>
                </a:lnTo>
                <a:cubicBezTo>
                  <a:pt x="5278275" y="0"/>
                  <a:pt x="5303520" y="25267"/>
                  <a:pt x="5303520" y="56428"/>
                </a:cubicBezTo>
                <a:lnTo>
                  <a:pt x="5303520" y="1955252"/>
                </a:lnTo>
                <a:cubicBezTo>
                  <a:pt x="5303520" y="1986413"/>
                  <a:pt x="5278275" y="2011680"/>
                  <a:pt x="5247091" y="2011680"/>
                </a:cubicBezTo>
                <a:lnTo>
                  <a:pt x="564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88015" y="158789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Advancing the Future: AI in Natural Language Processing and Robotics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588357" y="651987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Summary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40959" y="1849403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840959" y="418864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514992" y="1849403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514992" y="418864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477557" y="4611335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AI-powered NLP and Robotics have the potential to increase efficiency, productivity, and accuracy in many industries.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Their implementation can lead to significant improvements in operational outcomes.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477557" y="4194805"/>
            <a:ext cx="384048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Efficiency and Productivity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776228" y="4611335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future of AI in NLP and Robotics is exciting and rapidly evolving, with many potential applications and challenges.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evolution promises groundbreaking advancements in various fields.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776228" y="4194805"/>
            <a:ext cx="384048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Future Potential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7477557" y="2272096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AI-powered NLP and Robotics have many real-world applications, including virtual assistants, chatbots, and self-driving cars.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technologies are becoming increasingly integrated into our daily lives.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477557" y="1855566"/>
            <a:ext cx="384048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776228" y="2272096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AI-powered NLP and Robotics are transforming industries and revolutionizing the way we live and work.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reshaping traditional processes and introducing innovative solutions.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1776228" y="1855566"/>
            <a:ext cx="384048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Transforming Industries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1023839" y="2068859"/>
            <a:ext cx="365760" cy="292608"/>
          </a:xfrm>
          <a:custGeom>
            <a:avLst/>
            <a:gdLst/>
            <a:ahLst/>
            <a:cxnLst/>
            <a:rect l="l" t="t" r="r" b="b"/>
            <a:pathLst>
              <a:path w="365760" h="292608">
                <a:moveTo>
                  <a:pt x="182880" y="0"/>
                </a:moveTo>
                <a:cubicBezTo>
                  <a:pt x="190480" y="0"/>
                  <a:pt x="196596" y="6116"/>
                  <a:pt x="196596" y="13717"/>
                </a:cubicBezTo>
                <a:lnTo>
                  <a:pt x="196596" y="54867"/>
                </a:lnTo>
                <a:lnTo>
                  <a:pt x="256032" y="54867"/>
                </a:lnTo>
                <a:cubicBezTo>
                  <a:pt x="286321" y="54867"/>
                  <a:pt x="310896" y="79440"/>
                  <a:pt x="310896" y="109731"/>
                </a:cubicBezTo>
                <a:lnTo>
                  <a:pt x="310896" y="237747"/>
                </a:lnTo>
                <a:cubicBezTo>
                  <a:pt x="310896" y="268038"/>
                  <a:pt x="286321" y="292611"/>
                  <a:pt x="256032" y="292611"/>
                </a:cubicBezTo>
                <a:lnTo>
                  <a:pt x="109728" y="292611"/>
                </a:lnTo>
                <a:cubicBezTo>
                  <a:pt x="79439" y="292611"/>
                  <a:pt x="54864" y="268038"/>
                  <a:pt x="54864" y="237747"/>
                </a:cubicBezTo>
                <a:lnTo>
                  <a:pt x="54864" y="109731"/>
                </a:lnTo>
                <a:cubicBezTo>
                  <a:pt x="54864" y="79440"/>
                  <a:pt x="79439" y="54867"/>
                  <a:pt x="109728" y="54867"/>
                </a:cubicBezTo>
                <a:lnTo>
                  <a:pt x="169164" y="54867"/>
                </a:lnTo>
                <a:lnTo>
                  <a:pt x="169164" y="13720"/>
                </a:lnTo>
                <a:cubicBezTo>
                  <a:pt x="169164" y="6118"/>
                  <a:pt x="175280" y="6"/>
                  <a:pt x="182880" y="6"/>
                </a:cubicBezTo>
                <a:lnTo>
                  <a:pt x="182880" y="0"/>
                </a:lnTo>
                <a:moveTo>
                  <a:pt x="109728" y="82296"/>
                </a:moveTo>
                <a:cubicBezTo>
                  <a:pt x="94582" y="82296"/>
                  <a:pt x="82296" y="94583"/>
                  <a:pt x="82296" y="109728"/>
                </a:cubicBezTo>
                <a:lnTo>
                  <a:pt x="82296" y="237744"/>
                </a:lnTo>
                <a:cubicBezTo>
                  <a:pt x="82296" y="252889"/>
                  <a:pt x="94582" y="265176"/>
                  <a:pt x="109728" y="265176"/>
                </a:cubicBezTo>
                <a:lnTo>
                  <a:pt x="256032" y="265176"/>
                </a:lnTo>
                <a:cubicBezTo>
                  <a:pt x="271178" y="265176"/>
                  <a:pt x="283464" y="252889"/>
                  <a:pt x="283464" y="237744"/>
                </a:cubicBezTo>
                <a:lnTo>
                  <a:pt x="283464" y="109728"/>
                </a:lnTo>
                <a:cubicBezTo>
                  <a:pt x="283464" y="94583"/>
                  <a:pt x="271178" y="82296"/>
                  <a:pt x="256032" y="82296"/>
                </a:cubicBezTo>
                <a:lnTo>
                  <a:pt x="182880" y="82296"/>
                </a:lnTo>
                <a:lnTo>
                  <a:pt x="109728" y="82296"/>
                </a:lnTo>
                <a:moveTo>
                  <a:pt x="27432" y="128016"/>
                </a:moveTo>
                <a:lnTo>
                  <a:pt x="36576" y="128016"/>
                </a:lnTo>
                <a:lnTo>
                  <a:pt x="36576" y="237744"/>
                </a:lnTo>
                <a:lnTo>
                  <a:pt x="27432" y="237744"/>
                </a:lnTo>
                <a:cubicBezTo>
                  <a:pt x="12286" y="237744"/>
                  <a:pt x="0" y="225457"/>
                  <a:pt x="0" y="210312"/>
                </a:cubicBezTo>
                <a:lnTo>
                  <a:pt x="0" y="155448"/>
                </a:lnTo>
                <a:cubicBezTo>
                  <a:pt x="0" y="140303"/>
                  <a:pt x="12286" y="128016"/>
                  <a:pt x="27432" y="128016"/>
                </a:cubicBezTo>
                <a:lnTo>
                  <a:pt x="27432" y="128016"/>
                </a:lnTo>
                <a:moveTo>
                  <a:pt x="338328" y="128016"/>
                </a:moveTo>
                <a:cubicBezTo>
                  <a:pt x="353474" y="128016"/>
                  <a:pt x="365760" y="140303"/>
                  <a:pt x="365760" y="155448"/>
                </a:cubicBezTo>
                <a:lnTo>
                  <a:pt x="365760" y="210312"/>
                </a:lnTo>
                <a:cubicBezTo>
                  <a:pt x="365760" y="225457"/>
                  <a:pt x="353474" y="237744"/>
                  <a:pt x="338328" y="237744"/>
                </a:cubicBezTo>
                <a:lnTo>
                  <a:pt x="329184" y="237744"/>
                </a:lnTo>
                <a:lnTo>
                  <a:pt x="329184" y="128016"/>
                </a:lnTo>
                <a:lnTo>
                  <a:pt x="338328" y="128016"/>
                </a:lnTo>
                <a:moveTo>
                  <a:pt x="118872" y="219456"/>
                </a:moveTo>
                <a:lnTo>
                  <a:pt x="137160" y="219456"/>
                </a:lnTo>
                <a:cubicBezTo>
                  <a:pt x="142189" y="219456"/>
                  <a:pt x="146304" y="223570"/>
                  <a:pt x="146304" y="228600"/>
                </a:cubicBezTo>
                <a:cubicBezTo>
                  <a:pt x="146304" y="233630"/>
                  <a:pt x="142189" y="237744"/>
                  <a:pt x="137160" y="237744"/>
                </a:cubicBezTo>
                <a:lnTo>
                  <a:pt x="118872" y="237744"/>
                </a:lnTo>
                <a:cubicBezTo>
                  <a:pt x="113843" y="237744"/>
                  <a:pt x="109728" y="233630"/>
                  <a:pt x="109728" y="228600"/>
                </a:cubicBezTo>
                <a:cubicBezTo>
                  <a:pt x="109728" y="223570"/>
                  <a:pt x="113843" y="219456"/>
                  <a:pt x="118872" y="219456"/>
                </a:cubicBezTo>
                <a:moveTo>
                  <a:pt x="173736" y="219456"/>
                </a:moveTo>
                <a:lnTo>
                  <a:pt x="192024" y="219456"/>
                </a:lnTo>
                <a:cubicBezTo>
                  <a:pt x="197053" y="219456"/>
                  <a:pt x="201168" y="223570"/>
                  <a:pt x="201168" y="228600"/>
                </a:cubicBezTo>
                <a:cubicBezTo>
                  <a:pt x="201168" y="233630"/>
                  <a:pt x="197053" y="237744"/>
                  <a:pt x="192024" y="237744"/>
                </a:cubicBezTo>
                <a:lnTo>
                  <a:pt x="173736" y="237744"/>
                </a:lnTo>
                <a:cubicBezTo>
                  <a:pt x="168707" y="237744"/>
                  <a:pt x="164592" y="233630"/>
                  <a:pt x="164592" y="228600"/>
                </a:cubicBezTo>
                <a:cubicBezTo>
                  <a:pt x="164592" y="223570"/>
                  <a:pt x="168707" y="219456"/>
                  <a:pt x="173736" y="219456"/>
                </a:cubicBezTo>
                <a:lnTo>
                  <a:pt x="173736" y="219456"/>
                </a:lnTo>
                <a:moveTo>
                  <a:pt x="228600" y="219456"/>
                </a:moveTo>
                <a:lnTo>
                  <a:pt x="246888" y="219456"/>
                </a:lnTo>
                <a:cubicBezTo>
                  <a:pt x="251917" y="219456"/>
                  <a:pt x="256032" y="223570"/>
                  <a:pt x="256032" y="228600"/>
                </a:cubicBezTo>
                <a:cubicBezTo>
                  <a:pt x="256032" y="233630"/>
                  <a:pt x="251917" y="237744"/>
                  <a:pt x="246888" y="237744"/>
                </a:cubicBezTo>
                <a:lnTo>
                  <a:pt x="228600" y="237744"/>
                </a:lnTo>
                <a:cubicBezTo>
                  <a:pt x="223571" y="237744"/>
                  <a:pt x="219456" y="233630"/>
                  <a:pt x="219456" y="228600"/>
                </a:cubicBezTo>
                <a:cubicBezTo>
                  <a:pt x="219456" y="223570"/>
                  <a:pt x="223571" y="219456"/>
                  <a:pt x="228600" y="219456"/>
                </a:cubicBezTo>
                <a:moveTo>
                  <a:pt x="114300" y="146304"/>
                </a:moveTo>
                <a:cubicBezTo>
                  <a:pt x="114300" y="133678"/>
                  <a:pt x="124534" y="123445"/>
                  <a:pt x="137160" y="123445"/>
                </a:cubicBezTo>
                <a:cubicBezTo>
                  <a:pt x="149786" y="123445"/>
                  <a:pt x="160020" y="133681"/>
                  <a:pt x="160020" y="146307"/>
                </a:cubicBezTo>
                <a:cubicBezTo>
                  <a:pt x="160020" y="158933"/>
                  <a:pt x="149786" y="169168"/>
                  <a:pt x="137160" y="169168"/>
                </a:cubicBezTo>
                <a:cubicBezTo>
                  <a:pt x="124534" y="169168"/>
                  <a:pt x="114300" y="158933"/>
                  <a:pt x="114300" y="146310"/>
                </a:cubicBezTo>
                <a:lnTo>
                  <a:pt x="114300" y="146304"/>
                </a:lnTo>
                <a:moveTo>
                  <a:pt x="228600" y="123445"/>
                </a:moveTo>
                <a:cubicBezTo>
                  <a:pt x="241226" y="123445"/>
                  <a:pt x="251460" y="133681"/>
                  <a:pt x="251460" y="146307"/>
                </a:cubicBezTo>
                <a:cubicBezTo>
                  <a:pt x="251460" y="158933"/>
                  <a:pt x="241226" y="169168"/>
                  <a:pt x="228600" y="169168"/>
                </a:cubicBezTo>
                <a:cubicBezTo>
                  <a:pt x="215974" y="169168"/>
                  <a:pt x="205740" y="158933"/>
                  <a:pt x="205740" y="146310"/>
                </a:cubicBezTo>
                <a:cubicBezTo>
                  <a:pt x="205740" y="133684"/>
                  <a:pt x="215974" y="123451"/>
                  <a:pt x="228600" y="123451"/>
                </a:cubicBezTo>
                <a:lnTo>
                  <a:pt x="228600" y="12344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6697872" y="2032319"/>
            <a:ext cx="365760" cy="365689"/>
          </a:xfrm>
          <a:custGeom>
            <a:avLst/>
            <a:gdLst/>
            <a:ahLst/>
            <a:cxnLst/>
            <a:rect l="l" t="t" r="r" b="b"/>
            <a:pathLst>
              <a:path w="365760" h="365689">
                <a:moveTo>
                  <a:pt x="34283" y="182844"/>
                </a:moveTo>
                <a:cubicBezTo>
                  <a:pt x="34283" y="100780"/>
                  <a:pt x="100778" y="34283"/>
                  <a:pt x="182843" y="34283"/>
                </a:cubicBezTo>
                <a:cubicBezTo>
                  <a:pt x="264909" y="34283"/>
                  <a:pt x="331404" y="100780"/>
                  <a:pt x="331404" y="182844"/>
                </a:cubicBezTo>
                <a:lnTo>
                  <a:pt x="331404" y="285767"/>
                </a:lnTo>
                <a:cubicBezTo>
                  <a:pt x="331404" y="301550"/>
                  <a:pt x="318621" y="314339"/>
                  <a:pt x="302835" y="314339"/>
                </a:cubicBezTo>
                <a:lnTo>
                  <a:pt x="223984" y="314265"/>
                </a:lnTo>
                <a:cubicBezTo>
                  <a:pt x="218055" y="303982"/>
                  <a:pt x="206984" y="297126"/>
                  <a:pt x="194274" y="297126"/>
                </a:cubicBezTo>
                <a:lnTo>
                  <a:pt x="171417" y="297126"/>
                </a:lnTo>
                <a:cubicBezTo>
                  <a:pt x="152489" y="297126"/>
                  <a:pt x="137134" y="312481"/>
                  <a:pt x="137134" y="331409"/>
                </a:cubicBezTo>
                <a:cubicBezTo>
                  <a:pt x="137134" y="350337"/>
                  <a:pt x="152489" y="365692"/>
                  <a:pt x="171417" y="365692"/>
                </a:cubicBezTo>
                <a:lnTo>
                  <a:pt x="194274" y="365692"/>
                </a:lnTo>
                <a:cubicBezTo>
                  <a:pt x="206987" y="365692"/>
                  <a:pt x="218059" y="358762"/>
                  <a:pt x="223984" y="348552"/>
                </a:cubicBezTo>
                <a:lnTo>
                  <a:pt x="302835" y="348626"/>
                </a:lnTo>
                <a:cubicBezTo>
                  <a:pt x="337545" y="348626"/>
                  <a:pt x="365760" y="320486"/>
                  <a:pt x="365760" y="285775"/>
                </a:cubicBezTo>
                <a:lnTo>
                  <a:pt x="365687" y="182852"/>
                </a:lnTo>
                <a:cubicBezTo>
                  <a:pt x="365687" y="81859"/>
                  <a:pt x="283837" y="7"/>
                  <a:pt x="182844" y="7"/>
                </a:cubicBezTo>
                <a:cubicBezTo>
                  <a:pt x="81850" y="7"/>
                  <a:pt x="0" y="81859"/>
                  <a:pt x="0" y="182852"/>
                </a:cubicBezTo>
                <a:lnTo>
                  <a:pt x="0" y="211423"/>
                </a:lnTo>
                <a:cubicBezTo>
                  <a:pt x="0" y="220924"/>
                  <a:pt x="7641" y="228566"/>
                  <a:pt x="17143" y="228566"/>
                </a:cubicBezTo>
                <a:cubicBezTo>
                  <a:pt x="26642" y="228566"/>
                  <a:pt x="34286" y="220924"/>
                  <a:pt x="34286" y="211427"/>
                </a:cubicBezTo>
                <a:lnTo>
                  <a:pt x="34283" y="182844"/>
                </a:lnTo>
                <a:moveTo>
                  <a:pt x="114278" y="159989"/>
                </a:moveTo>
                <a:lnTo>
                  <a:pt x="114278" y="239983"/>
                </a:lnTo>
                <a:cubicBezTo>
                  <a:pt x="101637" y="239983"/>
                  <a:pt x="91422" y="229769"/>
                  <a:pt x="91422" y="217128"/>
                </a:cubicBezTo>
                <a:lnTo>
                  <a:pt x="91422" y="182844"/>
                </a:lnTo>
                <a:cubicBezTo>
                  <a:pt x="91422" y="170202"/>
                  <a:pt x="101634" y="159989"/>
                  <a:pt x="114278" y="159989"/>
                </a:cubicBezTo>
                <a:lnTo>
                  <a:pt x="114278" y="159989"/>
                </a:lnTo>
                <a:moveTo>
                  <a:pt x="57139" y="182844"/>
                </a:moveTo>
                <a:lnTo>
                  <a:pt x="57139" y="217128"/>
                </a:lnTo>
                <a:cubicBezTo>
                  <a:pt x="57139" y="248697"/>
                  <a:pt x="82709" y="274266"/>
                  <a:pt x="114278" y="274266"/>
                </a:cubicBezTo>
                <a:lnTo>
                  <a:pt x="125704" y="274266"/>
                </a:lnTo>
                <a:cubicBezTo>
                  <a:pt x="138345" y="274266"/>
                  <a:pt x="148561" y="264053"/>
                  <a:pt x="148561" y="251411"/>
                </a:cubicBezTo>
                <a:lnTo>
                  <a:pt x="148561" y="148561"/>
                </a:lnTo>
                <a:cubicBezTo>
                  <a:pt x="148561" y="135919"/>
                  <a:pt x="138349" y="125706"/>
                  <a:pt x="125704" y="125706"/>
                </a:cubicBezTo>
                <a:lnTo>
                  <a:pt x="114278" y="125706"/>
                </a:lnTo>
                <a:cubicBezTo>
                  <a:pt x="82709" y="125706"/>
                  <a:pt x="57139" y="151274"/>
                  <a:pt x="57139" y="182844"/>
                </a:cubicBezTo>
                <a:lnTo>
                  <a:pt x="57139" y="182844"/>
                </a:lnTo>
                <a:moveTo>
                  <a:pt x="251412" y="159989"/>
                </a:moveTo>
                <a:cubicBezTo>
                  <a:pt x="264053" y="159989"/>
                  <a:pt x="274269" y="170202"/>
                  <a:pt x="274269" y="182844"/>
                </a:cubicBezTo>
                <a:lnTo>
                  <a:pt x="274269" y="217128"/>
                </a:lnTo>
                <a:cubicBezTo>
                  <a:pt x="274269" y="229769"/>
                  <a:pt x="264057" y="239983"/>
                  <a:pt x="251412" y="239983"/>
                </a:cubicBezTo>
                <a:lnTo>
                  <a:pt x="251412" y="159989"/>
                </a:lnTo>
                <a:moveTo>
                  <a:pt x="308552" y="182844"/>
                </a:moveTo>
                <a:cubicBezTo>
                  <a:pt x="308552" y="151274"/>
                  <a:pt x="282981" y="125705"/>
                  <a:pt x="251412" y="125705"/>
                </a:cubicBezTo>
                <a:lnTo>
                  <a:pt x="239986" y="125705"/>
                </a:lnTo>
                <a:cubicBezTo>
                  <a:pt x="227345" y="125705"/>
                  <a:pt x="217130" y="135919"/>
                  <a:pt x="217130" y="148561"/>
                </a:cubicBezTo>
                <a:lnTo>
                  <a:pt x="217130" y="251411"/>
                </a:lnTo>
                <a:cubicBezTo>
                  <a:pt x="217130" y="264053"/>
                  <a:pt x="227342" y="274266"/>
                  <a:pt x="239986" y="274266"/>
                </a:cubicBezTo>
                <a:lnTo>
                  <a:pt x="251412" y="274266"/>
                </a:lnTo>
                <a:cubicBezTo>
                  <a:pt x="282981" y="274266"/>
                  <a:pt x="308552" y="248697"/>
                  <a:pt x="308552" y="217128"/>
                </a:cubicBezTo>
                <a:lnTo>
                  <a:pt x="308552" y="18284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1046735" y="4371522"/>
            <a:ext cx="319969" cy="365760"/>
          </a:xfrm>
          <a:custGeom>
            <a:avLst/>
            <a:gdLst/>
            <a:ahLst/>
            <a:cxnLst/>
            <a:rect l="l" t="t" r="r" b="b"/>
            <a:pathLst>
              <a:path w="319969" h="365760">
                <a:moveTo>
                  <a:pt x="285751" y="160020"/>
                </a:moveTo>
                <a:cubicBezTo>
                  <a:pt x="285751" y="210740"/>
                  <a:pt x="255748" y="254459"/>
                  <a:pt x="212456" y="274320"/>
                </a:cubicBezTo>
                <a:lnTo>
                  <a:pt x="271964" y="274320"/>
                </a:lnTo>
                <a:cubicBezTo>
                  <a:pt x="301609" y="245246"/>
                  <a:pt x="319968" y="204811"/>
                  <a:pt x="319968" y="160020"/>
                </a:cubicBezTo>
                <a:cubicBezTo>
                  <a:pt x="320039" y="71652"/>
                  <a:pt x="248388" y="0"/>
                  <a:pt x="160019" y="0"/>
                </a:cubicBezTo>
                <a:cubicBezTo>
                  <a:pt x="71650" y="0"/>
                  <a:pt x="0" y="71652"/>
                  <a:pt x="0" y="160020"/>
                </a:cubicBezTo>
                <a:cubicBezTo>
                  <a:pt x="0" y="204811"/>
                  <a:pt x="18360" y="245246"/>
                  <a:pt x="48005" y="274320"/>
                </a:cubicBezTo>
                <a:lnTo>
                  <a:pt x="107512" y="274320"/>
                </a:lnTo>
                <a:cubicBezTo>
                  <a:pt x="64294" y="254459"/>
                  <a:pt x="34288" y="210740"/>
                  <a:pt x="34288" y="160020"/>
                </a:cubicBezTo>
                <a:cubicBezTo>
                  <a:pt x="34288" y="90584"/>
                  <a:pt x="90580" y="34290"/>
                  <a:pt x="160016" y="34290"/>
                </a:cubicBezTo>
                <a:cubicBezTo>
                  <a:pt x="229452" y="34290"/>
                  <a:pt x="285745" y="90584"/>
                  <a:pt x="285745" y="160020"/>
                </a:cubicBezTo>
                <a:lnTo>
                  <a:pt x="285751" y="160020"/>
                </a:lnTo>
                <a:moveTo>
                  <a:pt x="119659" y="71652"/>
                </a:moveTo>
                <a:cubicBezTo>
                  <a:pt x="117803" y="66652"/>
                  <a:pt x="110802" y="66652"/>
                  <a:pt x="108943" y="71652"/>
                </a:cubicBezTo>
                <a:lnTo>
                  <a:pt x="101942" y="90511"/>
                </a:lnTo>
                <a:lnTo>
                  <a:pt x="83083" y="97512"/>
                </a:lnTo>
                <a:cubicBezTo>
                  <a:pt x="78082" y="99370"/>
                  <a:pt x="78082" y="106370"/>
                  <a:pt x="83083" y="108228"/>
                </a:cubicBezTo>
                <a:lnTo>
                  <a:pt x="101942" y="115229"/>
                </a:lnTo>
                <a:lnTo>
                  <a:pt x="108943" y="134088"/>
                </a:lnTo>
                <a:cubicBezTo>
                  <a:pt x="110799" y="139088"/>
                  <a:pt x="117800" y="139088"/>
                  <a:pt x="119659" y="134088"/>
                </a:cubicBezTo>
                <a:lnTo>
                  <a:pt x="126660" y="115229"/>
                </a:lnTo>
                <a:lnTo>
                  <a:pt x="145518" y="108228"/>
                </a:lnTo>
                <a:cubicBezTo>
                  <a:pt x="150520" y="106370"/>
                  <a:pt x="150520" y="99370"/>
                  <a:pt x="145518" y="97512"/>
                </a:cubicBezTo>
                <a:lnTo>
                  <a:pt x="126660" y="90511"/>
                </a:lnTo>
                <a:lnTo>
                  <a:pt x="119659" y="71652"/>
                </a:lnTo>
                <a:moveTo>
                  <a:pt x="200384" y="105942"/>
                </a:moveTo>
                <a:lnTo>
                  <a:pt x="187239" y="141520"/>
                </a:lnTo>
                <a:lnTo>
                  <a:pt x="151662" y="154665"/>
                </a:lnTo>
                <a:cubicBezTo>
                  <a:pt x="146661" y="156523"/>
                  <a:pt x="146661" y="163524"/>
                  <a:pt x="151662" y="165382"/>
                </a:cubicBezTo>
                <a:lnTo>
                  <a:pt x="187239" y="178528"/>
                </a:lnTo>
                <a:lnTo>
                  <a:pt x="200384" y="214105"/>
                </a:lnTo>
                <a:cubicBezTo>
                  <a:pt x="202239" y="219105"/>
                  <a:pt x="209240" y="219105"/>
                  <a:pt x="211099" y="214105"/>
                </a:cubicBezTo>
                <a:lnTo>
                  <a:pt x="224244" y="178528"/>
                </a:lnTo>
                <a:lnTo>
                  <a:pt x="259821" y="165382"/>
                </a:lnTo>
                <a:cubicBezTo>
                  <a:pt x="264822" y="163524"/>
                  <a:pt x="264822" y="156523"/>
                  <a:pt x="259821" y="154665"/>
                </a:cubicBezTo>
                <a:lnTo>
                  <a:pt x="224244" y="141520"/>
                </a:lnTo>
                <a:lnTo>
                  <a:pt x="211099" y="105942"/>
                </a:lnTo>
                <a:cubicBezTo>
                  <a:pt x="209243" y="100942"/>
                  <a:pt x="202243" y="100942"/>
                  <a:pt x="200384" y="105942"/>
                </a:cubicBezTo>
                <a:lnTo>
                  <a:pt x="200384" y="105942"/>
                </a:lnTo>
                <a:moveTo>
                  <a:pt x="14501" y="338756"/>
                </a:moveTo>
                <a:cubicBezTo>
                  <a:pt x="10856" y="343972"/>
                  <a:pt x="10357" y="350830"/>
                  <a:pt x="13359" y="356473"/>
                </a:cubicBezTo>
                <a:cubicBezTo>
                  <a:pt x="16360" y="362117"/>
                  <a:pt x="22215" y="365760"/>
                  <a:pt x="28576" y="365760"/>
                </a:cubicBezTo>
                <a:lnTo>
                  <a:pt x="291466" y="365760"/>
                </a:lnTo>
                <a:cubicBezTo>
                  <a:pt x="297824" y="365760"/>
                  <a:pt x="303753" y="362187"/>
                  <a:pt x="306683" y="356543"/>
                </a:cubicBezTo>
                <a:cubicBezTo>
                  <a:pt x="309611" y="350899"/>
                  <a:pt x="309182" y="344041"/>
                  <a:pt x="305541" y="338825"/>
                </a:cubicBezTo>
                <a:lnTo>
                  <a:pt x="276395" y="297176"/>
                </a:lnTo>
                <a:lnTo>
                  <a:pt x="43653" y="297176"/>
                </a:lnTo>
                <a:lnTo>
                  <a:pt x="14501" y="338756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Text 26"/>
          <p:cNvSpPr/>
          <p:nvPr/>
        </p:nvSpPr>
        <p:spPr>
          <a:xfrm>
            <a:off x="6705627" y="4371522"/>
            <a:ext cx="350251" cy="365760"/>
          </a:xfrm>
          <a:custGeom>
            <a:avLst/>
            <a:gdLst/>
            <a:ahLst/>
            <a:cxnLst/>
            <a:rect l="l" t="t" r="r" b="b"/>
            <a:pathLst>
              <a:path w="350251" h="365760">
                <a:moveTo>
                  <a:pt x="175129" y="0"/>
                </a:moveTo>
                <a:cubicBezTo>
                  <a:pt x="187272" y="0"/>
                  <a:pt x="199132" y="1214"/>
                  <a:pt x="210704" y="3431"/>
                </a:cubicBezTo>
                <a:cubicBezTo>
                  <a:pt x="216346" y="4502"/>
                  <a:pt x="226276" y="7787"/>
                  <a:pt x="231705" y="17791"/>
                </a:cubicBezTo>
                <a:cubicBezTo>
                  <a:pt x="233134" y="20435"/>
                  <a:pt x="234276" y="23218"/>
                  <a:pt x="234990" y="26221"/>
                </a:cubicBezTo>
                <a:lnTo>
                  <a:pt x="241634" y="53726"/>
                </a:lnTo>
                <a:cubicBezTo>
                  <a:pt x="242636" y="57870"/>
                  <a:pt x="249634" y="61941"/>
                  <a:pt x="253708" y="60727"/>
                </a:cubicBezTo>
                <a:lnTo>
                  <a:pt x="280855" y="52724"/>
                </a:lnTo>
                <a:cubicBezTo>
                  <a:pt x="283714" y="51868"/>
                  <a:pt x="286642" y="51437"/>
                  <a:pt x="289570" y="51367"/>
                </a:cubicBezTo>
                <a:cubicBezTo>
                  <a:pt x="301072" y="51009"/>
                  <a:pt x="308858" y="58083"/>
                  <a:pt x="312644" y="62369"/>
                </a:cubicBezTo>
                <a:cubicBezTo>
                  <a:pt x="328434" y="80299"/>
                  <a:pt x="340577" y="101374"/>
                  <a:pt x="348293" y="124018"/>
                </a:cubicBezTo>
                <a:cubicBezTo>
                  <a:pt x="350149" y="129446"/>
                  <a:pt x="352293" y="139592"/>
                  <a:pt x="346363" y="149307"/>
                </a:cubicBezTo>
                <a:cubicBezTo>
                  <a:pt x="344790" y="151878"/>
                  <a:pt x="342864" y="154307"/>
                  <a:pt x="340647" y="156450"/>
                </a:cubicBezTo>
                <a:lnTo>
                  <a:pt x="320143" y="175953"/>
                </a:lnTo>
                <a:cubicBezTo>
                  <a:pt x="317142" y="178809"/>
                  <a:pt x="317142" y="187024"/>
                  <a:pt x="320143" y="189884"/>
                </a:cubicBezTo>
                <a:lnTo>
                  <a:pt x="340647" y="209387"/>
                </a:lnTo>
                <a:cubicBezTo>
                  <a:pt x="342860" y="211530"/>
                  <a:pt x="344790" y="213959"/>
                  <a:pt x="346363" y="216530"/>
                </a:cubicBezTo>
                <a:cubicBezTo>
                  <a:pt x="352219" y="226245"/>
                  <a:pt x="350079" y="236391"/>
                  <a:pt x="348293" y="241819"/>
                </a:cubicBezTo>
                <a:cubicBezTo>
                  <a:pt x="340577" y="264463"/>
                  <a:pt x="328434" y="285469"/>
                  <a:pt x="312644" y="303468"/>
                </a:cubicBezTo>
                <a:cubicBezTo>
                  <a:pt x="308858" y="307754"/>
                  <a:pt x="300998" y="314824"/>
                  <a:pt x="289570" y="314470"/>
                </a:cubicBezTo>
                <a:cubicBezTo>
                  <a:pt x="286642" y="314396"/>
                  <a:pt x="283714" y="313899"/>
                  <a:pt x="280855" y="313113"/>
                </a:cubicBezTo>
                <a:lnTo>
                  <a:pt x="253708" y="305040"/>
                </a:lnTo>
                <a:cubicBezTo>
                  <a:pt x="249634" y="303826"/>
                  <a:pt x="242636" y="307897"/>
                  <a:pt x="241634" y="312041"/>
                </a:cubicBezTo>
                <a:lnTo>
                  <a:pt x="234990" y="339546"/>
                </a:lnTo>
                <a:cubicBezTo>
                  <a:pt x="234276" y="342545"/>
                  <a:pt x="233134" y="345406"/>
                  <a:pt x="231705" y="347977"/>
                </a:cubicBezTo>
                <a:cubicBezTo>
                  <a:pt x="226202" y="357977"/>
                  <a:pt x="216273" y="361192"/>
                  <a:pt x="210704" y="362337"/>
                </a:cubicBezTo>
                <a:cubicBezTo>
                  <a:pt x="199131" y="364549"/>
                  <a:pt x="187272" y="365764"/>
                  <a:pt x="175129" y="365764"/>
                </a:cubicBezTo>
                <a:cubicBezTo>
                  <a:pt x="162986" y="365764"/>
                  <a:pt x="151126" y="364549"/>
                  <a:pt x="139554" y="362333"/>
                </a:cubicBezTo>
                <a:cubicBezTo>
                  <a:pt x="133911" y="361261"/>
                  <a:pt x="123982" y="357977"/>
                  <a:pt x="118553" y="347973"/>
                </a:cubicBezTo>
                <a:cubicBezTo>
                  <a:pt x="117124" y="345329"/>
                  <a:pt x="115982" y="342545"/>
                  <a:pt x="115268" y="339543"/>
                </a:cubicBezTo>
                <a:lnTo>
                  <a:pt x="108623" y="312037"/>
                </a:lnTo>
                <a:cubicBezTo>
                  <a:pt x="107622" y="307893"/>
                  <a:pt x="100624" y="303822"/>
                  <a:pt x="96550" y="305037"/>
                </a:cubicBezTo>
                <a:lnTo>
                  <a:pt x="69402" y="313036"/>
                </a:lnTo>
                <a:cubicBezTo>
                  <a:pt x="66544" y="313892"/>
                  <a:pt x="63616" y="314323"/>
                  <a:pt x="60688" y="314393"/>
                </a:cubicBezTo>
                <a:cubicBezTo>
                  <a:pt x="49186" y="314751"/>
                  <a:pt x="41400" y="307678"/>
                  <a:pt x="37613" y="303391"/>
                </a:cubicBezTo>
                <a:cubicBezTo>
                  <a:pt x="21898" y="285461"/>
                  <a:pt x="9681" y="264386"/>
                  <a:pt x="1965" y="241742"/>
                </a:cubicBezTo>
                <a:cubicBezTo>
                  <a:pt x="109" y="236314"/>
                  <a:pt x="-2035" y="226168"/>
                  <a:pt x="3895" y="216453"/>
                </a:cubicBezTo>
                <a:cubicBezTo>
                  <a:pt x="5467" y="213882"/>
                  <a:pt x="7394" y="211453"/>
                  <a:pt x="9611" y="209310"/>
                </a:cubicBezTo>
                <a:lnTo>
                  <a:pt x="30115" y="189808"/>
                </a:lnTo>
                <a:cubicBezTo>
                  <a:pt x="33116" y="186951"/>
                  <a:pt x="33116" y="178736"/>
                  <a:pt x="30115" y="175876"/>
                </a:cubicBezTo>
                <a:lnTo>
                  <a:pt x="9541" y="156373"/>
                </a:lnTo>
                <a:cubicBezTo>
                  <a:pt x="7327" y="154230"/>
                  <a:pt x="5397" y="151801"/>
                  <a:pt x="3825" y="149230"/>
                </a:cubicBezTo>
                <a:cubicBezTo>
                  <a:pt x="-2031" y="139516"/>
                  <a:pt x="109" y="129369"/>
                  <a:pt x="1968" y="124011"/>
                </a:cubicBezTo>
                <a:cubicBezTo>
                  <a:pt x="9684" y="101367"/>
                  <a:pt x="21828" y="80361"/>
                  <a:pt x="37617" y="62362"/>
                </a:cubicBezTo>
                <a:cubicBezTo>
                  <a:pt x="41403" y="58075"/>
                  <a:pt x="49263" y="51005"/>
                  <a:pt x="60691" y="51360"/>
                </a:cubicBezTo>
                <a:cubicBezTo>
                  <a:pt x="63620" y="51433"/>
                  <a:pt x="66548" y="51931"/>
                  <a:pt x="69406" y="52717"/>
                </a:cubicBezTo>
                <a:lnTo>
                  <a:pt x="96554" y="60720"/>
                </a:lnTo>
                <a:cubicBezTo>
                  <a:pt x="100627" y="61934"/>
                  <a:pt x="107625" y="57863"/>
                  <a:pt x="108627" y="53719"/>
                </a:cubicBezTo>
                <a:lnTo>
                  <a:pt x="115271" y="26214"/>
                </a:lnTo>
                <a:cubicBezTo>
                  <a:pt x="115986" y="23215"/>
                  <a:pt x="117127" y="20355"/>
                  <a:pt x="118556" y="17783"/>
                </a:cubicBezTo>
                <a:cubicBezTo>
                  <a:pt x="124059" y="7783"/>
                  <a:pt x="133988" y="4568"/>
                  <a:pt x="139557" y="3424"/>
                </a:cubicBezTo>
                <a:cubicBezTo>
                  <a:pt x="151130" y="1211"/>
                  <a:pt x="162989" y="-7"/>
                  <a:pt x="175132" y="-7"/>
                </a:cubicBezTo>
                <a:lnTo>
                  <a:pt x="175129" y="0"/>
                </a:lnTo>
                <a:moveTo>
                  <a:pt x="148055" y="36719"/>
                </a:moveTo>
                <a:lnTo>
                  <a:pt x="141981" y="61792"/>
                </a:lnTo>
                <a:cubicBezTo>
                  <a:pt x="136409" y="84867"/>
                  <a:pt x="109622" y="100295"/>
                  <a:pt x="86831" y="93653"/>
                </a:cubicBezTo>
                <a:lnTo>
                  <a:pt x="62183" y="86367"/>
                </a:lnTo>
                <a:cubicBezTo>
                  <a:pt x="50398" y="100156"/>
                  <a:pt x="41109" y="116158"/>
                  <a:pt x="35036" y="133301"/>
                </a:cubicBezTo>
                <a:lnTo>
                  <a:pt x="53753" y="151088"/>
                </a:lnTo>
                <a:cubicBezTo>
                  <a:pt x="70898" y="167375"/>
                  <a:pt x="70898" y="198381"/>
                  <a:pt x="53753" y="214668"/>
                </a:cubicBezTo>
                <a:lnTo>
                  <a:pt x="35036" y="232455"/>
                </a:lnTo>
                <a:cubicBezTo>
                  <a:pt x="41109" y="249602"/>
                  <a:pt x="50394" y="265600"/>
                  <a:pt x="62183" y="279389"/>
                </a:cubicBezTo>
                <a:lnTo>
                  <a:pt x="86901" y="272103"/>
                </a:lnTo>
                <a:cubicBezTo>
                  <a:pt x="109618" y="265388"/>
                  <a:pt x="136479" y="280889"/>
                  <a:pt x="142051" y="303965"/>
                </a:cubicBezTo>
                <a:lnTo>
                  <a:pt x="148125" y="329038"/>
                </a:lnTo>
                <a:cubicBezTo>
                  <a:pt x="165697" y="332253"/>
                  <a:pt x="184771" y="332253"/>
                  <a:pt x="202347" y="329038"/>
                </a:cubicBezTo>
                <a:lnTo>
                  <a:pt x="208420" y="303965"/>
                </a:lnTo>
                <a:cubicBezTo>
                  <a:pt x="213993" y="280889"/>
                  <a:pt x="240780" y="265461"/>
                  <a:pt x="263571" y="272103"/>
                </a:cubicBezTo>
                <a:lnTo>
                  <a:pt x="288288" y="279389"/>
                </a:lnTo>
                <a:cubicBezTo>
                  <a:pt x="300074" y="265600"/>
                  <a:pt x="309362" y="249598"/>
                  <a:pt x="315436" y="232455"/>
                </a:cubicBezTo>
                <a:lnTo>
                  <a:pt x="296718" y="214668"/>
                </a:lnTo>
                <a:cubicBezTo>
                  <a:pt x="279574" y="198381"/>
                  <a:pt x="279574" y="167375"/>
                  <a:pt x="296718" y="151088"/>
                </a:cubicBezTo>
                <a:lnTo>
                  <a:pt x="315436" y="133301"/>
                </a:lnTo>
                <a:cubicBezTo>
                  <a:pt x="309362" y="116158"/>
                  <a:pt x="300077" y="100152"/>
                  <a:pt x="288288" y="86367"/>
                </a:cubicBezTo>
                <a:lnTo>
                  <a:pt x="263571" y="93653"/>
                </a:lnTo>
                <a:cubicBezTo>
                  <a:pt x="240853" y="100368"/>
                  <a:pt x="213993" y="84867"/>
                  <a:pt x="208420" y="61792"/>
                </a:cubicBezTo>
                <a:lnTo>
                  <a:pt x="202347" y="36719"/>
                </a:lnTo>
                <a:cubicBezTo>
                  <a:pt x="184775" y="33504"/>
                  <a:pt x="165700" y="33504"/>
                  <a:pt x="148125" y="36719"/>
                </a:cubicBezTo>
                <a:lnTo>
                  <a:pt x="148055" y="36719"/>
                </a:lnTo>
                <a:moveTo>
                  <a:pt x="140839" y="182880"/>
                </a:moveTo>
                <a:cubicBezTo>
                  <a:pt x="140839" y="201819"/>
                  <a:pt x="156191" y="217170"/>
                  <a:pt x="175129" y="217170"/>
                </a:cubicBezTo>
                <a:cubicBezTo>
                  <a:pt x="194067" y="217170"/>
                  <a:pt x="209418" y="201819"/>
                  <a:pt x="209418" y="182880"/>
                </a:cubicBezTo>
                <a:cubicBezTo>
                  <a:pt x="209418" y="163941"/>
                  <a:pt x="194067" y="148590"/>
                  <a:pt x="175129" y="148590"/>
                </a:cubicBezTo>
                <a:cubicBezTo>
                  <a:pt x="156191" y="148590"/>
                  <a:pt x="140839" y="163941"/>
                  <a:pt x="140839" y="182880"/>
                </a:cubicBezTo>
                <a:lnTo>
                  <a:pt x="140839" y="182880"/>
                </a:lnTo>
                <a:moveTo>
                  <a:pt x="175129" y="251460"/>
                </a:moveTo>
                <a:cubicBezTo>
                  <a:pt x="137253" y="251460"/>
                  <a:pt x="106550" y="220754"/>
                  <a:pt x="106550" y="182880"/>
                </a:cubicBezTo>
                <a:cubicBezTo>
                  <a:pt x="106550" y="145006"/>
                  <a:pt x="137253" y="114300"/>
                  <a:pt x="175129" y="114300"/>
                </a:cubicBezTo>
                <a:cubicBezTo>
                  <a:pt x="213005" y="114300"/>
                  <a:pt x="243708" y="145006"/>
                  <a:pt x="243708" y="182880"/>
                </a:cubicBezTo>
                <a:cubicBezTo>
                  <a:pt x="243708" y="220754"/>
                  <a:pt x="213005" y="251460"/>
                  <a:pt x="175129" y="25146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40476" r="-1404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essential to consider potential challenges and limitations in AI-powered NLP and Robotics.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include data quality, bias, and explainability.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Addressing Challenges</a:t>
            </a:r>
            <a:endParaRPr lang="en-US" sz="1469" dirty="0"/>
          </a:p>
        </p:txBody>
      </p:sp>
      <p:sp>
        <p:nvSpPr>
          <p:cNvPr id="11" name="Text 9"/>
          <p:cNvSpPr/>
          <p:nvPr/>
        </p:nvSpPr>
        <p:spPr>
          <a:xfrm>
            <a:off x="9444493" y="1656374"/>
            <a:ext cx="52251" cy="365760"/>
          </a:xfrm>
          <a:custGeom>
            <a:avLst/>
            <a:gdLst/>
            <a:ahLst/>
            <a:cxnLst/>
            <a:rect l="l" t="t" r="r" b="b"/>
            <a:pathLst>
              <a:path w="52251" h="365760">
                <a:moveTo>
                  <a:pt x="45720" y="19594"/>
                </a:moveTo>
                <a:cubicBezTo>
                  <a:pt x="45720" y="8734"/>
                  <a:pt x="36984" y="0"/>
                  <a:pt x="26126" y="0"/>
                </a:cubicBezTo>
                <a:cubicBezTo>
                  <a:pt x="15267" y="0"/>
                  <a:pt x="6531" y="8734"/>
                  <a:pt x="6531" y="19594"/>
                </a:cubicBezTo>
                <a:lnTo>
                  <a:pt x="6531" y="254726"/>
                </a:lnTo>
                <a:cubicBezTo>
                  <a:pt x="6531" y="265586"/>
                  <a:pt x="15267" y="274320"/>
                  <a:pt x="26126" y="274320"/>
                </a:cubicBezTo>
                <a:cubicBezTo>
                  <a:pt x="36984" y="274320"/>
                  <a:pt x="45720" y="265586"/>
                  <a:pt x="45720" y="254726"/>
                </a:cubicBezTo>
                <a:lnTo>
                  <a:pt x="45720" y="19594"/>
                </a:lnTo>
                <a:moveTo>
                  <a:pt x="26126" y="365760"/>
                </a:moveTo>
                <a:cubicBezTo>
                  <a:pt x="40554" y="365760"/>
                  <a:pt x="52251" y="354063"/>
                  <a:pt x="52251" y="339634"/>
                </a:cubicBezTo>
                <a:cubicBezTo>
                  <a:pt x="52251" y="325205"/>
                  <a:pt x="40554" y="313508"/>
                  <a:pt x="26126" y="313508"/>
                </a:cubicBezTo>
                <a:cubicBezTo>
                  <a:pt x="11697" y="313508"/>
                  <a:pt x="0" y="325205"/>
                  <a:pt x="0" y="339634"/>
                </a:cubicBezTo>
                <a:cubicBezTo>
                  <a:pt x="0" y="354063"/>
                  <a:pt x="11697" y="365760"/>
                  <a:pt x="26126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future of AI in NLP and Robotics is bright.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There are many potential benefits and opportunities to explore.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Bright Future Ahead</a:t>
            </a:r>
            <a:endParaRPr lang="en-US" sz="1469" dirty="0"/>
          </a:p>
        </p:txBody>
      </p:sp>
      <p:sp>
        <p:nvSpPr>
          <p:cNvPr id="14" name="Text 12"/>
          <p:cNvSpPr/>
          <p:nvPr/>
        </p:nvSpPr>
        <p:spPr>
          <a:xfrm>
            <a:off x="6539501" y="1656374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200881" y="177807"/>
                </a:moveTo>
                <a:cubicBezTo>
                  <a:pt x="211168" y="163092"/>
                  <a:pt x="217168" y="145159"/>
                  <a:pt x="217168" y="125730"/>
                </a:cubicBezTo>
                <a:cubicBezTo>
                  <a:pt x="217168" y="75222"/>
                  <a:pt x="176236" y="34290"/>
                  <a:pt x="125727" y="34290"/>
                </a:cubicBezTo>
                <a:cubicBezTo>
                  <a:pt x="75222" y="34290"/>
                  <a:pt x="34286" y="75222"/>
                  <a:pt x="34286" y="125730"/>
                </a:cubicBezTo>
                <a:cubicBezTo>
                  <a:pt x="34286" y="145159"/>
                  <a:pt x="40286" y="163092"/>
                  <a:pt x="50574" y="177807"/>
                </a:cubicBezTo>
                <a:cubicBezTo>
                  <a:pt x="53216" y="181593"/>
                  <a:pt x="56360" y="185879"/>
                  <a:pt x="59717" y="190451"/>
                </a:cubicBezTo>
                <a:lnTo>
                  <a:pt x="59717" y="190451"/>
                </a:lnTo>
                <a:cubicBezTo>
                  <a:pt x="68933" y="203096"/>
                  <a:pt x="79934" y="218242"/>
                  <a:pt x="88149" y="233172"/>
                </a:cubicBezTo>
                <a:cubicBezTo>
                  <a:pt x="95580" y="246745"/>
                  <a:pt x="99364" y="260889"/>
                  <a:pt x="101223" y="274247"/>
                </a:cubicBezTo>
                <a:lnTo>
                  <a:pt x="66433" y="274320"/>
                </a:lnTo>
                <a:cubicBezTo>
                  <a:pt x="64862" y="265747"/>
                  <a:pt x="62219" y="257389"/>
                  <a:pt x="58004" y="249675"/>
                </a:cubicBezTo>
                <a:cubicBezTo>
                  <a:pt x="50931" y="236815"/>
                  <a:pt x="42145" y="224745"/>
                  <a:pt x="33359" y="212671"/>
                </a:cubicBezTo>
                <a:lnTo>
                  <a:pt x="33359" y="212671"/>
                </a:lnTo>
                <a:lnTo>
                  <a:pt x="33359" y="212671"/>
                </a:lnTo>
                <a:cubicBezTo>
                  <a:pt x="29645" y="207598"/>
                  <a:pt x="25928" y="202529"/>
                  <a:pt x="22357" y="197382"/>
                </a:cubicBezTo>
                <a:cubicBezTo>
                  <a:pt x="8283" y="177094"/>
                  <a:pt x="-3" y="152376"/>
                  <a:pt x="-3" y="125730"/>
                </a:cubicBezTo>
                <a:cubicBezTo>
                  <a:pt x="-3" y="56294"/>
                  <a:pt x="56289" y="0"/>
                  <a:pt x="125727" y="0"/>
                </a:cubicBezTo>
                <a:cubicBezTo>
                  <a:pt x="195166" y="0"/>
                  <a:pt x="251457" y="56294"/>
                  <a:pt x="251457" y="125730"/>
                </a:cubicBezTo>
                <a:cubicBezTo>
                  <a:pt x="251457" y="152376"/>
                  <a:pt x="243172" y="177094"/>
                  <a:pt x="229027" y="197382"/>
                </a:cubicBezTo>
                <a:cubicBezTo>
                  <a:pt x="225456" y="202525"/>
                  <a:pt x="221740" y="207598"/>
                  <a:pt x="218026" y="212671"/>
                </a:cubicBezTo>
                <a:lnTo>
                  <a:pt x="218026" y="212671"/>
                </a:lnTo>
                <a:lnTo>
                  <a:pt x="218026" y="212671"/>
                </a:lnTo>
                <a:cubicBezTo>
                  <a:pt x="209240" y="224672"/>
                  <a:pt x="200451" y="236745"/>
                  <a:pt x="193380" y="249675"/>
                </a:cubicBezTo>
                <a:cubicBezTo>
                  <a:pt x="189166" y="257389"/>
                  <a:pt x="186523" y="265750"/>
                  <a:pt x="184951" y="274320"/>
                </a:cubicBezTo>
                <a:lnTo>
                  <a:pt x="150232" y="274320"/>
                </a:lnTo>
                <a:cubicBezTo>
                  <a:pt x="152091" y="260962"/>
                  <a:pt x="155875" y="246745"/>
                  <a:pt x="163306" y="233245"/>
                </a:cubicBezTo>
                <a:cubicBezTo>
                  <a:pt x="171521" y="218315"/>
                  <a:pt x="182522" y="203169"/>
                  <a:pt x="191738" y="190524"/>
                </a:cubicBezTo>
                <a:lnTo>
                  <a:pt x="191738" y="190524"/>
                </a:lnTo>
                <a:lnTo>
                  <a:pt x="191738" y="190524"/>
                </a:lnTo>
                <a:lnTo>
                  <a:pt x="191738" y="190524"/>
                </a:lnTo>
                <a:cubicBezTo>
                  <a:pt x="195095" y="185952"/>
                  <a:pt x="198168" y="181666"/>
                  <a:pt x="200811" y="177880"/>
                </a:cubicBezTo>
                <a:lnTo>
                  <a:pt x="200881" y="177807"/>
                </a:lnTo>
              </a:path>
              <a:path w="251460" h="365760">
                <a:moveTo>
                  <a:pt x="125730" y="91440"/>
                </a:moveTo>
                <a:cubicBezTo>
                  <a:pt x="106800" y="91440"/>
                  <a:pt x="91441" y="106798"/>
                  <a:pt x="91441" y="125730"/>
                </a:cubicBezTo>
                <a:cubicBezTo>
                  <a:pt x="91441" y="132017"/>
                  <a:pt x="86299" y="137160"/>
                  <a:pt x="80012" y="137160"/>
                </a:cubicBezTo>
                <a:cubicBezTo>
                  <a:pt x="73726" y="137160"/>
                  <a:pt x="68583" y="132017"/>
                  <a:pt x="68583" y="125730"/>
                </a:cubicBezTo>
                <a:cubicBezTo>
                  <a:pt x="68583" y="94154"/>
                  <a:pt x="94157" y="68580"/>
                  <a:pt x="125733" y="68580"/>
                </a:cubicBezTo>
                <a:cubicBezTo>
                  <a:pt x="132019" y="68580"/>
                  <a:pt x="137161" y="73723"/>
                  <a:pt x="137161" y="80010"/>
                </a:cubicBezTo>
                <a:cubicBezTo>
                  <a:pt x="137161" y="86297"/>
                  <a:pt x="132019" y="91440"/>
                  <a:pt x="125733" y="91440"/>
                </a:cubicBezTo>
                <a:lnTo>
                  <a:pt x="125730" y="91440"/>
                </a:lnTo>
              </a:path>
              <a:path w="251460" h="365760">
                <a:moveTo>
                  <a:pt x="125730" y="365760"/>
                </a:moveTo>
                <a:cubicBezTo>
                  <a:pt x="94154" y="365760"/>
                  <a:pt x="68581" y="340186"/>
                  <a:pt x="68581" y="308610"/>
                </a:cubicBezTo>
                <a:lnTo>
                  <a:pt x="68581" y="297180"/>
                </a:lnTo>
                <a:lnTo>
                  <a:pt x="182882" y="297180"/>
                </a:lnTo>
                <a:lnTo>
                  <a:pt x="182882" y="308610"/>
                </a:lnTo>
                <a:cubicBezTo>
                  <a:pt x="182882" y="340186"/>
                  <a:pt x="157308" y="365760"/>
                  <a:pt x="125732" y="365760"/>
                </a:cubicBezTo>
                <a:lnTo>
                  <a:pt x="125730" y="3657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AI-powered NLP and Robotics are exciting and rapidly evolving fields.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offer many potential applications and challenges.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Exciting Developments in AI</a:t>
            </a:r>
            <a:endParaRPr lang="en-US" sz="1469" dirty="0"/>
          </a:p>
        </p:txBody>
      </p:sp>
      <p:sp>
        <p:nvSpPr>
          <p:cNvPr id="17" name="Text 15"/>
          <p:cNvSpPr/>
          <p:nvPr/>
        </p:nvSpPr>
        <p:spPr>
          <a:xfrm>
            <a:off x="3676963" y="1692950"/>
            <a:ext cx="365760" cy="292608"/>
          </a:xfrm>
          <a:custGeom>
            <a:avLst/>
            <a:gdLst/>
            <a:ahLst/>
            <a:cxnLst/>
            <a:rect l="l" t="t" r="r" b="b"/>
            <a:pathLst>
              <a:path w="365760" h="292608">
                <a:moveTo>
                  <a:pt x="182880" y="0"/>
                </a:moveTo>
                <a:cubicBezTo>
                  <a:pt x="190480" y="0"/>
                  <a:pt x="196596" y="6116"/>
                  <a:pt x="196596" y="13717"/>
                </a:cubicBezTo>
                <a:lnTo>
                  <a:pt x="196596" y="54867"/>
                </a:lnTo>
                <a:lnTo>
                  <a:pt x="256032" y="54867"/>
                </a:lnTo>
                <a:cubicBezTo>
                  <a:pt x="286321" y="54867"/>
                  <a:pt x="310896" y="79440"/>
                  <a:pt x="310896" y="109731"/>
                </a:cubicBezTo>
                <a:lnTo>
                  <a:pt x="310896" y="237747"/>
                </a:lnTo>
                <a:cubicBezTo>
                  <a:pt x="310896" y="268038"/>
                  <a:pt x="286321" y="292611"/>
                  <a:pt x="256032" y="292611"/>
                </a:cubicBezTo>
                <a:lnTo>
                  <a:pt x="109728" y="292611"/>
                </a:lnTo>
                <a:cubicBezTo>
                  <a:pt x="79439" y="292611"/>
                  <a:pt x="54864" y="268038"/>
                  <a:pt x="54864" y="237747"/>
                </a:cubicBezTo>
                <a:lnTo>
                  <a:pt x="54864" y="109731"/>
                </a:lnTo>
                <a:cubicBezTo>
                  <a:pt x="54864" y="79440"/>
                  <a:pt x="79439" y="54867"/>
                  <a:pt x="109728" y="54867"/>
                </a:cubicBezTo>
                <a:lnTo>
                  <a:pt x="169164" y="54867"/>
                </a:lnTo>
                <a:lnTo>
                  <a:pt x="169164" y="13720"/>
                </a:lnTo>
                <a:cubicBezTo>
                  <a:pt x="169164" y="6118"/>
                  <a:pt x="175280" y="6"/>
                  <a:pt x="182880" y="6"/>
                </a:cubicBezTo>
                <a:lnTo>
                  <a:pt x="182880" y="0"/>
                </a:lnTo>
                <a:moveTo>
                  <a:pt x="109728" y="82296"/>
                </a:moveTo>
                <a:cubicBezTo>
                  <a:pt x="94582" y="82296"/>
                  <a:pt x="82296" y="94583"/>
                  <a:pt x="82296" y="109728"/>
                </a:cubicBezTo>
                <a:lnTo>
                  <a:pt x="82296" y="237744"/>
                </a:lnTo>
                <a:cubicBezTo>
                  <a:pt x="82296" y="252889"/>
                  <a:pt x="94582" y="265176"/>
                  <a:pt x="109728" y="265176"/>
                </a:cubicBezTo>
                <a:lnTo>
                  <a:pt x="256032" y="265176"/>
                </a:lnTo>
                <a:cubicBezTo>
                  <a:pt x="271178" y="265176"/>
                  <a:pt x="283464" y="252889"/>
                  <a:pt x="283464" y="237744"/>
                </a:cubicBezTo>
                <a:lnTo>
                  <a:pt x="283464" y="109728"/>
                </a:lnTo>
                <a:cubicBezTo>
                  <a:pt x="283464" y="94583"/>
                  <a:pt x="271178" y="82296"/>
                  <a:pt x="256032" y="82296"/>
                </a:cubicBezTo>
                <a:lnTo>
                  <a:pt x="182880" y="82296"/>
                </a:lnTo>
                <a:lnTo>
                  <a:pt x="109728" y="82296"/>
                </a:lnTo>
                <a:moveTo>
                  <a:pt x="27432" y="128016"/>
                </a:moveTo>
                <a:lnTo>
                  <a:pt x="36576" y="128016"/>
                </a:lnTo>
                <a:lnTo>
                  <a:pt x="36576" y="237744"/>
                </a:lnTo>
                <a:lnTo>
                  <a:pt x="27432" y="237744"/>
                </a:lnTo>
                <a:cubicBezTo>
                  <a:pt x="12286" y="237744"/>
                  <a:pt x="0" y="225457"/>
                  <a:pt x="0" y="210312"/>
                </a:cubicBezTo>
                <a:lnTo>
                  <a:pt x="0" y="155448"/>
                </a:lnTo>
                <a:cubicBezTo>
                  <a:pt x="0" y="140303"/>
                  <a:pt x="12286" y="128016"/>
                  <a:pt x="27432" y="128016"/>
                </a:cubicBezTo>
                <a:lnTo>
                  <a:pt x="27432" y="128016"/>
                </a:lnTo>
                <a:moveTo>
                  <a:pt x="338328" y="128016"/>
                </a:moveTo>
                <a:cubicBezTo>
                  <a:pt x="353474" y="128016"/>
                  <a:pt x="365760" y="140303"/>
                  <a:pt x="365760" y="155448"/>
                </a:cubicBezTo>
                <a:lnTo>
                  <a:pt x="365760" y="210312"/>
                </a:lnTo>
                <a:cubicBezTo>
                  <a:pt x="365760" y="225457"/>
                  <a:pt x="353474" y="237744"/>
                  <a:pt x="338328" y="237744"/>
                </a:cubicBezTo>
                <a:lnTo>
                  <a:pt x="329184" y="237744"/>
                </a:lnTo>
                <a:lnTo>
                  <a:pt x="329184" y="128016"/>
                </a:lnTo>
                <a:lnTo>
                  <a:pt x="338328" y="128016"/>
                </a:lnTo>
                <a:moveTo>
                  <a:pt x="118872" y="219456"/>
                </a:moveTo>
                <a:lnTo>
                  <a:pt x="137160" y="219456"/>
                </a:lnTo>
                <a:cubicBezTo>
                  <a:pt x="142189" y="219456"/>
                  <a:pt x="146304" y="223570"/>
                  <a:pt x="146304" y="228600"/>
                </a:cubicBezTo>
                <a:cubicBezTo>
                  <a:pt x="146304" y="233630"/>
                  <a:pt x="142189" y="237744"/>
                  <a:pt x="137160" y="237744"/>
                </a:cubicBezTo>
                <a:lnTo>
                  <a:pt x="118872" y="237744"/>
                </a:lnTo>
                <a:cubicBezTo>
                  <a:pt x="113843" y="237744"/>
                  <a:pt x="109728" y="233630"/>
                  <a:pt x="109728" y="228600"/>
                </a:cubicBezTo>
                <a:cubicBezTo>
                  <a:pt x="109728" y="223570"/>
                  <a:pt x="113843" y="219456"/>
                  <a:pt x="118872" y="219456"/>
                </a:cubicBezTo>
                <a:moveTo>
                  <a:pt x="173736" y="219456"/>
                </a:moveTo>
                <a:lnTo>
                  <a:pt x="192024" y="219456"/>
                </a:lnTo>
                <a:cubicBezTo>
                  <a:pt x="197053" y="219456"/>
                  <a:pt x="201168" y="223570"/>
                  <a:pt x="201168" y="228600"/>
                </a:cubicBezTo>
                <a:cubicBezTo>
                  <a:pt x="201168" y="233630"/>
                  <a:pt x="197053" y="237744"/>
                  <a:pt x="192024" y="237744"/>
                </a:cubicBezTo>
                <a:lnTo>
                  <a:pt x="173736" y="237744"/>
                </a:lnTo>
                <a:cubicBezTo>
                  <a:pt x="168707" y="237744"/>
                  <a:pt x="164592" y="233630"/>
                  <a:pt x="164592" y="228600"/>
                </a:cubicBezTo>
                <a:cubicBezTo>
                  <a:pt x="164592" y="223570"/>
                  <a:pt x="168707" y="219456"/>
                  <a:pt x="173736" y="219456"/>
                </a:cubicBezTo>
                <a:lnTo>
                  <a:pt x="173736" y="219456"/>
                </a:lnTo>
                <a:moveTo>
                  <a:pt x="228600" y="219456"/>
                </a:moveTo>
                <a:lnTo>
                  <a:pt x="246888" y="219456"/>
                </a:lnTo>
                <a:cubicBezTo>
                  <a:pt x="251917" y="219456"/>
                  <a:pt x="256032" y="223570"/>
                  <a:pt x="256032" y="228600"/>
                </a:cubicBezTo>
                <a:cubicBezTo>
                  <a:pt x="256032" y="233630"/>
                  <a:pt x="251917" y="237744"/>
                  <a:pt x="246888" y="237744"/>
                </a:cubicBezTo>
                <a:lnTo>
                  <a:pt x="228600" y="237744"/>
                </a:lnTo>
                <a:cubicBezTo>
                  <a:pt x="223571" y="237744"/>
                  <a:pt x="219456" y="233630"/>
                  <a:pt x="219456" y="228600"/>
                </a:cubicBezTo>
                <a:cubicBezTo>
                  <a:pt x="219456" y="223570"/>
                  <a:pt x="223571" y="219456"/>
                  <a:pt x="228600" y="219456"/>
                </a:cubicBezTo>
                <a:moveTo>
                  <a:pt x="114300" y="146304"/>
                </a:moveTo>
                <a:cubicBezTo>
                  <a:pt x="114300" y="133678"/>
                  <a:pt x="124534" y="123445"/>
                  <a:pt x="137160" y="123445"/>
                </a:cubicBezTo>
                <a:cubicBezTo>
                  <a:pt x="149786" y="123445"/>
                  <a:pt x="160020" y="133681"/>
                  <a:pt x="160020" y="146307"/>
                </a:cubicBezTo>
                <a:cubicBezTo>
                  <a:pt x="160020" y="158933"/>
                  <a:pt x="149786" y="169168"/>
                  <a:pt x="137160" y="169168"/>
                </a:cubicBezTo>
                <a:cubicBezTo>
                  <a:pt x="124534" y="169168"/>
                  <a:pt x="114300" y="158933"/>
                  <a:pt x="114300" y="146310"/>
                </a:cubicBezTo>
                <a:lnTo>
                  <a:pt x="114300" y="146304"/>
                </a:lnTo>
                <a:moveTo>
                  <a:pt x="228600" y="123445"/>
                </a:moveTo>
                <a:cubicBezTo>
                  <a:pt x="241226" y="123445"/>
                  <a:pt x="251460" y="133681"/>
                  <a:pt x="251460" y="146307"/>
                </a:cubicBezTo>
                <a:cubicBezTo>
                  <a:pt x="251460" y="158933"/>
                  <a:pt x="241226" y="169168"/>
                  <a:pt x="228600" y="169168"/>
                </a:cubicBezTo>
                <a:cubicBezTo>
                  <a:pt x="215974" y="169168"/>
                  <a:pt x="205740" y="158933"/>
                  <a:pt x="205740" y="146310"/>
                </a:cubicBezTo>
                <a:cubicBezTo>
                  <a:pt x="205740" y="133684"/>
                  <a:pt x="215974" y="123451"/>
                  <a:pt x="228600" y="123451"/>
                </a:cubicBezTo>
                <a:lnTo>
                  <a:pt x="228600" y="12344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Advancing the Future: AI in Natural Language Processing and Robotics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Call to Action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114062" r="-11406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Discover the many potential benefits and opportunities that AI-powered NLP and Robotics has to offer.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Engage with this transformative technology to unlock its full potential.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14358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Discover Opportunities in AI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279130" y="1577615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200881" y="177807"/>
                </a:moveTo>
                <a:cubicBezTo>
                  <a:pt x="211168" y="163092"/>
                  <a:pt x="217168" y="145159"/>
                  <a:pt x="217168" y="125730"/>
                </a:cubicBezTo>
                <a:cubicBezTo>
                  <a:pt x="217168" y="75222"/>
                  <a:pt x="176236" y="34290"/>
                  <a:pt x="125727" y="34290"/>
                </a:cubicBezTo>
                <a:cubicBezTo>
                  <a:pt x="75222" y="34290"/>
                  <a:pt x="34286" y="75222"/>
                  <a:pt x="34286" y="125730"/>
                </a:cubicBezTo>
                <a:cubicBezTo>
                  <a:pt x="34286" y="145159"/>
                  <a:pt x="40286" y="163092"/>
                  <a:pt x="50574" y="177807"/>
                </a:cubicBezTo>
                <a:cubicBezTo>
                  <a:pt x="53216" y="181593"/>
                  <a:pt x="56360" y="185879"/>
                  <a:pt x="59717" y="190451"/>
                </a:cubicBezTo>
                <a:lnTo>
                  <a:pt x="59717" y="190451"/>
                </a:lnTo>
                <a:cubicBezTo>
                  <a:pt x="68933" y="203096"/>
                  <a:pt x="79934" y="218242"/>
                  <a:pt x="88149" y="233172"/>
                </a:cubicBezTo>
                <a:cubicBezTo>
                  <a:pt x="95580" y="246745"/>
                  <a:pt x="99364" y="260889"/>
                  <a:pt x="101223" y="274247"/>
                </a:cubicBezTo>
                <a:lnTo>
                  <a:pt x="66433" y="274320"/>
                </a:lnTo>
                <a:cubicBezTo>
                  <a:pt x="64862" y="265747"/>
                  <a:pt x="62219" y="257389"/>
                  <a:pt x="58004" y="249675"/>
                </a:cubicBezTo>
                <a:cubicBezTo>
                  <a:pt x="50931" y="236815"/>
                  <a:pt x="42145" y="224745"/>
                  <a:pt x="33359" y="212671"/>
                </a:cubicBezTo>
                <a:lnTo>
                  <a:pt x="33359" y="212671"/>
                </a:lnTo>
                <a:lnTo>
                  <a:pt x="33359" y="212671"/>
                </a:lnTo>
                <a:cubicBezTo>
                  <a:pt x="29645" y="207598"/>
                  <a:pt x="25928" y="202529"/>
                  <a:pt x="22357" y="197382"/>
                </a:cubicBezTo>
                <a:cubicBezTo>
                  <a:pt x="8283" y="177094"/>
                  <a:pt x="-3" y="152376"/>
                  <a:pt x="-3" y="125730"/>
                </a:cubicBezTo>
                <a:cubicBezTo>
                  <a:pt x="-3" y="56294"/>
                  <a:pt x="56289" y="0"/>
                  <a:pt x="125727" y="0"/>
                </a:cubicBezTo>
                <a:cubicBezTo>
                  <a:pt x="195166" y="0"/>
                  <a:pt x="251457" y="56294"/>
                  <a:pt x="251457" y="125730"/>
                </a:cubicBezTo>
                <a:cubicBezTo>
                  <a:pt x="251457" y="152376"/>
                  <a:pt x="243172" y="177094"/>
                  <a:pt x="229027" y="197382"/>
                </a:cubicBezTo>
                <a:cubicBezTo>
                  <a:pt x="225456" y="202525"/>
                  <a:pt x="221740" y="207598"/>
                  <a:pt x="218026" y="212671"/>
                </a:cubicBezTo>
                <a:lnTo>
                  <a:pt x="218026" y="212671"/>
                </a:lnTo>
                <a:lnTo>
                  <a:pt x="218026" y="212671"/>
                </a:lnTo>
                <a:cubicBezTo>
                  <a:pt x="209240" y="224672"/>
                  <a:pt x="200451" y="236745"/>
                  <a:pt x="193380" y="249675"/>
                </a:cubicBezTo>
                <a:cubicBezTo>
                  <a:pt x="189166" y="257389"/>
                  <a:pt x="186523" y="265750"/>
                  <a:pt x="184951" y="274320"/>
                </a:cubicBezTo>
                <a:lnTo>
                  <a:pt x="150232" y="274320"/>
                </a:lnTo>
                <a:cubicBezTo>
                  <a:pt x="152091" y="260962"/>
                  <a:pt x="155875" y="246745"/>
                  <a:pt x="163306" y="233245"/>
                </a:cubicBezTo>
                <a:cubicBezTo>
                  <a:pt x="171521" y="218315"/>
                  <a:pt x="182522" y="203169"/>
                  <a:pt x="191738" y="190524"/>
                </a:cubicBezTo>
                <a:lnTo>
                  <a:pt x="191738" y="190524"/>
                </a:lnTo>
                <a:lnTo>
                  <a:pt x="191738" y="190524"/>
                </a:lnTo>
                <a:lnTo>
                  <a:pt x="191738" y="190524"/>
                </a:lnTo>
                <a:cubicBezTo>
                  <a:pt x="195095" y="185952"/>
                  <a:pt x="198168" y="181666"/>
                  <a:pt x="200811" y="177880"/>
                </a:cubicBezTo>
                <a:lnTo>
                  <a:pt x="200881" y="177807"/>
                </a:lnTo>
              </a:path>
              <a:path w="251460" h="365760">
                <a:moveTo>
                  <a:pt x="125730" y="91440"/>
                </a:moveTo>
                <a:cubicBezTo>
                  <a:pt x="106800" y="91440"/>
                  <a:pt x="91441" y="106798"/>
                  <a:pt x="91441" y="125730"/>
                </a:cubicBezTo>
                <a:cubicBezTo>
                  <a:pt x="91441" y="132017"/>
                  <a:pt x="86299" y="137160"/>
                  <a:pt x="80012" y="137160"/>
                </a:cubicBezTo>
                <a:cubicBezTo>
                  <a:pt x="73726" y="137160"/>
                  <a:pt x="68583" y="132017"/>
                  <a:pt x="68583" y="125730"/>
                </a:cubicBezTo>
                <a:cubicBezTo>
                  <a:pt x="68583" y="94154"/>
                  <a:pt x="94157" y="68580"/>
                  <a:pt x="125733" y="68580"/>
                </a:cubicBezTo>
                <a:cubicBezTo>
                  <a:pt x="132019" y="68580"/>
                  <a:pt x="137161" y="73723"/>
                  <a:pt x="137161" y="80010"/>
                </a:cubicBezTo>
                <a:cubicBezTo>
                  <a:pt x="137161" y="86297"/>
                  <a:pt x="132019" y="91440"/>
                  <a:pt x="125733" y="91440"/>
                </a:cubicBezTo>
                <a:lnTo>
                  <a:pt x="125730" y="91440"/>
                </a:lnTo>
              </a:path>
              <a:path w="251460" h="365760">
                <a:moveTo>
                  <a:pt x="125730" y="365760"/>
                </a:moveTo>
                <a:cubicBezTo>
                  <a:pt x="94154" y="365760"/>
                  <a:pt x="68581" y="340186"/>
                  <a:pt x="68581" y="308610"/>
                </a:cubicBezTo>
                <a:lnTo>
                  <a:pt x="68581" y="297180"/>
                </a:lnTo>
                <a:lnTo>
                  <a:pt x="182882" y="297180"/>
                </a:lnTo>
                <a:lnTo>
                  <a:pt x="182882" y="308610"/>
                </a:lnTo>
                <a:cubicBezTo>
                  <a:pt x="182882" y="340186"/>
                  <a:pt x="157308" y="365760"/>
                  <a:pt x="125732" y="365760"/>
                </a:cubicBezTo>
                <a:lnTo>
                  <a:pt x="125730" y="36576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4460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encourage you to learn more about AI-powered NLP and Robotics and their many applications and challenges.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Join us in exploring the exciting and rapidly evolving field of AI-powered NLP and Robotics.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Explore AI-powered NLP and Robotics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314460" y="1614191"/>
            <a:ext cx="365760" cy="292608"/>
          </a:xfrm>
          <a:custGeom>
            <a:avLst/>
            <a:gdLst/>
            <a:ahLst/>
            <a:cxnLst/>
            <a:rect l="l" t="t" r="r" b="b"/>
            <a:pathLst>
              <a:path w="365760" h="292608">
                <a:moveTo>
                  <a:pt x="182880" y="0"/>
                </a:moveTo>
                <a:cubicBezTo>
                  <a:pt x="190480" y="0"/>
                  <a:pt x="196596" y="6116"/>
                  <a:pt x="196596" y="13717"/>
                </a:cubicBezTo>
                <a:lnTo>
                  <a:pt x="196596" y="54867"/>
                </a:lnTo>
                <a:lnTo>
                  <a:pt x="256032" y="54867"/>
                </a:lnTo>
                <a:cubicBezTo>
                  <a:pt x="286321" y="54867"/>
                  <a:pt x="310896" y="79440"/>
                  <a:pt x="310896" y="109731"/>
                </a:cubicBezTo>
                <a:lnTo>
                  <a:pt x="310896" y="237747"/>
                </a:lnTo>
                <a:cubicBezTo>
                  <a:pt x="310896" y="268038"/>
                  <a:pt x="286321" y="292611"/>
                  <a:pt x="256032" y="292611"/>
                </a:cubicBezTo>
                <a:lnTo>
                  <a:pt x="109728" y="292611"/>
                </a:lnTo>
                <a:cubicBezTo>
                  <a:pt x="79439" y="292611"/>
                  <a:pt x="54864" y="268038"/>
                  <a:pt x="54864" y="237747"/>
                </a:cubicBezTo>
                <a:lnTo>
                  <a:pt x="54864" y="109731"/>
                </a:lnTo>
                <a:cubicBezTo>
                  <a:pt x="54864" y="79440"/>
                  <a:pt x="79439" y="54867"/>
                  <a:pt x="109728" y="54867"/>
                </a:cubicBezTo>
                <a:lnTo>
                  <a:pt x="169164" y="54867"/>
                </a:lnTo>
                <a:lnTo>
                  <a:pt x="169164" y="13720"/>
                </a:lnTo>
                <a:cubicBezTo>
                  <a:pt x="169164" y="6118"/>
                  <a:pt x="175280" y="6"/>
                  <a:pt x="182880" y="6"/>
                </a:cubicBezTo>
                <a:lnTo>
                  <a:pt x="182880" y="0"/>
                </a:lnTo>
                <a:moveTo>
                  <a:pt x="109728" y="82296"/>
                </a:moveTo>
                <a:cubicBezTo>
                  <a:pt x="94582" y="82296"/>
                  <a:pt x="82296" y="94583"/>
                  <a:pt x="82296" y="109728"/>
                </a:cubicBezTo>
                <a:lnTo>
                  <a:pt x="82296" y="237744"/>
                </a:lnTo>
                <a:cubicBezTo>
                  <a:pt x="82296" y="252889"/>
                  <a:pt x="94582" y="265176"/>
                  <a:pt x="109728" y="265176"/>
                </a:cubicBezTo>
                <a:lnTo>
                  <a:pt x="256032" y="265176"/>
                </a:lnTo>
                <a:cubicBezTo>
                  <a:pt x="271178" y="265176"/>
                  <a:pt x="283464" y="252889"/>
                  <a:pt x="283464" y="237744"/>
                </a:cubicBezTo>
                <a:lnTo>
                  <a:pt x="283464" y="109728"/>
                </a:lnTo>
                <a:cubicBezTo>
                  <a:pt x="283464" y="94583"/>
                  <a:pt x="271178" y="82296"/>
                  <a:pt x="256032" y="82296"/>
                </a:cubicBezTo>
                <a:lnTo>
                  <a:pt x="182880" y="82296"/>
                </a:lnTo>
                <a:lnTo>
                  <a:pt x="109728" y="82296"/>
                </a:lnTo>
                <a:moveTo>
                  <a:pt x="27432" y="128016"/>
                </a:moveTo>
                <a:lnTo>
                  <a:pt x="36576" y="128016"/>
                </a:lnTo>
                <a:lnTo>
                  <a:pt x="36576" y="237744"/>
                </a:lnTo>
                <a:lnTo>
                  <a:pt x="27432" y="237744"/>
                </a:lnTo>
                <a:cubicBezTo>
                  <a:pt x="12286" y="237744"/>
                  <a:pt x="0" y="225457"/>
                  <a:pt x="0" y="210312"/>
                </a:cubicBezTo>
                <a:lnTo>
                  <a:pt x="0" y="155448"/>
                </a:lnTo>
                <a:cubicBezTo>
                  <a:pt x="0" y="140303"/>
                  <a:pt x="12286" y="128016"/>
                  <a:pt x="27432" y="128016"/>
                </a:cubicBezTo>
                <a:lnTo>
                  <a:pt x="27432" y="128016"/>
                </a:lnTo>
                <a:moveTo>
                  <a:pt x="338328" y="128016"/>
                </a:moveTo>
                <a:cubicBezTo>
                  <a:pt x="353474" y="128016"/>
                  <a:pt x="365760" y="140303"/>
                  <a:pt x="365760" y="155448"/>
                </a:cubicBezTo>
                <a:lnTo>
                  <a:pt x="365760" y="210312"/>
                </a:lnTo>
                <a:cubicBezTo>
                  <a:pt x="365760" y="225457"/>
                  <a:pt x="353474" y="237744"/>
                  <a:pt x="338328" y="237744"/>
                </a:cubicBezTo>
                <a:lnTo>
                  <a:pt x="329184" y="237744"/>
                </a:lnTo>
                <a:lnTo>
                  <a:pt x="329184" y="128016"/>
                </a:lnTo>
                <a:lnTo>
                  <a:pt x="338328" y="128016"/>
                </a:lnTo>
                <a:moveTo>
                  <a:pt x="118872" y="219456"/>
                </a:moveTo>
                <a:lnTo>
                  <a:pt x="137160" y="219456"/>
                </a:lnTo>
                <a:cubicBezTo>
                  <a:pt x="142189" y="219456"/>
                  <a:pt x="146304" y="223570"/>
                  <a:pt x="146304" y="228600"/>
                </a:cubicBezTo>
                <a:cubicBezTo>
                  <a:pt x="146304" y="233630"/>
                  <a:pt x="142189" y="237744"/>
                  <a:pt x="137160" y="237744"/>
                </a:cubicBezTo>
                <a:lnTo>
                  <a:pt x="118872" y="237744"/>
                </a:lnTo>
                <a:cubicBezTo>
                  <a:pt x="113843" y="237744"/>
                  <a:pt x="109728" y="233630"/>
                  <a:pt x="109728" y="228600"/>
                </a:cubicBezTo>
                <a:cubicBezTo>
                  <a:pt x="109728" y="223570"/>
                  <a:pt x="113843" y="219456"/>
                  <a:pt x="118872" y="219456"/>
                </a:cubicBezTo>
                <a:moveTo>
                  <a:pt x="173736" y="219456"/>
                </a:moveTo>
                <a:lnTo>
                  <a:pt x="192024" y="219456"/>
                </a:lnTo>
                <a:cubicBezTo>
                  <a:pt x="197053" y="219456"/>
                  <a:pt x="201168" y="223570"/>
                  <a:pt x="201168" y="228600"/>
                </a:cubicBezTo>
                <a:cubicBezTo>
                  <a:pt x="201168" y="233630"/>
                  <a:pt x="197053" y="237744"/>
                  <a:pt x="192024" y="237744"/>
                </a:cubicBezTo>
                <a:lnTo>
                  <a:pt x="173736" y="237744"/>
                </a:lnTo>
                <a:cubicBezTo>
                  <a:pt x="168707" y="237744"/>
                  <a:pt x="164592" y="233630"/>
                  <a:pt x="164592" y="228600"/>
                </a:cubicBezTo>
                <a:cubicBezTo>
                  <a:pt x="164592" y="223570"/>
                  <a:pt x="168707" y="219456"/>
                  <a:pt x="173736" y="219456"/>
                </a:cubicBezTo>
                <a:lnTo>
                  <a:pt x="173736" y="219456"/>
                </a:lnTo>
                <a:moveTo>
                  <a:pt x="228600" y="219456"/>
                </a:moveTo>
                <a:lnTo>
                  <a:pt x="246888" y="219456"/>
                </a:lnTo>
                <a:cubicBezTo>
                  <a:pt x="251917" y="219456"/>
                  <a:pt x="256032" y="223570"/>
                  <a:pt x="256032" y="228600"/>
                </a:cubicBezTo>
                <a:cubicBezTo>
                  <a:pt x="256032" y="233630"/>
                  <a:pt x="251917" y="237744"/>
                  <a:pt x="246888" y="237744"/>
                </a:cubicBezTo>
                <a:lnTo>
                  <a:pt x="228600" y="237744"/>
                </a:lnTo>
                <a:cubicBezTo>
                  <a:pt x="223571" y="237744"/>
                  <a:pt x="219456" y="233630"/>
                  <a:pt x="219456" y="228600"/>
                </a:cubicBezTo>
                <a:cubicBezTo>
                  <a:pt x="219456" y="223570"/>
                  <a:pt x="223571" y="219456"/>
                  <a:pt x="228600" y="219456"/>
                </a:cubicBezTo>
                <a:moveTo>
                  <a:pt x="114300" y="146304"/>
                </a:moveTo>
                <a:cubicBezTo>
                  <a:pt x="114300" y="133678"/>
                  <a:pt x="124534" y="123445"/>
                  <a:pt x="137160" y="123445"/>
                </a:cubicBezTo>
                <a:cubicBezTo>
                  <a:pt x="149786" y="123445"/>
                  <a:pt x="160020" y="133681"/>
                  <a:pt x="160020" y="146307"/>
                </a:cubicBezTo>
                <a:cubicBezTo>
                  <a:pt x="160020" y="158933"/>
                  <a:pt x="149786" y="169168"/>
                  <a:pt x="137160" y="169168"/>
                </a:cubicBezTo>
                <a:cubicBezTo>
                  <a:pt x="124534" y="169168"/>
                  <a:pt x="114300" y="158933"/>
                  <a:pt x="114300" y="146310"/>
                </a:cubicBezTo>
                <a:lnTo>
                  <a:pt x="114300" y="146304"/>
                </a:lnTo>
                <a:moveTo>
                  <a:pt x="228600" y="123445"/>
                </a:moveTo>
                <a:cubicBezTo>
                  <a:pt x="241226" y="123445"/>
                  <a:pt x="251460" y="133681"/>
                  <a:pt x="251460" y="146307"/>
                </a:cubicBezTo>
                <a:cubicBezTo>
                  <a:pt x="251460" y="158933"/>
                  <a:pt x="241226" y="169168"/>
                  <a:pt x="228600" y="169168"/>
                </a:cubicBezTo>
                <a:cubicBezTo>
                  <a:pt x="215974" y="169168"/>
                  <a:pt x="205740" y="158933"/>
                  <a:pt x="205740" y="146310"/>
                </a:cubicBezTo>
                <a:cubicBezTo>
                  <a:pt x="205740" y="133684"/>
                  <a:pt x="215974" y="123451"/>
                  <a:pt x="228600" y="123451"/>
                </a:cubicBezTo>
                <a:lnTo>
                  <a:pt x="228600" y="123445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Advancing the Future: AI in Natural Language Processing and Robotics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80772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384563"/>
            <a:ext cx="7108305" cy="4572000"/>
          </a:xfrm>
          <a:custGeom>
            <a:avLst/>
            <a:gdLst/>
            <a:ahLst/>
            <a:cxnLst/>
            <a:rect l="l" t="t" r="r" b="b"/>
            <a:pathLst>
              <a:path w="7108305" h="4572000">
                <a:moveTo>
                  <a:pt x="139963" y="4572000"/>
                </a:moveTo>
                <a:cubicBezTo>
                  <a:pt x="62624" y="4572000"/>
                  <a:pt x="0" y="4509318"/>
                  <a:pt x="0" y="4432005"/>
                </a:cubicBezTo>
                <a:lnTo>
                  <a:pt x="0" y="139995"/>
                </a:lnTo>
                <a:cubicBezTo>
                  <a:pt x="0" y="62682"/>
                  <a:pt x="62695" y="0"/>
                  <a:pt x="139963" y="0"/>
                </a:cubicBezTo>
                <a:lnTo>
                  <a:pt x="6968271" y="0"/>
                </a:lnTo>
                <a:cubicBezTo>
                  <a:pt x="7045610" y="0"/>
                  <a:pt x="7108234" y="62682"/>
                  <a:pt x="7108234" y="139995"/>
                </a:cubicBezTo>
                <a:lnTo>
                  <a:pt x="7108234" y="4432005"/>
                </a:lnTo>
                <a:cubicBezTo>
                  <a:pt x="7108234" y="4509318"/>
                  <a:pt x="7045539" y="4572000"/>
                  <a:pt x="6968271" y="4572000"/>
                </a:cubicBezTo>
                <a:lnTo>
                  <a:pt x="139963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0" y="0"/>
            <a:ext cx="4114800" cy="6857998"/>
          </a:xfrm>
          <a:prstGeom prst="rect">
            <a:avLst/>
          </a:prstGeom>
          <a:blipFill>
            <a:blip r:embed="rId1"/>
            <a:srcRect/>
            <a:stretch>
              <a:fillRect l="-75049" r="-7504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40" y="548639"/>
            <a:ext cx="7108304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Thank You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868227" y="2268214"/>
            <a:ext cx="646912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Thank You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68227" y="2909155"/>
            <a:ext cx="6469128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Thank you for joining us on this journey into the exciting and rapidly evolving field of AI-powered NLP and Robotics.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68227" y="1763953"/>
            <a:ext cx="411480" cy="248021"/>
          </a:xfrm>
          <a:custGeom>
            <a:avLst/>
            <a:gdLst/>
            <a:ahLst/>
            <a:cxnLst/>
            <a:rect l="l" t="t" r="r" b="b"/>
            <a:pathLst>
              <a:path w="411480" h="248021">
                <a:moveTo>
                  <a:pt x="175007" y="387"/>
                </a:moveTo>
                <a:lnTo>
                  <a:pt x="142154" y="33242"/>
                </a:lnTo>
                <a:cubicBezTo>
                  <a:pt x="132315" y="35943"/>
                  <a:pt x="123189" y="40894"/>
                  <a:pt x="115474" y="47709"/>
                </a:cubicBezTo>
                <a:lnTo>
                  <a:pt x="98372" y="62948"/>
                </a:lnTo>
                <a:cubicBezTo>
                  <a:pt x="91813" y="68798"/>
                  <a:pt x="83263" y="72013"/>
                  <a:pt x="74453" y="72013"/>
                </a:cubicBezTo>
                <a:lnTo>
                  <a:pt x="61722" y="72013"/>
                </a:lnTo>
                <a:lnTo>
                  <a:pt x="61722" y="154308"/>
                </a:lnTo>
                <a:cubicBezTo>
                  <a:pt x="74836" y="154695"/>
                  <a:pt x="87312" y="160030"/>
                  <a:pt x="96632" y="169353"/>
                </a:cubicBezTo>
                <a:lnTo>
                  <a:pt x="119518" y="192241"/>
                </a:lnTo>
                <a:lnTo>
                  <a:pt x="124020" y="196742"/>
                </a:lnTo>
                <a:lnTo>
                  <a:pt x="124020" y="196742"/>
                </a:lnTo>
                <a:lnTo>
                  <a:pt x="141380" y="214101"/>
                </a:lnTo>
                <a:cubicBezTo>
                  <a:pt x="145368" y="218087"/>
                  <a:pt x="151927" y="218087"/>
                  <a:pt x="155910" y="214101"/>
                </a:cubicBezTo>
                <a:cubicBezTo>
                  <a:pt x="157004" y="213007"/>
                  <a:pt x="157840" y="211723"/>
                  <a:pt x="158288" y="210371"/>
                </a:cubicBezTo>
                <a:cubicBezTo>
                  <a:pt x="160090" y="205420"/>
                  <a:pt x="164267" y="201690"/>
                  <a:pt x="169410" y="200534"/>
                </a:cubicBezTo>
                <a:cubicBezTo>
                  <a:pt x="174554" y="199376"/>
                  <a:pt x="179952" y="200921"/>
                  <a:pt x="183685" y="204714"/>
                </a:cubicBezTo>
                <a:lnTo>
                  <a:pt x="190630" y="211529"/>
                </a:lnTo>
                <a:cubicBezTo>
                  <a:pt x="198091" y="218987"/>
                  <a:pt x="210176" y="218987"/>
                  <a:pt x="217570" y="211529"/>
                </a:cubicBezTo>
                <a:cubicBezTo>
                  <a:pt x="221043" y="208057"/>
                  <a:pt x="222907" y="203622"/>
                  <a:pt x="223100" y="199056"/>
                </a:cubicBezTo>
                <a:cubicBezTo>
                  <a:pt x="223355" y="193399"/>
                  <a:pt x="226701" y="188384"/>
                  <a:pt x="231844" y="185941"/>
                </a:cubicBezTo>
                <a:cubicBezTo>
                  <a:pt x="236988" y="183498"/>
                  <a:pt x="242967" y="184011"/>
                  <a:pt x="247530" y="187290"/>
                </a:cubicBezTo>
                <a:cubicBezTo>
                  <a:pt x="253575" y="191598"/>
                  <a:pt x="261998" y="191020"/>
                  <a:pt x="267396" y="185619"/>
                </a:cubicBezTo>
                <a:cubicBezTo>
                  <a:pt x="273441" y="179574"/>
                  <a:pt x="273441" y="169802"/>
                  <a:pt x="267396" y="163822"/>
                </a:cubicBezTo>
                <a:lnTo>
                  <a:pt x="218660" y="115089"/>
                </a:lnTo>
                <a:lnTo>
                  <a:pt x="195642" y="136307"/>
                </a:lnTo>
                <a:cubicBezTo>
                  <a:pt x="178089" y="152510"/>
                  <a:pt x="151153" y="152766"/>
                  <a:pt x="133278" y="136885"/>
                </a:cubicBezTo>
                <a:cubicBezTo>
                  <a:pt x="112898" y="118755"/>
                  <a:pt x="112445" y="87122"/>
                  <a:pt x="132250" y="68412"/>
                </a:cubicBezTo>
                <a:lnTo>
                  <a:pt x="177319" y="25849"/>
                </a:lnTo>
                <a:cubicBezTo>
                  <a:pt x="194935" y="9261"/>
                  <a:pt x="218208" y="2"/>
                  <a:pt x="242448" y="2"/>
                </a:cubicBezTo>
                <a:cubicBezTo>
                  <a:pt x="265660" y="2"/>
                  <a:pt x="288098" y="8554"/>
                  <a:pt x="305392" y="23919"/>
                </a:cubicBezTo>
                <a:lnTo>
                  <a:pt x="324744" y="41149"/>
                </a:lnTo>
                <a:lnTo>
                  <a:pt x="349754" y="41149"/>
                </a:lnTo>
                <a:lnTo>
                  <a:pt x="375471" y="41149"/>
                </a:lnTo>
                <a:lnTo>
                  <a:pt x="401189" y="41149"/>
                </a:lnTo>
                <a:cubicBezTo>
                  <a:pt x="406847" y="41149"/>
                  <a:pt x="411476" y="45777"/>
                  <a:pt x="411476" y="51437"/>
                </a:cubicBezTo>
                <a:lnTo>
                  <a:pt x="411476" y="185167"/>
                </a:lnTo>
                <a:cubicBezTo>
                  <a:pt x="411476" y="196546"/>
                  <a:pt x="402284" y="205740"/>
                  <a:pt x="390902" y="205740"/>
                </a:cubicBezTo>
                <a:lnTo>
                  <a:pt x="370328" y="205740"/>
                </a:lnTo>
                <a:cubicBezTo>
                  <a:pt x="362740" y="205740"/>
                  <a:pt x="356054" y="201626"/>
                  <a:pt x="352519" y="195453"/>
                </a:cubicBezTo>
                <a:lnTo>
                  <a:pt x="297932" y="195453"/>
                </a:lnTo>
                <a:cubicBezTo>
                  <a:pt x="295747" y="199761"/>
                  <a:pt x="292855" y="203875"/>
                  <a:pt x="289254" y="207477"/>
                </a:cubicBezTo>
                <a:cubicBezTo>
                  <a:pt x="278259" y="218471"/>
                  <a:pt x="263022" y="222780"/>
                  <a:pt x="248748" y="220399"/>
                </a:cubicBezTo>
                <a:cubicBezTo>
                  <a:pt x="246435" y="225091"/>
                  <a:pt x="243283" y="229464"/>
                  <a:pt x="239362" y="233385"/>
                </a:cubicBezTo>
                <a:cubicBezTo>
                  <a:pt x="221808" y="250937"/>
                  <a:pt x="194359" y="252674"/>
                  <a:pt x="174813" y="238593"/>
                </a:cubicBezTo>
                <a:cubicBezTo>
                  <a:pt x="158675" y="251967"/>
                  <a:pt x="134628" y="251131"/>
                  <a:pt x="119523" y="235957"/>
                </a:cubicBezTo>
                <a:lnTo>
                  <a:pt x="102228" y="218598"/>
                </a:lnTo>
                <a:lnTo>
                  <a:pt x="97727" y="214096"/>
                </a:lnTo>
                <a:lnTo>
                  <a:pt x="74836" y="191209"/>
                </a:lnTo>
                <a:cubicBezTo>
                  <a:pt x="71301" y="187672"/>
                  <a:pt x="66672" y="185616"/>
                  <a:pt x="61722" y="185229"/>
                </a:cubicBezTo>
                <a:cubicBezTo>
                  <a:pt x="61722" y="196544"/>
                  <a:pt x="52464" y="205738"/>
                  <a:pt x="41148" y="205738"/>
                </a:cubicBezTo>
                <a:lnTo>
                  <a:pt x="20574" y="205738"/>
                </a:lnTo>
                <a:cubicBezTo>
                  <a:pt x="9193" y="205738"/>
                  <a:pt x="0" y="196544"/>
                  <a:pt x="0" y="185165"/>
                </a:cubicBezTo>
                <a:lnTo>
                  <a:pt x="0" y="51435"/>
                </a:lnTo>
                <a:cubicBezTo>
                  <a:pt x="0" y="45777"/>
                  <a:pt x="4629" y="41147"/>
                  <a:pt x="10287" y="41147"/>
                </a:cubicBezTo>
                <a:lnTo>
                  <a:pt x="36005" y="41147"/>
                </a:lnTo>
                <a:lnTo>
                  <a:pt x="61722" y="41147"/>
                </a:lnTo>
                <a:lnTo>
                  <a:pt x="74453" y="41147"/>
                </a:lnTo>
                <a:cubicBezTo>
                  <a:pt x="75741" y="41147"/>
                  <a:pt x="76959" y="40698"/>
                  <a:pt x="77860" y="39862"/>
                </a:cubicBezTo>
                <a:lnTo>
                  <a:pt x="94900" y="24688"/>
                </a:lnTo>
                <a:cubicBezTo>
                  <a:pt x="112836" y="8807"/>
                  <a:pt x="135920" y="0"/>
                  <a:pt x="159901" y="0"/>
                </a:cubicBezTo>
                <a:lnTo>
                  <a:pt x="166522" y="0"/>
                </a:lnTo>
                <a:cubicBezTo>
                  <a:pt x="169349" y="0"/>
                  <a:pt x="172246" y="129"/>
                  <a:pt x="175007" y="387"/>
                </a:cubicBezTo>
                <a:lnTo>
                  <a:pt x="175007" y="387"/>
                </a:lnTo>
                <a:moveTo>
                  <a:pt x="349758" y="164591"/>
                </a:moveTo>
                <a:lnTo>
                  <a:pt x="349758" y="72008"/>
                </a:lnTo>
                <a:lnTo>
                  <a:pt x="318897" y="72008"/>
                </a:lnTo>
                <a:cubicBezTo>
                  <a:pt x="315103" y="72008"/>
                  <a:pt x="311437" y="70594"/>
                  <a:pt x="308676" y="68087"/>
                </a:cubicBezTo>
                <a:lnTo>
                  <a:pt x="284950" y="46997"/>
                </a:lnTo>
                <a:cubicBezTo>
                  <a:pt x="273247" y="36583"/>
                  <a:pt x="258138" y="30859"/>
                  <a:pt x="242452" y="30859"/>
                </a:cubicBezTo>
                <a:cubicBezTo>
                  <a:pt x="226121" y="30859"/>
                  <a:pt x="210435" y="37096"/>
                  <a:pt x="198539" y="48282"/>
                </a:cubicBezTo>
                <a:lnTo>
                  <a:pt x="153470" y="90845"/>
                </a:lnTo>
                <a:cubicBezTo>
                  <a:pt x="146849" y="97145"/>
                  <a:pt x="146976" y="107755"/>
                  <a:pt x="153791" y="113797"/>
                </a:cubicBezTo>
                <a:cubicBezTo>
                  <a:pt x="159769" y="119134"/>
                  <a:pt x="168834" y="119005"/>
                  <a:pt x="174686" y="113603"/>
                </a:cubicBezTo>
                <a:lnTo>
                  <a:pt x="220911" y="70912"/>
                </a:lnTo>
                <a:cubicBezTo>
                  <a:pt x="227149" y="65125"/>
                  <a:pt x="236922" y="65510"/>
                  <a:pt x="242707" y="71812"/>
                </a:cubicBezTo>
                <a:cubicBezTo>
                  <a:pt x="248493" y="78112"/>
                  <a:pt x="248110" y="87822"/>
                  <a:pt x="241806" y="93608"/>
                </a:cubicBezTo>
                <a:lnTo>
                  <a:pt x="241292" y="94121"/>
                </a:lnTo>
                <a:lnTo>
                  <a:pt x="289126" y="141957"/>
                </a:lnTo>
                <a:cubicBezTo>
                  <a:pt x="295558" y="148386"/>
                  <a:pt x="299734" y="156295"/>
                  <a:pt x="301598" y="164524"/>
                </a:cubicBezTo>
                <a:lnTo>
                  <a:pt x="349688" y="164524"/>
                </a:lnTo>
                <a:lnTo>
                  <a:pt x="349758" y="164591"/>
                </a:lnTo>
                <a:moveTo>
                  <a:pt x="41148" y="174879"/>
                </a:moveTo>
                <a:cubicBezTo>
                  <a:pt x="41148" y="169197"/>
                  <a:pt x="36544" y="164591"/>
                  <a:pt x="30861" y="164591"/>
                </a:cubicBezTo>
                <a:cubicBezTo>
                  <a:pt x="25178" y="164591"/>
                  <a:pt x="20574" y="169197"/>
                  <a:pt x="20574" y="174879"/>
                </a:cubicBezTo>
                <a:cubicBezTo>
                  <a:pt x="20574" y="180561"/>
                  <a:pt x="25178" y="185167"/>
                  <a:pt x="30861" y="185167"/>
                </a:cubicBezTo>
                <a:cubicBezTo>
                  <a:pt x="36544" y="185167"/>
                  <a:pt x="41148" y="180561"/>
                  <a:pt x="41148" y="174879"/>
                </a:cubicBezTo>
                <a:moveTo>
                  <a:pt x="380619" y="185167"/>
                </a:moveTo>
                <a:cubicBezTo>
                  <a:pt x="386302" y="185167"/>
                  <a:pt x="390906" y="180562"/>
                  <a:pt x="390906" y="174879"/>
                </a:cubicBezTo>
                <a:cubicBezTo>
                  <a:pt x="390906" y="169197"/>
                  <a:pt x="386302" y="164592"/>
                  <a:pt x="380619" y="164592"/>
                </a:cubicBezTo>
                <a:cubicBezTo>
                  <a:pt x="374936" y="164592"/>
                  <a:pt x="370332" y="169197"/>
                  <a:pt x="370332" y="174879"/>
                </a:cubicBezTo>
                <a:cubicBezTo>
                  <a:pt x="370332" y="180562"/>
                  <a:pt x="374936" y="185167"/>
                  <a:pt x="380619" y="185167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Advancing the Future: AI in Natural Language Processing and Robotics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6742544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2025-09-23T06:06:27Z</dcterms:created>
  <dcterms:modified xsi:type="dcterms:W3CDTF">2025-09-23T06:06:27Z</dcterms:modified>
</cp:coreProperties>
</file>