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80c72dd8eeee792fe65e983fba0805eb59219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a881d511d08b86f59b5fe2406a8ff531b7097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1853f5a7e837a26ed5e60da7149668cdd0b94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206cffeeb40df57cead3aa7aba30be41a1b61f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3b65677de94e592e3453d926e360a2b172064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8754eff546d3283ec97b941e21f04cc1b698fa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bc4f3525018964f62158a733e49a3e0ce48bc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39d5d329d4a8c9fe45936a5caa17720efc228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0e05ebb33205300259d4a6123d2437fb8f29f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3fcd0cff9efe009697bca97e4c3cd888abab35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c0324231de0d8fc4e43eae8f5aef342b0bc4b09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Essentials of Digital Literacy and Online Safety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the Digital Generation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Digital Literacy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Digital Literacy Matters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Safety Rules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Websites for Kids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to Evaluate Online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Citizenship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Website Navigation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Safety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Digital Content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Collaboration and Communication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Evaluating Online Information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003" r="370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Digital Literacy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a strong foundation for future academic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lifelong learning through digital literacy.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Foundation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online security.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safe practices for internet use.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find and evaluate online information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digital tools to create and share content.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02" r="333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Digital Literacy Matters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literacy skills are critical for future careers and personal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Introducing these skills early helps students in their personal and professional growth.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Readiness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digital literacy opens doors to a wealth of information and educational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social interaction and collaboration online.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Unlocked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54" y="125730"/>
                </a:moveTo>
                <a:cubicBezTo>
                  <a:pt x="148554" y="75224"/>
                  <a:pt x="189488" y="34290"/>
                  <a:pt x="239994" y="34290"/>
                </a:cubicBezTo>
                <a:cubicBezTo>
                  <a:pt x="290501" y="34290"/>
                  <a:pt x="331434" y="75224"/>
                  <a:pt x="331434" y="125730"/>
                </a:cubicBezTo>
                <a:cubicBezTo>
                  <a:pt x="331434" y="176236"/>
                  <a:pt x="290501" y="217170"/>
                  <a:pt x="239994" y="217170"/>
                </a:cubicBezTo>
                <a:cubicBezTo>
                  <a:pt x="232565" y="217170"/>
                  <a:pt x="225350" y="216313"/>
                  <a:pt x="218492" y="214598"/>
                </a:cubicBezTo>
                <a:cubicBezTo>
                  <a:pt x="212705" y="213170"/>
                  <a:pt x="206562" y="214884"/>
                  <a:pt x="202347" y="219170"/>
                </a:cubicBezTo>
                <a:lnTo>
                  <a:pt x="181487" y="240030"/>
                </a:lnTo>
                <a:lnTo>
                  <a:pt x="142839" y="240030"/>
                </a:lnTo>
                <a:cubicBezTo>
                  <a:pt x="133338" y="240030"/>
                  <a:pt x="125694" y="247674"/>
                  <a:pt x="125694" y="257175"/>
                </a:cubicBezTo>
                <a:lnTo>
                  <a:pt x="125694" y="285750"/>
                </a:lnTo>
                <a:lnTo>
                  <a:pt x="97119" y="285750"/>
                </a:lnTo>
                <a:cubicBezTo>
                  <a:pt x="87618" y="285750"/>
                  <a:pt x="79974" y="293394"/>
                  <a:pt x="79974" y="302895"/>
                </a:cubicBezTo>
                <a:lnTo>
                  <a:pt x="79974" y="331470"/>
                </a:lnTo>
                <a:lnTo>
                  <a:pt x="34254" y="331470"/>
                </a:lnTo>
                <a:lnTo>
                  <a:pt x="34254" y="275677"/>
                </a:lnTo>
                <a:lnTo>
                  <a:pt x="146554" y="163378"/>
                </a:lnTo>
                <a:cubicBezTo>
                  <a:pt x="150769" y="159163"/>
                  <a:pt x="152483" y="153019"/>
                  <a:pt x="151126" y="147233"/>
                </a:cubicBezTo>
                <a:cubicBezTo>
                  <a:pt x="149483" y="140375"/>
                  <a:pt x="148554" y="133159"/>
                  <a:pt x="148554" y="125730"/>
                </a:cubicBezTo>
                <a:lnTo>
                  <a:pt x="148554" y="125730"/>
                </a:lnTo>
                <a:moveTo>
                  <a:pt x="239994" y="0"/>
                </a:moveTo>
                <a:cubicBezTo>
                  <a:pt x="170557" y="0"/>
                  <a:pt x="114264" y="56293"/>
                  <a:pt x="114264" y="125730"/>
                </a:cubicBezTo>
                <a:cubicBezTo>
                  <a:pt x="114264" y="132517"/>
                  <a:pt x="114764" y="139160"/>
                  <a:pt x="115836" y="145661"/>
                </a:cubicBezTo>
                <a:lnTo>
                  <a:pt x="4965" y="256461"/>
                </a:lnTo>
                <a:cubicBezTo>
                  <a:pt x="1750" y="259675"/>
                  <a:pt x="-36" y="264033"/>
                  <a:pt x="-36" y="268605"/>
                </a:cubicBezTo>
                <a:lnTo>
                  <a:pt x="-36" y="348615"/>
                </a:lnTo>
                <a:cubicBezTo>
                  <a:pt x="-36" y="358116"/>
                  <a:pt x="7608" y="365760"/>
                  <a:pt x="17109" y="365760"/>
                </a:cubicBezTo>
                <a:lnTo>
                  <a:pt x="97119" y="365760"/>
                </a:lnTo>
                <a:cubicBezTo>
                  <a:pt x="106620" y="365760"/>
                  <a:pt x="114264" y="358116"/>
                  <a:pt x="114264" y="348615"/>
                </a:cubicBezTo>
                <a:lnTo>
                  <a:pt x="114264" y="320040"/>
                </a:lnTo>
                <a:lnTo>
                  <a:pt x="142839" y="320040"/>
                </a:lnTo>
                <a:cubicBezTo>
                  <a:pt x="152340" y="320040"/>
                  <a:pt x="159984" y="312396"/>
                  <a:pt x="159984" y="302895"/>
                </a:cubicBezTo>
                <a:lnTo>
                  <a:pt x="159984" y="274320"/>
                </a:lnTo>
                <a:lnTo>
                  <a:pt x="188559" y="274320"/>
                </a:lnTo>
                <a:cubicBezTo>
                  <a:pt x="193131" y="274320"/>
                  <a:pt x="197489" y="272534"/>
                  <a:pt x="200704" y="269319"/>
                </a:cubicBezTo>
                <a:lnTo>
                  <a:pt x="220135" y="249888"/>
                </a:lnTo>
                <a:cubicBezTo>
                  <a:pt x="226635" y="250888"/>
                  <a:pt x="233279" y="251460"/>
                  <a:pt x="240066" y="251460"/>
                </a:cubicBezTo>
                <a:cubicBezTo>
                  <a:pt x="309503" y="251460"/>
                  <a:pt x="365796" y="195167"/>
                  <a:pt x="365796" y="125730"/>
                </a:cubicBezTo>
                <a:cubicBezTo>
                  <a:pt x="365796" y="56293"/>
                  <a:pt x="309432" y="0"/>
                  <a:pt x="239994" y="0"/>
                </a:cubicBezTo>
                <a:lnTo>
                  <a:pt x="239994" y="0"/>
                </a:lnTo>
                <a:moveTo>
                  <a:pt x="262854" y="125730"/>
                </a:moveTo>
                <a:cubicBezTo>
                  <a:pt x="275479" y="125730"/>
                  <a:pt x="285714" y="115495"/>
                  <a:pt x="285714" y="102870"/>
                </a:cubicBezTo>
                <a:cubicBezTo>
                  <a:pt x="285714" y="90245"/>
                  <a:pt x="275479" y="80010"/>
                  <a:pt x="262854" y="80010"/>
                </a:cubicBezTo>
                <a:cubicBezTo>
                  <a:pt x="250229" y="80010"/>
                  <a:pt x="239994" y="90245"/>
                  <a:pt x="239994" y="102870"/>
                </a:cubicBezTo>
                <a:cubicBezTo>
                  <a:pt x="239994" y="115495"/>
                  <a:pt x="250229" y="125730"/>
                  <a:pt x="262854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literacy is essential in today's technology-driven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using digital tools and platforms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Rules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tell a trusted adult if you encounter something scary or uncomfortable online.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Report Concerns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cautious when clicking on links or downloading files from unknown sources.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Link Caution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731" y="141974"/>
                </a:moveTo>
                <a:cubicBezTo>
                  <a:pt x="272820" y="117886"/>
                  <a:pt x="272820" y="78838"/>
                  <a:pt x="248731" y="54749"/>
                </a:cubicBezTo>
                <a:cubicBezTo>
                  <a:pt x="225800" y="31818"/>
                  <a:pt x="188981" y="30575"/>
                  <a:pt x="164549" y="51963"/>
                </a:cubicBezTo>
                <a:lnTo>
                  <a:pt x="161935" y="54278"/>
                </a:lnTo>
                <a:cubicBezTo>
                  <a:pt x="157648" y="58007"/>
                  <a:pt x="157220" y="64522"/>
                  <a:pt x="160949" y="68808"/>
                </a:cubicBezTo>
                <a:cubicBezTo>
                  <a:pt x="164678" y="73094"/>
                  <a:pt x="171193" y="73523"/>
                  <a:pt x="175479" y="69794"/>
                </a:cubicBezTo>
                <a:lnTo>
                  <a:pt x="178094" y="67479"/>
                </a:lnTo>
                <a:cubicBezTo>
                  <a:pt x="194381" y="53249"/>
                  <a:pt x="218899" y="54063"/>
                  <a:pt x="234201" y="69365"/>
                </a:cubicBezTo>
                <a:cubicBezTo>
                  <a:pt x="250231" y="85396"/>
                  <a:pt x="250231" y="111413"/>
                  <a:pt x="234201" y="127487"/>
                </a:cubicBezTo>
                <a:lnTo>
                  <a:pt x="185637" y="176007"/>
                </a:lnTo>
                <a:cubicBezTo>
                  <a:pt x="169607" y="192038"/>
                  <a:pt x="143547" y="192038"/>
                  <a:pt x="127516" y="176007"/>
                </a:cubicBezTo>
                <a:cubicBezTo>
                  <a:pt x="112214" y="160705"/>
                  <a:pt x="111400" y="136188"/>
                  <a:pt x="125630" y="119900"/>
                </a:cubicBezTo>
                <a:lnTo>
                  <a:pt x="127645" y="117586"/>
                </a:lnTo>
                <a:cubicBezTo>
                  <a:pt x="131374" y="113299"/>
                  <a:pt x="130945" y="106827"/>
                  <a:pt x="126659" y="103055"/>
                </a:cubicBezTo>
                <a:cubicBezTo>
                  <a:pt x="122372" y="99283"/>
                  <a:pt x="115900" y="99755"/>
                  <a:pt x="112128" y="104041"/>
                </a:cubicBezTo>
                <a:lnTo>
                  <a:pt x="110114" y="106356"/>
                </a:lnTo>
                <a:cubicBezTo>
                  <a:pt x="88768" y="130787"/>
                  <a:pt x="90011" y="167606"/>
                  <a:pt x="112943" y="190538"/>
                </a:cubicBezTo>
                <a:cubicBezTo>
                  <a:pt x="137031" y="214626"/>
                  <a:pt x="176079" y="214626"/>
                  <a:pt x="200168" y="190538"/>
                </a:cubicBezTo>
                <a:lnTo>
                  <a:pt x="248731" y="141974"/>
                </a:lnTo>
                <a:moveTo>
                  <a:pt x="25589" y="132373"/>
                </a:moveTo>
                <a:cubicBezTo>
                  <a:pt x="1500" y="156462"/>
                  <a:pt x="1500" y="195510"/>
                  <a:pt x="25589" y="219556"/>
                </a:cubicBezTo>
                <a:cubicBezTo>
                  <a:pt x="48563" y="242530"/>
                  <a:pt x="85382" y="243730"/>
                  <a:pt x="109814" y="222342"/>
                </a:cubicBezTo>
                <a:lnTo>
                  <a:pt x="112428" y="220027"/>
                </a:lnTo>
                <a:cubicBezTo>
                  <a:pt x="116715" y="216298"/>
                  <a:pt x="117143" y="209783"/>
                  <a:pt x="113414" y="205497"/>
                </a:cubicBezTo>
                <a:cubicBezTo>
                  <a:pt x="109685" y="201210"/>
                  <a:pt x="103170" y="200782"/>
                  <a:pt x="98884" y="204511"/>
                </a:cubicBezTo>
                <a:lnTo>
                  <a:pt x="96269" y="206825"/>
                </a:lnTo>
                <a:cubicBezTo>
                  <a:pt x="79981" y="221056"/>
                  <a:pt x="55464" y="220241"/>
                  <a:pt x="40162" y="204939"/>
                </a:cubicBezTo>
                <a:cubicBezTo>
                  <a:pt x="24132" y="188909"/>
                  <a:pt x="24132" y="162891"/>
                  <a:pt x="40162" y="146818"/>
                </a:cubicBezTo>
                <a:lnTo>
                  <a:pt x="88725" y="98340"/>
                </a:lnTo>
                <a:cubicBezTo>
                  <a:pt x="104756" y="82310"/>
                  <a:pt x="130773" y="82310"/>
                  <a:pt x="146847" y="98340"/>
                </a:cubicBezTo>
                <a:cubicBezTo>
                  <a:pt x="162149" y="113642"/>
                  <a:pt x="162963" y="138160"/>
                  <a:pt x="148733" y="154447"/>
                </a:cubicBezTo>
                <a:lnTo>
                  <a:pt x="146418" y="157062"/>
                </a:lnTo>
                <a:cubicBezTo>
                  <a:pt x="142689" y="161348"/>
                  <a:pt x="143118" y="167820"/>
                  <a:pt x="147404" y="171592"/>
                </a:cubicBezTo>
                <a:cubicBezTo>
                  <a:pt x="151690" y="175364"/>
                  <a:pt x="158163" y="174893"/>
                  <a:pt x="161935" y="170607"/>
                </a:cubicBezTo>
                <a:lnTo>
                  <a:pt x="164249" y="167992"/>
                </a:lnTo>
                <a:cubicBezTo>
                  <a:pt x="185637" y="143560"/>
                  <a:pt x="184394" y="106741"/>
                  <a:pt x="161463" y="83767"/>
                </a:cubicBezTo>
                <a:cubicBezTo>
                  <a:pt x="137374" y="59678"/>
                  <a:pt x="98327" y="59678"/>
                  <a:pt x="74238" y="83767"/>
                </a:cubicBezTo>
                <a:lnTo>
                  <a:pt x="25589" y="1323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 not talk to strangers online.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Never agree to meet someone you met online in person.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Stranger Danger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Never share personal information online, such as full names, addresses, or phone numbers.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Info Safety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Websites for Kids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Scratch is a free online platform that allows kids to create their own animations, games, and stories.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Coding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Code.org introduces coding concepts and offers free coding lessons and activities for kids.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Coding Basics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243840" y="205740"/>
                </a:lnTo>
                <a:cubicBezTo>
                  <a:pt x="248031" y="205740"/>
                  <a:pt x="251460" y="202311"/>
                  <a:pt x="251460" y="198120"/>
                </a:cubicBezTo>
                <a:lnTo>
                  <a:pt x="251460" y="76200"/>
                </a:lnTo>
                <a:cubicBezTo>
                  <a:pt x="251460" y="72009"/>
                  <a:pt x="248031" y="68580"/>
                  <a:pt x="24384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243840" y="45720"/>
                </a:lnTo>
                <a:cubicBezTo>
                  <a:pt x="260652" y="45720"/>
                  <a:pt x="274320" y="59388"/>
                  <a:pt x="274320" y="76200"/>
                </a:cubicBezTo>
                <a:lnTo>
                  <a:pt x="274320" y="198120"/>
                </a:lnTo>
                <a:cubicBezTo>
                  <a:pt x="274320" y="214932"/>
                  <a:pt x="260652" y="228600"/>
                  <a:pt x="24384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83820" y="167640"/>
                </a:moveTo>
                <a:lnTo>
                  <a:pt x="190500" y="167640"/>
                </a:lnTo>
                <a:cubicBezTo>
                  <a:pt x="194691" y="167640"/>
                  <a:pt x="198120" y="171069"/>
                  <a:pt x="198120" y="175260"/>
                </a:cubicBezTo>
                <a:lnTo>
                  <a:pt x="198120" y="182880"/>
                </a:lnTo>
                <a:cubicBezTo>
                  <a:pt x="198120" y="187071"/>
                  <a:pt x="194691" y="190500"/>
                  <a:pt x="190500" y="190500"/>
                </a:cubicBezTo>
                <a:lnTo>
                  <a:pt x="83820" y="190500"/>
                </a:lnTo>
                <a:cubicBezTo>
                  <a:pt x="79629" y="190500"/>
                  <a:pt x="76200" y="187071"/>
                  <a:pt x="76200" y="182880"/>
                </a:cubicBezTo>
                <a:lnTo>
                  <a:pt x="76200" y="175260"/>
                </a:lnTo>
                <a:cubicBezTo>
                  <a:pt x="76200" y="171069"/>
                  <a:pt x="79629" y="167640"/>
                  <a:pt x="83820" y="167640"/>
                </a:cubicBezTo>
                <a:moveTo>
                  <a:pt x="49530" y="133350"/>
                </a:moveTo>
                <a:cubicBezTo>
                  <a:pt x="49530" y="129159"/>
                  <a:pt x="52959" y="125730"/>
                  <a:pt x="57150" y="125730"/>
                </a:cubicBezTo>
                <a:lnTo>
                  <a:pt x="64770" y="125730"/>
                </a:lnTo>
                <a:cubicBezTo>
                  <a:pt x="68961" y="125730"/>
                  <a:pt x="72390" y="129159"/>
                  <a:pt x="72390" y="133350"/>
                </a:cubicBezTo>
                <a:lnTo>
                  <a:pt x="72390" y="140970"/>
                </a:lnTo>
                <a:cubicBezTo>
                  <a:pt x="72390" y="145161"/>
                  <a:pt x="68961" y="148590"/>
                  <a:pt x="64770" y="148590"/>
                </a:cubicBezTo>
                <a:lnTo>
                  <a:pt x="57150" y="148590"/>
                </a:lnTo>
                <a:cubicBezTo>
                  <a:pt x="52959" y="148590"/>
                  <a:pt x="49530" y="145161"/>
                  <a:pt x="49530" y="140970"/>
                </a:cubicBezTo>
                <a:lnTo>
                  <a:pt x="49530" y="133350"/>
                </a:lnTo>
                <a:moveTo>
                  <a:pt x="57150" y="87630"/>
                </a:moveTo>
                <a:lnTo>
                  <a:pt x="64770" y="87630"/>
                </a:lnTo>
                <a:cubicBezTo>
                  <a:pt x="68961" y="87630"/>
                  <a:pt x="72390" y="91059"/>
                  <a:pt x="72390" y="95250"/>
                </a:cubicBezTo>
                <a:lnTo>
                  <a:pt x="72390" y="102870"/>
                </a:lnTo>
                <a:cubicBezTo>
                  <a:pt x="72390" y="107061"/>
                  <a:pt x="68961" y="110490"/>
                  <a:pt x="64770" y="110490"/>
                </a:cubicBezTo>
                <a:lnTo>
                  <a:pt x="57150" y="110490"/>
                </a:lnTo>
                <a:cubicBezTo>
                  <a:pt x="52959" y="110490"/>
                  <a:pt x="49530" y="107061"/>
                  <a:pt x="49530" y="102870"/>
                </a:cubicBezTo>
                <a:lnTo>
                  <a:pt x="49530" y="95250"/>
                </a:lnTo>
                <a:cubicBezTo>
                  <a:pt x="49530" y="91059"/>
                  <a:pt x="52959" y="87630"/>
                  <a:pt x="57150" y="87630"/>
                </a:cubicBezTo>
                <a:moveTo>
                  <a:pt x="87630" y="133350"/>
                </a:moveTo>
                <a:cubicBezTo>
                  <a:pt x="87630" y="129159"/>
                  <a:pt x="91059" y="125730"/>
                  <a:pt x="95250" y="125730"/>
                </a:cubicBezTo>
                <a:lnTo>
                  <a:pt x="102870" y="125730"/>
                </a:lnTo>
                <a:cubicBezTo>
                  <a:pt x="107061" y="125730"/>
                  <a:pt x="110490" y="129159"/>
                  <a:pt x="110490" y="133350"/>
                </a:cubicBezTo>
                <a:lnTo>
                  <a:pt x="110490" y="140970"/>
                </a:lnTo>
                <a:cubicBezTo>
                  <a:pt x="110490" y="145161"/>
                  <a:pt x="107061" y="148590"/>
                  <a:pt x="102870" y="148590"/>
                </a:cubicBezTo>
                <a:lnTo>
                  <a:pt x="95250" y="148590"/>
                </a:lnTo>
                <a:cubicBezTo>
                  <a:pt x="91059" y="148590"/>
                  <a:pt x="87630" y="145161"/>
                  <a:pt x="87630" y="140970"/>
                </a:cubicBezTo>
                <a:lnTo>
                  <a:pt x="87630" y="133350"/>
                </a:lnTo>
                <a:moveTo>
                  <a:pt x="95250" y="87630"/>
                </a:moveTo>
                <a:lnTo>
                  <a:pt x="102870" y="87630"/>
                </a:lnTo>
                <a:cubicBezTo>
                  <a:pt x="107061" y="87630"/>
                  <a:pt x="110490" y="91059"/>
                  <a:pt x="110490" y="95250"/>
                </a:cubicBezTo>
                <a:lnTo>
                  <a:pt x="110490" y="102870"/>
                </a:lnTo>
                <a:cubicBezTo>
                  <a:pt x="110490" y="107061"/>
                  <a:pt x="107061" y="110490"/>
                  <a:pt x="102870" y="110490"/>
                </a:cubicBezTo>
                <a:lnTo>
                  <a:pt x="95250" y="110490"/>
                </a:lnTo>
                <a:cubicBezTo>
                  <a:pt x="91059" y="110490"/>
                  <a:pt x="87630" y="107061"/>
                  <a:pt x="87630" y="102870"/>
                </a:cubicBezTo>
                <a:lnTo>
                  <a:pt x="87630" y="95250"/>
                </a:lnTo>
                <a:cubicBezTo>
                  <a:pt x="87630" y="91059"/>
                  <a:pt x="91059" y="87630"/>
                  <a:pt x="95250" y="87630"/>
                </a:cubicBezTo>
                <a:moveTo>
                  <a:pt x="125730" y="133350"/>
                </a:moveTo>
                <a:cubicBezTo>
                  <a:pt x="125730" y="129159"/>
                  <a:pt x="129159" y="125730"/>
                  <a:pt x="133350" y="125730"/>
                </a:cubicBezTo>
                <a:lnTo>
                  <a:pt x="140970" y="125730"/>
                </a:lnTo>
                <a:cubicBezTo>
                  <a:pt x="145161" y="125730"/>
                  <a:pt x="148590" y="129159"/>
                  <a:pt x="148590" y="133350"/>
                </a:cubicBezTo>
                <a:lnTo>
                  <a:pt x="148590" y="140970"/>
                </a:lnTo>
                <a:cubicBezTo>
                  <a:pt x="148590" y="145161"/>
                  <a:pt x="145161" y="148590"/>
                  <a:pt x="140970" y="148590"/>
                </a:cubicBezTo>
                <a:lnTo>
                  <a:pt x="133350" y="148590"/>
                </a:lnTo>
                <a:cubicBezTo>
                  <a:pt x="129159" y="148590"/>
                  <a:pt x="125730" y="145161"/>
                  <a:pt x="125730" y="140970"/>
                </a:cubicBezTo>
                <a:lnTo>
                  <a:pt x="125730" y="133350"/>
                </a:lnTo>
                <a:moveTo>
                  <a:pt x="133350" y="87630"/>
                </a:moveTo>
                <a:lnTo>
                  <a:pt x="140970" y="87630"/>
                </a:lnTo>
                <a:cubicBezTo>
                  <a:pt x="145161" y="87630"/>
                  <a:pt x="148590" y="91059"/>
                  <a:pt x="148590" y="95250"/>
                </a:cubicBezTo>
                <a:lnTo>
                  <a:pt x="148590" y="102870"/>
                </a:lnTo>
                <a:cubicBezTo>
                  <a:pt x="148590" y="107061"/>
                  <a:pt x="145161" y="110490"/>
                  <a:pt x="140970" y="110490"/>
                </a:cubicBezTo>
                <a:lnTo>
                  <a:pt x="133350" y="110490"/>
                </a:lnTo>
                <a:cubicBezTo>
                  <a:pt x="129159" y="110490"/>
                  <a:pt x="125730" y="107061"/>
                  <a:pt x="125730" y="102870"/>
                </a:cubicBezTo>
                <a:lnTo>
                  <a:pt x="125730" y="95250"/>
                </a:lnTo>
                <a:cubicBezTo>
                  <a:pt x="125730" y="91059"/>
                  <a:pt x="129159" y="87630"/>
                  <a:pt x="133350" y="87630"/>
                </a:cubicBezTo>
                <a:moveTo>
                  <a:pt x="163830" y="133350"/>
                </a:moveTo>
                <a:cubicBezTo>
                  <a:pt x="163830" y="129159"/>
                  <a:pt x="167259" y="125730"/>
                  <a:pt x="171450" y="125730"/>
                </a:cubicBezTo>
                <a:lnTo>
                  <a:pt x="179070" y="125730"/>
                </a:lnTo>
                <a:cubicBezTo>
                  <a:pt x="183261" y="125730"/>
                  <a:pt x="186690" y="129159"/>
                  <a:pt x="186690" y="133350"/>
                </a:cubicBezTo>
                <a:lnTo>
                  <a:pt x="186690" y="140970"/>
                </a:lnTo>
                <a:cubicBezTo>
                  <a:pt x="186690" y="145161"/>
                  <a:pt x="183261" y="148590"/>
                  <a:pt x="179070" y="148590"/>
                </a:cubicBezTo>
                <a:lnTo>
                  <a:pt x="171450" y="148590"/>
                </a:lnTo>
                <a:cubicBezTo>
                  <a:pt x="167259" y="148590"/>
                  <a:pt x="163830" y="145161"/>
                  <a:pt x="163830" y="140970"/>
                </a:cubicBezTo>
                <a:lnTo>
                  <a:pt x="163830" y="133350"/>
                </a:lnTo>
                <a:moveTo>
                  <a:pt x="171450" y="87630"/>
                </a:moveTo>
                <a:lnTo>
                  <a:pt x="179070" y="87630"/>
                </a:lnTo>
                <a:cubicBezTo>
                  <a:pt x="183261" y="87630"/>
                  <a:pt x="186690" y="91059"/>
                  <a:pt x="186690" y="95250"/>
                </a:cubicBezTo>
                <a:lnTo>
                  <a:pt x="186690" y="102870"/>
                </a:lnTo>
                <a:cubicBezTo>
                  <a:pt x="186690" y="107061"/>
                  <a:pt x="183261" y="110490"/>
                  <a:pt x="179070" y="110490"/>
                </a:cubicBezTo>
                <a:lnTo>
                  <a:pt x="171450" y="110490"/>
                </a:lnTo>
                <a:cubicBezTo>
                  <a:pt x="167259" y="110490"/>
                  <a:pt x="163830" y="107061"/>
                  <a:pt x="163830" y="102870"/>
                </a:cubicBezTo>
                <a:lnTo>
                  <a:pt x="163830" y="95250"/>
                </a:lnTo>
                <a:cubicBezTo>
                  <a:pt x="163830" y="91059"/>
                  <a:pt x="167259" y="87630"/>
                  <a:pt x="171450" y="87630"/>
                </a:cubicBezTo>
                <a:moveTo>
                  <a:pt x="201930" y="133350"/>
                </a:moveTo>
                <a:cubicBezTo>
                  <a:pt x="201930" y="129159"/>
                  <a:pt x="205359" y="125730"/>
                  <a:pt x="209550" y="125730"/>
                </a:cubicBezTo>
                <a:lnTo>
                  <a:pt x="217170" y="125730"/>
                </a:lnTo>
                <a:cubicBezTo>
                  <a:pt x="221361" y="125730"/>
                  <a:pt x="224790" y="129159"/>
                  <a:pt x="224790" y="133350"/>
                </a:cubicBezTo>
                <a:lnTo>
                  <a:pt x="224790" y="140970"/>
                </a:lnTo>
                <a:cubicBezTo>
                  <a:pt x="224790" y="145161"/>
                  <a:pt x="221361" y="148590"/>
                  <a:pt x="217170" y="148590"/>
                </a:cubicBezTo>
                <a:lnTo>
                  <a:pt x="209550" y="148590"/>
                </a:lnTo>
                <a:cubicBezTo>
                  <a:pt x="205359" y="148590"/>
                  <a:pt x="201930" y="145161"/>
                  <a:pt x="201930" y="140970"/>
                </a:cubicBezTo>
                <a:lnTo>
                  <a:pt x="201930" y="133350"/>
                </a:lnTo>
                <a:moveTo>
                  <a:pt x="209550" y="87630"/>
                </a:moveTo>
                <a:lnTo>
                  <a:pt x="217170" y="87630"/>
                </a:lnTo>
                <a:cubicBezTo>
                  <a:pt x="221361" y="87630"/>
                  <a:pt x="224790" y="91059"/>
                  <a:pt x="224790" y="95250"/>
                </a:cubicBezTo>
                <a:lnTo>
                  <a:pt x="224790" y="102870"/>
                </a:lnTo>
                <a:cubicBezTo>
                  <a:pt x="224790" y="107061"/>
                  <a:pt x="221361" y="110490"/>
                  <a:pt x="217170" y="110490"/>
                </a:cubicBezTo>
                <a:lnTo>
                  <a:pt x="209550" y="110490"/>
                </a:lnTo>
                <a:cubicBezTo>
                  <a:pt x="205359" y="110490"/>
                  <a:pt x="201930" y="107061"/>
                  <a:pt x="201930" y="102870"/>
                </a:cubicBezTo>
                <a:lnTo>
                  <a:pt x="201930" y="95250"/>
                </a:lnTo>
                <a:cubicBezTo>
                  <a:pt x="201930" y="91059"/>
                  <a:pt x="205359" y="87630"/>
                  <a:pt x="209550" y="876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PBS Kids provides educational games, videos, and activities based on popular PBS Kids shows.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PBS Learning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National Geographic Kids offers interactive games, videos, and articles on science, nature, and the environment.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Science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Evaluate Online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fact-checking tools to verify accuracy.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Cross-check information with other reliable sources.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Verify Facts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7899" y="76438"/>
                </a:moveTo>
                <a:cubicBezTo>
                  <a:pt x="344615" y="83153"/>
                  <a:pt x="344615" y="94012"/>
                  <a:pt x="337899" y="100655"/>
                </a:cubicBezTo>
                <a:lnTo>
                  <a:pt x="149304" y="289322"/>
                </a:lnTo>
                <a:cubicBezTo>
                  <a:pt x="142589" y="296037"/>
                  <a:pt x="131731" y="296037"/>
                  <a:pt x="125087" y="289322"/>
                </a:cubicBezTo>
                <a:lnTo>
                  <a:pt x="27861" y="192167"/>
                </a:lnTo>
                <a:cubicBezTo>
                  <a:pt x="21146" y="185452"/>
                  <a:pt x="21146" y="174593"/>
                  <a:pt x="27861" y="167950"/>
                </a:cubicBezTo>
                <a:cubicBezTo>
                  <a:pt x="34576" y="161306"/>
                  <a:pt x="45434" y="161234"/>
                  <a:pt x="52078" y="167950"/>
                </a:cubicBezTo>
                <a:lnTo>
                  <a:pt x="137089" y="252960"/>
                </a:lnTo>
                <a:lnTo>
                  <a:pt x="313611" y="76438"/>
                </a:lnTo>
                <a:cubicBezTo>
                  <a:pt x="320326" y="69723"/>
                  <a:pt x="331184" y="69723"/>
                  <a:pt x="337828" y="76438"/>
                </a:cubicBezTo>
                <a:lnTo>
                  <a:pt x="337899" y="764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that the content is appropriate for your age and education level.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if the website's goal is to educate or persuade.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 Purpose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authors with credentials and reputable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clear contact information and a professional design.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 Credibility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2" y="43934"/>
                  <a:pt x="143089" y="58222"/>
                </a:cubicBezTo>
                <a:cubicBezTo>
                  <a:pt x="139232" y="65508"/>
                  <a:pt x="130731" y="69009"/>
                  <a:pt x="122873" y="66580"/>
                </a:cubicBezTo>
                <a:cubicBezTo>
                  <a:pt x="107442" y="61865"/>
                  <a:pt x="89940" y="65580"/>
                  <a:pt x="77795" y="77795"/>
                </a:cubicBezTo>
                <a:cubicBezTo>
                  <a:pt x="65651" y="90011"/>
                  <a:pt x="61865" y="107442"/>
                  <a:pt x="66580" y="122873"/>
                </a:cubicBezTo>
                <a:cubicBezTo>
                  <a:pt x="69009" y="130731"/>
                  <a:pt x="65508" y="139232"/>
                  <a:pt x="58222" y="143018"/>
                </a:cubicBezTo>
                <a:cubicBezTo>
                  <a:pt x="43934" y="150662"/>
                  <a:pt x="34290" y="165664"/>
                  <a:pt x="34290" y="182880"/>
                </a:cubicBezTo>
                <a:cubicBezTo>
                  <a:pt x="34290" y="200096"/>
                  <a:pt x="43934" y="215098"/>
                  <a:pt x="58222" y="222671"/>
                </a:cubicBezTo>
                <a:cubicBezTo>
                  <a:pt x="65508" y="226528"/>
                  <a:pt x="69009" y="235029"/>
                  <a:pt x="66580" y="242887"/>
                </a:cubicBezTo>
                <a:cubicBezTo>
                  <a:pt x="61865" y="258318"/>
                  <a:pt x="65580" y="275820"/>
                  <a:pt x="77795" y="287965"/>
                </a:cubicBezTo>
                <a:cubicBezTo>
                  <a:pt x="90011" y="300109"/>
                  <a:pt x="107442" y="303895"/>
                  <a:pt x="122873" y="299180"/>
                </a:cubicBezTo>
                <a:cubicBezTo>
                  <a:pt x="130731" y="296751"/>
                  <a:pt x="139232" y="300252"/>
                  <a:pt x="143018" y="307538"/>
                </a:cubicBezTo>
                <a:cubicBezTo>
                  <a:pt x="150590" y="321826"/>
                  <a:pt x="165592" y="331470"/>
                  <a:pt x="182809" y="331470"/>
                </a:cubicBezTo>
                <a:cubicBezTo>
                  <a:pt x="200025" y="331470"/>
                  <a:pt x="215027" y="321826"/>
                  <a:pt x="222599" y="307538"/>
                </a:cubicBezTo>
                <a:cubicBezTo>
                  <a:pt x="226457" y="300252"/>
                  <a:pt x="234886" y="296751"/>
                  <a:pt x="242745" y="299180"/>
                </a:cubicBezTo>
                <a:cubicBezTo>
                  <a:pt x="258175" y="303895"/>
                  <a:pt x="275677" y="300180"/>
                  <a:pt x="287822" y="287965"/>
                </a:cubicBezTo>
                <a:cubicBezTo>
                  <a:pt x="299966" y="275749"/>
                  <a:pt x="303752" y="258318"/>
                  <a:pt x="299037" y="242887"/>
                </a:cubicBezTo>
                <a:cubicBezTo>
                  <a:pt x="296609" y="235029"/>
                  <a:pt x="300109" y="226528"/>
                  <a:pt x="307396" y="222742"/>
                </a:cubicBezTo>
                <a:cubicBezTo>
                  <a:pt x="321683" y="215170"/>
                  <a:pt x="331327" y="200168"/>
                  <a:pt x="331327" y="182951"/>
                </a:cubicBezTo>
                <a:cubicBezTo>
                  <a:pt x="331327" y="165735"/>
                  <a:pt x="321683" y="150733"/>
                  <a:pt x="307396" y="143161"/>
                </a:cubicBezTo>
                <a:cubicBezTo>
                  <a:pt x="300109" y="139303"/>
                  <a:pt x="296609" y="130873"/>
                  <a:pt x="299037" y="123015"/>
                </a:cubicBezTo>
                <a:cubicBezTo>
                  <a:pt x="303752" y="107585"/>
                  <a:pt x="300038" y="90083"/>
                  <a:pt x="287822" y="77938"/>
                </a:cubicBezTo>
                <a:cubicBezTo>
                  <a:pt x="275606" y="65794"/>
                  <a:pt x="258318" y="61865"/>
                  <a:pt x="242888" y="66580"/>
                </a:cubicBezTo>
                <a:cubicBezTo>
                  <a:pt x="235029" y="69009"/>
                  <a:pt x="226528" y="65508"/>
                  <a:pt x="222671" y="58222"/>
                </a:cubicBezTo>
                <a:cubicBezTo>
                  <a:pt x="215098" y="43934"/>
                  <a:pt x="200096" y="34290"/>
                  <a:pt x="182880" y="34290"/>
                </a:cubicBezTo>
                <a:lnTo>
                  <a:pt x="182880" y="34290"/>
                </a:lnTo>
                <a:moveTo>
                  <a:pt x="119944" y="31004"/>
                </a:moveTo>
                <a:cubicBezTo>
                  <a:pt x="134445" y="12144"/>
                  <a:pt x="157234" y="0"/>
                  <a:pt x="182880" y="0"/>
                </a:cubicBezTo>
                <a:cubicBezTo>
                  <a:pt x="208526" y="0"/>
                  <a:pt x="231315" y="12144"/>
                  <a:pt x="245816" y="31004"/>
                </a:cubicBezTo>
                <a:cubicBezTo>
                  <a:pt x="269391" y="27932"/>
                  <a:pt x="294108" y="35433"/>
                  <a:pt x="312253" y="53578"/>
                </a:cubicBezTo>
                <a:cubicBezTo>
                  <a:pt x="330398" y="71723"/>
                  <a:pt x="337899" y="96441"/>
                  <a:pt x="334828" y="120015"/>
                </a:cubicBezTo>
                <a:cubicBezTo>
                  <a:pt x="353616" y="134445"/>
                  <a:pt x="365760" y="157234"/>
                  <a:pt x="365760" y="182880"/>
                </a:cubicBezTo>
                <a:cubicBezTo>
                  <a:pt x="365760" y="208526"/>
                  <a:pt x="353616" y="231315"/>
                  <a:pt x="334756" y="245816"/>
                </a:cubicBezTo>
                <a:cubicBezTo>
                  <a:pt x="337828" y="269391"/>
                  <a:pt x="330327" y="294108"/>
                  <a:pt x="312182" y="312253"/>
                </a:cubicBezTo>
                <a:cubicBezTo>
                  <a:pt x="294037" y="330398"/>
                  <a:pt x="269319" y="337899"/>
                  <a:pt x="245745" y="334828"/>
                </a:cubicBezTo>
                <a:cubicBezTo>
                  <a:pt x="231315" y="353616"/>
                  <a:pt x="208526" y="365760"/>
                  <a:pt x="182880" y="365760"/>
                </a:cubicBezTo>
                <a:cubicBezTo>
                  <a:pt x="157234" y="365760"/>
                  <a:pt x="134445" y="353616"/>
                  <a:pt x="119944" y="334756"/>
                </a:cubicBezTo>
                <a:cubicBezTo>
                  <a:pt x="96369" y="337828"/>
                  <a:pt x="71652" y="330327"/>
                  <a:pt x="53507" y="312182"/>
                </a:cubicBezTo>
                <a:cubicBezTo>
                  <a:pt x="35362" y="294037"/>
                  <a:pt x="27861" y="269319"/>
                  <a:pt x="30932" y="245745"/>
                </a:cubicBezTo>
                <a:cubicBezTo>
                  <a:pt x="12144" y="231315"/>
                  <a:pt x="0" y="208526"/>
                  <a:pt x="0" y="182880"/>
                </a:cubicBezTo>
                <a:cubicBezTo>
                  <a:pt x="0" y="157234"/>
                  <a:pt x="12144" y="134445"/>
                  <a:pt x="31004" y="119944"/>
                </a:cubicBezTo>
                <a:cubicBezTo>
                  <a:pt x="27932" y="96369"/>
                  <a:pt x="35433" y="71652"/>
                  <a:pt x="53578" y="53507"/>
                </a:cubicBezTo>
                <a:cubicBezTo>
                  <a:pt x="71723" y="35362"/>
                  <a:pt x="96441" y="27861"/>
                  <a:pt x="120015" y="30932"/>
                </a:cubicBezTo>
                <a:lnTo>
                  <a:pt x="119944" y="310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Citizenship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respectful communication and support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Report harmful behavior to maintain a safe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Digital Communities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how your actions affect others in digital spaces.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a positive influence and contribute to constructive discussions.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Behavior Impact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Respect others online and their opinions.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Protect your privacy and the privacy of others.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Responsible Technology Use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91440"/>
                </a:moveTo>
                <a:lnTo>
                  <a:pt x="125730" y="137160"/>
                </a:lnTo>
                <a:lnTo>
                  <a:pt x="240030" y="137160"/>
                </a:lnTo>
                <a:lnTo>
                  <a:pt x="240030" y="91440"/>
                </a:lnTo>
                <a:cubicBezTo>
                  <a:pt x="240030" y="59865"/>
                  <a:pt x="214455" y="34290"/>
                  <a:pt x="182880" y="34290"/>
                </a:cubicBezTo>
                <a:cubicBezTo>
                  <a:pt x="151305" y="34290"/>
                  <a:pt x="125730" y="59865"/>
                  <a:pt x="125730" y="91440"/>
                </a:cubicBezTo>
                <a:lnTo>
                  <a:pt x="125730" y="91440"/>
                </a:lnTo>
                <a:moveTo>
                  <a:pt x="91440" y="137160"/>
                </a:moveTo>
                <a:lnTo>
                  <a:pt x="91440" y="91440"/>
                </a:lnTo>
                <a:cubicBezTo>
                  <a:pt x="91440" y="40934"/>
                  <a:pt x="132374" y="0"/>
                  <a:pt x="182880" y="0"/>
                </a:cubicBezTo>
                <a:cubicBezTo>
                  <a:pt x="233386" y="0"/>
                  <a:pt x="274320" y="40934"/>
                  <a:pt x="274320" y="91440"/>
                </a:cubicBezTo>
                <a:lnTo>
                  <a:pt x="274320" y="137160"/>
                </a:lnTo>
                <a:lnTo>
                  <a:pt x="297180" y="137160"/>
                </a:lnTo>
                <a:cubicBezTo>
                  <a:pt x="322397" y="137160"/>
                  <a:pt x="342900" y="157663"/>
                  <a:pt x="342900" y="18288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182880"/>
                </a:lnTo>
                <a:cubicBezTo>
                  <a:pt x="22860" y="157663"/>
                  <a:pt x="43363" y="137160"/>
                  <a:pt x="68580" y="137160"/>
                </a:cubicBezTo>
                <a:lnTo>
                  <a:pt x="91440" y="137160"/>
                </a:lnTo>
                <a:moveTo>
                  <a:pt x="57150" y="182880"/>
                </a:move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182880"/>
                </a:lnTo>
                <a:cubicBezTo>
                  <a:pt x="308610" y="176594"/>
                  <a:pt x="303467" y="171450"/>
                  <a:pt x="297180" y="171450"/>
                </a:cubicBezTo>
                <a:lnTo>
                  <a:pt x="68580" y="171450"/>
                </a:lnTo>
                <a:cubicBezTo>
                  <a:pt x="62293" y="171450"/>
                  <a:pt x="57150" y="176594"/>
                  <a:pt x="57150" y="182880"/>
                </a:cubicBezTo>
                <a:lnTo>
                  <a:pt x="5715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 Navigation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using online tools such as dictionaries, thesauruses, and encyclopedias.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educational websites to enhance your research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 Utilization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Gain skills in navigating through websites using menus, links, and buttons.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Familiarize yourself with common website layouts and structures.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Website Navigation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641" y="189299"/>
                </a:moveTo>
                <a:cubicBezTo>
                  <a:pt x="363760" y="157181"/>
                  <a:pt x="363760" y="105117"/>
                  <a:pt x="331641" y="72999"/>
                </a:cubicBezTo>
                <a:cubicBezTo>
                  <a:pt x="301066" y="42424"/>
                  <a:pt x="251974" y="40766"/>
                  <a:pt x="219399" y="69284"/>
                </a:cubicBezTo>
                <a:lnTo>
                  <a:pt x="215913" y="72370"/>
                </a:lnTo>
                <a:cubicBezTo>
                  <a:pt x="210198" y="77342"/>
                  <a:pt x="209626" y="86029"/>
                  <a:pt x="214598" y="91744"/>
                </a:cubicBezTo>
                <a:cubicBezTo>
                  <a:pt x="219570" y="97459"/>
                  <a:pt x="228257" y="98031"/>
                  <a:pt x="233972" y="93059"/>
                </a:cubicBezTo>
                <a:lnTo>
                  <a:pt x="237458" y="89972"/>
                </a:lnTo>
                <a:cubicBezTo>
                  <a:pt x="259175" y="70999"/>
                  <a:pt x="291865" y="72085"/>
                  <a:pt x="312268" y="92487"/>
                </a:cubicBezTo>
                <a:cubicBezTo>
                  <a:pt x="333642" y="113861"/>
                  <a:pt x="333642" y="148551"/>
                  <a:pt x="312268" y="169982"/>
                </a:cubicBezTo>
                <a:lnTo>
                  <a:pt x="247517" y="234676"/>
                </a:lnTo>
                <a:cubicBezTo>
                  <a:pt x="226143" y="256050"/>
                  <a:pt x="191395" y="256050"/>
                  <a:pt x="170021" y="234676"/>
                </a:cubicBezTo>
                <a:cubicBezTo>
                  <a:pt x="149619" y="214274"/>
                  <a:pt x="148533" y="181584"/>
                  <a:pt x="167507" y="159867"/>
                </a:cubicBezTo>
                <a:lnTo>
                  <a:pt x="170193" y="156781"/>
                </a:lnTo>
                <a:cubicBezTo>
                  <a:pt x="175165" y="151066"/>
                  <a:pt x="174593" y="142436"/>
                  <a:pt x="168878" y="137407"/>
                </a:cubicBezTo>
                <a:cubicBezTo>
                  <a:pt x="163163" y="132378"/>
                  <a:pt x="154534" y="133006"/>
                  <a:pt x="149504" y="138721"/>
                </a:cubicBezTo>
                <a:lnTo>
                  <a:pt x="146818" y="141808"/>
                </a:lnTo>
                <a:cubicBezTo>
                  <a:pt x="118358" y="174383"/>
                  <a:pt x="120015" y="223475"/>
                  <a:pt x="150590" y="254050"/>
                </a:cubicBezTo>
                <a:cubicBezTo>
                  <a:pt x="182709" y="286168"/>
                  <a:pt x="234772" y="286168"/>
                  <a:pt x="266891" y="254050"/>
                </a:cubicBezTo>
                <a:lnTo>
                  <a:pt x="331641" y="189299"/>
                </a:lnTo>
                <a:moveTo>
                  <a:pt x="34119" y="176498"/>
                </a:moveTo>
                <a:cubicBezTo>
                  <a:pt x="2000" y="208616"/>
                  <a:pt x="2000" y="260680"/>
                  <a:pt x="34119" y="292741"/>
                </a:cubicBezTo>
                <a:cubicBezTo>
                  <a:pt x="64751" y="323373"/>
                  <a:pt x="113843" y="324973"/>
                  <a:pt x="146418" y="296455"/>
                </a:cubicBezTo>
                <a:lnTo>
                  <a:pt x="149904" y="293369"/>
                </a:lnTo>
                <a:cubicBezTo>
                  <a:pt x="155619" y="288397"/>
                  <a:pt x="156191" y="279710"/>
                  <a:pt x="151219" y="273995"/>
                </a:cubicBezTo>
                <a:cubicBezTo>
                  <a:pt x="146247" y="268280"/>
                  <a:pt x="137560" y="267709"/>
                  <a:pt x="131845" y="272681"/>
                </a:cubicBezTo>
                <a:lnTo>
                  <a:pt x="128359" y="275767"/>
                </a:lnTo>
                <a:cubicBezTo>
                  <a:pt x="106642" y="294741"/>
                  <a:pt x="73952" y="293655"/>
                  <a:pt x="53550" y="273253"/>
                </a:cubicBezTo>
                <a:cubicBezTo>
                  <a:pt x="32175" y="251878"/>
                  <a:pt x="32175" y="217188"/>
                  <a:pt x="53550" y="195757"/>
                </a:cubicBezTo>
                <a:lnTo>
                  <a:pt x="118300" y="131120"/>
                </a:lnTo>
                <a:cubicBezTo>
                  <a:pt x="139675" y="109746"/>
                  <a:pt x="174365" y="109746"/>
                  <a:pt x="195796" y="131120"/>
                </a:cubicBezTo>
                <a:cubicBezTo>
                  <a:pt x="216198" y="151523"/>
                  <a:pt x="217284" y="184213"/>
                  <a:pt x="198310" y="205930"/>
                </a:cubicBezTo>
                <a:lnTo>
                  <a:pt x="195224" y="209416"/>
                </a:lnTo>
                <a:cubicBezTo>
                  <a:pt x="190252" y="215131"/>
                  <a:pt x="190824" y="223761"/>
                  <a:pt x="196539" y="228790"/>
                </a:cubicBezTo>
                <a:cubicBezTo>
                  <a:pt x="202254" y="233819"/>
                  <a:pt x="210883" y="233190"/>
                  <a:pt x="215913" y="227475"/>
                </a:cubicBezTo>
                <a:lnTo>
                  <a:pt x="218999" y="223989"/>
                </a:lnTo>
                <a:cubicBezTo>
                  <a:pt x="247517" y="191414"/>
                  <a:pt x="245859" y="142322"/>
                  <a:pt x="215284" y="111689"/>
                </a:cubicBezTo>
                <a:cubicBezTo>
                  <a:pt x="183166" y="79571"/>
                  <a:pt x="131102" y="79571"/>
                  <a:pt x="98984" y="111689"/>
                </a:cubicBezTo>
                <a:lnTo>
                  <a:pt x="34119" y="17649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effectively use search engines to find relevant information online.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keywords and search operators.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Search Engine Mastery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325120" y="274320"/>
                </a:lnTo>
                <a:cubicBezTo>
                  <a:pt x="330708" y="274320"/>
                  <a:pt x="335280" y="269748"/>
                  <a:pt x="335280" y="264160"/>
                </a:cubicBezTo>
                <a:lnTo>
                  <a:pt x="335280" y="101600"/>
                </a:lnTo>
                <a:cubicBezTo>
                  <a:pt x="335280" y="96012"/>
                  <a:pt x="330708" y="91440"/>
                  <a:pt x="32512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325120" y="60960"/>
                </a:lnTo>
                <a:cubicBezTo>
                  <a:pt x="347536" y="60960"/>
                  <a:pt x="365760" y="79184"/>
                  <a:pt x="365760" y="101600"/>
                </a:cubicBezTo>
                <a:lnTo>
                  <a:pt x="365760" y="264160"/>
                </a:lnTo>
                <a:cubicBezTo>
                  <a:pt x="365760" y="286576"/>
                  <a:pt x="347536" y="304800"/>
                  <a:pt x="32512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111760" y="223520"/>
                </a:moveTo>
                <a:lnTo>
                  <a:pt x="254000" y="223520"/>
                </a:lnTo>
                <a:cubicBezTo>
                  <a:pt x="259588" y="223520"/>
                  <a:pt x="264160" y="228092"/>
                  <a:pt x="264160" y="233680"/>
                </a:cubicBezTo>
                <a:lnTo>
                  <a:pt x="264160" y="243840"/>
                </a:lnTo>
                <a:cubicBezTo>
                  <a:pt x="264160" y="249428"/>
                  <a:pt x="259588" y="254000"/>
                  <a:pt x="254000" y="254000"/>
                </a:cubicBezTo>
                <a:lnTo>
                  <a:pt x="111760" y="254000"/>
                </a:lnTo>
                <a:cubicBezTo>
                  <a:pt x="106172" y="254000"/>
                  <a:pt x="101600" y="249428"/>
                  <a:pt x="101600" y="243840"/>
                </a:cubicBezTo>
                <a:lnTo>
                  <a:pt x="101600" y="233680"/>
                </a:lnTo>
                <a:cubicBezTo>
                  <a:pt x="101600" y="228092"/>
                  <a:pt x="106172" y="223520"/>
                  <a:pt x="111760" y="223520"/>
                </a:cubicBezTo>
                <a:moveTo>
                  <a:pt x="66040" y="177800"/>
                </a:moveTo>
                <a:cubicBezTo>
                  <a:pt x="66040" y="172212"/>
                  <a:pt x="70612" y="167640"/>
                  <a:pt x="76200" y="167640"/>
                </a:cubicBezTo>
                <a:lnTo>
                  <a:pt x="86360" y="167640"/>
                </a:lnTo>
                <a:cubicBezTo>
                  <a:pt x="91948" y="167640"/>
                  <a:pt x="96520" y="172212"/>
                  <a:pt x="96520" y="177800"/>
                </a:cubicBezTo>
                <a:lnTo>
                  <a:pt x="96520" y="187960"/>
                </a:lnTo>
                <a:cubicBezTo>
                  <a:pt x="96520" y="193548"/>
                  <a:pt x="91948" y="198120"/>
                  <a:pt x="86360" y="198120"/>
                </a:cubicBezTo>
                <a:lnTo>
                  <a:pt x="76200" y="198120"/>
                </a:lnTo>
                <a:cubicBezTo>
                  <a:pt x="70612" y="198120"/>
                  <a:pt x="66040" y="193548"/>
                  <a:pt x="66040" y="187960"/>
                </a:cubicBezTo>
                <a:lnTo>
                  <a:pt x="66040" y="177800"/>
                </a:lnTo>
                <a:moveTo>
                  <a:pt x="76200" y="116840"/>
                </a:moveTo>
                <a:lnTo>
                  <a:pt x="86360" y="116840"/>
                </a:lnTo>
                <a:cubicBezTo>
                  <a:pt x="91948" y="116840"/>
                  <a:pt x="96520" y="121412"/>
                  <a:pt x="96520" y="127000"/>
                </a:cubicBezTo>
                <a:lnTo>
                  <a:pt x="96520" y="137160"/>
                </a:lnTo>
                <a:cubicBezTo>
                  <a:pt x="96520" y="142748"/>
                  <a:pt x="91948" y="147320"/>
                  <a:pt x="86360" y="147320"/>
                </a:cubicBezTo>
                <a:lnTo>
                  <a:pt x="76200" y="147320"/>
                </a:lnTo>
                <a:cubicBezTo>
                  <a:pt x="70612" y="147320"/>
                  <a:pt x="66040" y="142748"/>
                  <a:pt x="66040" y="137160"/>
                </a:cubicBezTo>
                <a:lnTo>
                  <a:pt x="66040" y="127000"/>
                </a:lnTo>
                <a:cubicBezTo>
                  <a:pt x="66040" y="121412"/>
                  <a:pt x="70612" y="116840"/>
                  <a:pt x="76200" y="116840"/>
                </a:cubicBezTo>
                <a:moveTo>
                  <a:pt x="116840" y="177800"/>
                </a:moveTo>
                <a:cubicBezTo>
                  <a:pt x="116840" y="172212"/>
                  <a:pt x="121412" y="167640"/>
                  <a:pt x="127000" y="167640"/>
                </a:cubicBezTo>
                <a:lnTo>
                  <a:pt x="137160" y="167640"/>
                </a:lnTo>
                <a:cubicBezTo>
                  <a:pt x="142748" y="167640"/>
                  <a:pt x="147320" y="172212"/>
                  <a:pt x="147320" y="177800"/>
                </a:cubicBezTo>
                <a:lnTo>
                  <a:pt x="147320" y="187960"/>
                </a:lnTo>
                <a:cubicBezTo>
                  <a:pt x="147320" y="193548"/>
                  <a:pt x="142748" y="198120"/>
                  <a:pt x="137160" y="198120"/>
                </a:cubicBezTo>
                <a:lnTo>
                  <a:pt x="127000" y="198120"/>
                </a:lnTo>
                <a:cubicBezTo>
                  <a:pt x="121412" y="198120"/>
                  <a:pt x="116840" y="193548"/>
                  <a:pt x="116840" y="187960"/>
                </a:cubicBezTo>
                <a:lnTo>
                  <a:pt x="116840" y="177800"/>
                </a:lnTo>
                <a:moveTo>
                  <a:pt x="127000" y="116840"/>
                </a:moveTo>
                <a:lnTo>
                  <a:pt x="137160" y="116840"/>
                </a:lnTo>
                <a:cubicBezTo>
                  <a:pt x="142748" y="116840"/>
                  <a:pt x="147320" y="121412"/>
                  <a:pt x="147320" y="127000"/>
                </a:cubicBezTo>
                <a:lnTo>
                  <a:pt x="147320" y="137160"/>
                </a:lnTo>
                <a:cubicBezTo>
                  <a:pt x="147320" y="142748"/>
                  <a:pt x="142748" y="147320"/>
                  <a:pt x="137160" y="147320"/>
                </a:cubicBezTo>
                <a:lnTo>
                  <a:pt x="127000" y="147320"/>
                </a:lnTo>
                <a:cubicBezTo>
                  <a:pt x="121412" y="147320"/>
                  <a:pt x="116840" y="142748"/>
                  <a:pt x="116840" y="137160"/>
                </a:cubicBezTo>
                <a:lnTo>
                  <a:pt x="116840" y="127000"/>
                </a:lnTo>
                <a:cubicBezTo>
                  <a:pt x="116840" y="121412"/>
                  <a:pt x="121412" y="116840"/>
                  <a:pt x="127000" y="116840"/>
                </a:cubicBezTo>
                <a:moveTo>
                  <a:pt x="167640" y="177800"/>
                </a:moveTo>
                <a:cubicBezTo>
                  <a:pt x="167640" y="172212"/>
                  <a:pt x="172212" y="167640"/>
                  <a:pt x="177800" y="167640"/>
                </a:cubicBezTo>
                <a:lnTo>
                  <a:pt x="187960" y="167640"/>
                </a:lnTo>
                <a:cubicBezTo>
                  <a:pt x="193548" y="167640"/>
                  <a:pt x="198120" y="172212"/>
                  <a:pt x="198120" y="177800"/>
                </a:cubicBezTo>
                <a:lnTo>
                  <a:pt x="198120" y="187960"/>
                </a:lnTo>
                <a:cubicBezTo>
                  <a:pt x="198120" y="193548"/>
                  <a:pt x="193548" y="198120"/>
                  <a:pt x="187960" y="198120"/>
                </a:cubicBezTo>
                <a:lnTo>
                  <a:pt x="177800" y="198120"/>
                </a:lnTo>
                <a:cubicBezTo>
                  <a:pt x="172212" y="198120"/>
                  <a:pt x="167640" y="193548"/>
                  <a:pt x="167640" y="187960"/>
                </a:cubicBezTo>
                <a:lnTo>
                  <a:pt x="167640" y="177800"/>
                </a:lnTo>
                <a:moveTo>
                  <a:pt x="177800" y="116840"/>
                </a:moveTo>
                <a:lnTo>
                  <a:pt x="187960" y="116840"/>
                </a:lnTo>
                <a:cubicBezTo>
                  <a:pt x="193548" y="116840"/>
                  <a:pt x="198120" y="121412"/>
                  <a:pt x="198120" y="127000"/>
                </a:cubicBezTo>
                <a:lnTo>
                  <a:pt x="198120" y="137160"/>
                </a:lnTo>
                <a:cubicBezTo>
                  <a:pt x="198120" y="142748"/>
                  <a:pt x="193548" y="147320"/>
                  <a:pt x="187960" y="147320"/>
                </a:cubicBezTo>
                <a:lnTo>
                  <a:pt x="177800" y="147320"/>
                </a:lnTo>
                <a:cubicBezTo>
                  <a:pt x="172212" y="147320"/>
                  <a:pt x="167640" y="142748"/>
                  <a:pt x="167640" y="137160"/>
                </a:cubicBezTo>
                <a:lnTo>
                  <a:pt x="167640" y="127000"/>
                </a:lnTo>
                <a:cubicBezTo>
                  <a:pt x="167640" y="121412"/>
                  <a:pt x="172212" y="116840"/>
                  <a:pt x="177800" y="116840"/>
                </a:cubicBezTo>
                <a:moveTo>
                  <a:pt x="218440" y="177800"/>
                </a:moveTo>
                <a:cubicBezTo>
                  <a:pt x="218440" y="172212"/>
                  <a:pt x="223012" y="167640"/>
                  <a:pt x="228600" y="167640"/>
                </a:cubicBezTo>
                <a:lnTo>
                  <a:pt x="238760" y="167640"/>
                </a:lnTo>
                <a:cubicBezTo>
                  <a:pt x="244348" y="167640"/>
                  <a:pt x="248920" y="172212"/>
                  <a:pt x="248920" y="177800"/>
                </a:cubicBezTo>
                <a:lnTo>
                  <a:pt x="248920" y="187960"/>
                </a:lnTo>
                <a:cubicBezTo>
                  <a:pt x="248920" y="193548"/>
                  <a:pt x="244348" y="198120"/>
                  <a:pt x="238760" y="198120"/>
                </a:cubicBezTo>
                <a:lnTo>
                  <a:pt x="228600" y="198120"/>
                </a:lnTo>
                <a:cubicBezTo>
                  <a:pt x="223012" y="198120"/>
                  <a:pt x="218440" y="193548"/>
                  <a:pt x="218440" y="187960"/>
                </a:cubicBezTo>
                <a:lnTo>
                  <a:pt x="218440" y="177800"/>
                </a:lnTo>
                <a:moveTo>
                  <a:pt x="228600" y="116840"/>
                </a:moveTo>
                <a:lnTo>
                  <a:pt x="238760" y="116840"/>
                </a:lnTo>
                <a:cubicBezTo>
                  <a:pt x="244348" y="116840"/>
                  <a:pt x="248920" y="121412"/>
                  <a:pt x="248920" y="127000"/>
                </a:cubicBezTo>
                <a:lnTo>
                  <a:pt x="248920" y="137160"/>
                </a:lnTo>
                <a:cubicBezTo>
                  <a:pt x="248920" y="142748"/>
                  <a:pt x="244348" y="147320"/>
                  <a:pt x="238760" y="147320"/>
                </a:cubicBezTo>
                <a:lnTo>
                  <a:pt x="228600" y="147320"/>
                </a:lnTo>
                <a:cubicBezTo>
                  <a:pt x="223012" y="147320"/>
                  <a:pt x="218440" y="142748"/>
                  <a:pt x="218440" y="137160"/>
                </a:cubicBezTo>
                <a:lnTo>
                  <a:pt x="218440" y="127000"/>
                </a:lnTo>
                <a:cubicBezTo>
                  <a:pt x="218440" y="121412"/>
                  <a:pt x="223012" y="116840"/>
                  <a:pt x="228600" y="116840"/>
                </a:cubicBezTo>
                <a:moveTo>
                  <a:pt x="269240" y="177800"/>
                </a:moveTo>
                <a:cubicBezTo>
                  <a:pt x="269240" y="172212"/>
                  <a:pt x="273812" y="167640"/>
                  <a:pt x="279400" y="167640"/>
                </a:cubicBezTo>
                <a:lnTo>
                  <a:pt x="289560" y="167640"/>
                </a:lnTo>
                <a:cubicBezTo>
                  <a:pt x="295148" y="167640"/>
                  <a:pt x="299720" y="172212"/>
                  <a:pt x="299720" y="177800"/>
                </a:cubicBezTo>
                <a:lnTo>
                  <a:pt x="299720" y="187960"/>
                </a:lnTo>
                <a:cubicBezTo>
                  <a:pt x="299720" y="193548"/>
                  <a:pt x="295148" y="198120"/>
                  <a:pt x="289560" y="198120"/>
                </a:cubicBezTo>
                <a:lnTo>
                  <a:pt x="279400" y="198120"/>
                </a:lnTo>
                <a:cubicBezTo>
                  <a:pt x="273812" y="198120"/>
                  <a:pt x="269240" y="193548"/>
                  <a:pt x="269240" y="187960"/>
                </a:cubicBezTo>
                <a:lnTo>
                  <a:pt x="269240" y="177800"/>
                </a:lnTo>
                <a:moveTo>
                  <a:pt x="279400" y="116840"/>
                </a:moveTo>
                <a:lnTo>
                  <a:pt x="289560" y="116840"/>
                </a:lnTo>
                <a:cubicBezTo>
                  <a:pt x="295148" y="116840"/>
                  <a:pt x="299720" y="121412"/>
                  <a:pt x="299720" y="127000"/>
                </a:cubicBezTo>
                <a:lnTo>
                  <a:pt x="299720" y="137160"/>
                </a:lnTo>
                <a:cubicBezTo>
                  <a:pt x="299720" y="142748"/>
                  <a:pt x="295148" y="147320"/>
                  <a:pt x="289560" y="147320"/>
                </a:cubicBezTo>
                <a:lnTo>
                  <a:pt x="279400" y="147320"/>
                </a:lnTo>
                <a:cubicBezTo>
                  <a:pt x="273812" y="147320"/>
                  <a:pt x="269240" y="142748"/>
                  <a:pt x="269240" y="137160"/>
                </a:cubicBezTo>
                <a:lnTo>
                  <a:pt x="269240" y="127000"/>
                </a:lnTo>
                <a:cubicBezTo>
                  <a:pt x="269240" y="121412"/>
                  <a:pt x="273812" y="116840"/>
                  <a:pt x="279400" y="1168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Scenarios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screenshots of bullying incidents.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Seek help from a trusted adult or authority.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Bullying Response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 not interact with inappropriate content.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Report it immediately to the platform.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Inappropriate Content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40005"/>
                </a:moveTo>
                <a:cubicBezTo>
                  <a:pt x="200025" y="30504"/>
                  <a:pt x="192381" y="22860"/>
                  <a:pt x="182880" y="22860"/>
                </a:cubicBezTo>
                <a:cubicBezTo>
                  <a:pt x="173379" y="22860"/>
                  <a:pt x="165735" y="30504"/>
                  <a:pt x="165735" y="40005"/>
                </a:cubicBezTo>
                <a:lnTo>
                  <a:pt x="165735" y="245745"/>
                </a:lnTo>
                <a:cubicBezTo>
                  <a:pt x="165735" y="255246"/>
                  <a:pt x="173379" y="262890"/>
                  <a:pt x="182880" y="262890"/>
                </a:cubicBezTo>
                <a:cubicBezTo>
                  <a:pt x="192381" y="262890"/>
                  <a:pt x="200025" y="255246"/>
                  <a:pt x="200025" y="245745"/>
                </a:cubicBezTo>
                <a:lnTo>
                  <a:pt x="200025" y="40005"/>
                </a:lnTo>
                <a:moveTo>
                  <a:pt x="182880" y="342900"/>
                </a:moveTo>
                <a:cubicBezTo>
                  <a:pt x="195505" y="342900"/>
                  <a:pt x="205740" y="332665"/>
                  <a:pt x="205740" y="320040"/>
                </a:cubicBezTo>
                <a:cubicBezTo>
                  <a:pt x="205740" y="307415"/>
                  <a:pt x="195505" y="297180"/>
                  <a:pt x="182880" y="297180"/>
                </a:cubicBezTo>
                <a:cubicBezTo>
                  <a:pt x="170255" y="297180"/>
                  <a:pt x="160020" y="307415"/>
                  <a:pt x="160020" y="320040"/>
                </a:cubicBezTo>
                <a:cubicBezTo>
                  <a:pt x="160020" y="332665"/>
                  <a:pt x="170255" y="342900"/>
                  <a:pt x="182880" y="34290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 not engage with messages from unknown users.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report and block them.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Stranger Messages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180" y="57150"/>
                </a:moveTo>
                <a:cubicBezTo>
                  <a:pt x="303467" y="57150"/>
                  <a:pt x="308610" y="62294"/>
                  <a:pt x="308610" y="68580"/>
                </a:cubicBezTo>
                <a:lnTo>
                  <a:pt x="308610" y="297180"/>
                </a:lnTo>
                <a:cubicBezTo>
                  <a:pt x="308610" y="303467"/>
                  <a:pt x="303467" y="308610"/>
                  <a:pt x="297180" y="308610"/>
                </a:cubicBezTo>
                <a:lnTo>
                  <a:pt x="68580" y="308610"/>
                </a:lnTo>
                <a:cubicBezTo>
                  <a:pt x="62293" y="308610"/>
                  <a:pt x="57150" y="303467"/>
                  <a:pt x="57150" y="297180"/>
                </a:cubicBezTo>
                <a:lnTo>
                  <a:pt x="57150" y="68580"/>
                </a:lnTo>
                <a:cubicBezTo>
                  <a:pt x="57150" y="62293"/>
                  <a:pt x="62293" y="57150"/>
                  <a:pt x="68580" y="57150"/>
                </a:cubicBezTo>
                <a:lnTo>
                  <a:pt x="297180" y="57150"/>
                </a:lnTo>
                <a:moveTo>
                  <a:pt x="68580" y="22860"/>
                </a:moveTo>
                <a:cubicBezTo>
                  <a:pt x="43363" y="22860"/>
                  <a:pt x="22860" y="43363"/>
                  <a:pt x="22860" y="68580"/>
                </a:cubicBezTo>
                <a:lnTo>
                  <a:pt x="22860" y="297180"/>
                </a:lnTo>
                <a:cubicBezTo>
                  <a:pt x="22860" y="322397"/>
                  <a:pt x="43363" y="342900"/>
                  <a:pt x="68580" y="342900"/>
                </a:cubicBezTo>
                <a:lnTo>
                  <a:pt x="297180" y="342900"/>
                </a:lnTo>
                <a:cubicBezTo>
                  <a:pt x="322397" y="342900"/>
                  <a:pt x="342900" y="322397"/>
                  <a:pt x="342900" y="297180"/>
                </a:cubicBezTo>
                <a:lnTo>
                  <a:pt x="342900" y="68580"/>
                </a:lnTo>
                <a:cubicBezTo>
                  <a:pt x="342900" y="43363"/>
                  <a:pt x="322397" y="22860"/>
                  <a:pt x="297180" y="22860"/>
                </a:cubicBezTo>
                <a:lnTo>
                  <a:pt x="68580" y="22860"/>
                </a:lnTo>
                <a:moveTo>
                  <a:pt x="102870" y="85725"/>
                </a:moveTo>
                <a:cubicBezTo>
                  <a:pt x="102870" y="76256"/>
                  <a:pt x="95194" y="68580"/>
                  <a:pt x="85725" y="68580"/>
                </a:cubicBezTo>
                <a:cubicBezTo>
                  <a:pt x="76256" y="68580"/>
                  <a:pt x="68580" y="76256"/>
                  <a:pt x="68580" y="85725"/>
                </a:cubicBezTo>
                <a:cubicBezTo>
                  <a:pt x="68580" y="95194"/>
                  <a:pt x="76256" y="102870"/>
                  <a:pt x="85725" y="102870"/>
                </a:cubicBezTo>
                <a:cubicBezTo>
                  <a:pt x="95194" y="102870"/>
                  <a:pt x="102870" y="95194"/>
                  <a:pt x="102870" y="85725"/>
                </a:cubicBezTo>
                <a:moveTo>
                  <a:pt x="280035" y="102870"/>
                </a:moveTo>
                <a:cubicBezTo>
                  <a:pt x="289504" y="102870"/>
                  <a:pt x="297180" y="95194"/>
                  <a:pt x="297180" y="85725"/>
                </a:cubicBezTo>
                <a:cubicBezTo>
                  <a:pt x="297180" y="76256"/>
                  <a:pt x="289504" y="68580"/>
                  <a:pt x="280035" y="68580"/>
                </a:cubicBezTo>
                <a:cubicBezTo>
                  <a:pt x="270566" y="68580"/>
                  <a:pt x="262890" y="76256"/>
                  <a:pt x="262890" y="85725"/>
                </a:cubicBezTo>
                <a:cubicBezTo>
                  <a:pt x="262890" y="95194"/>
                  <a:pt x="270566" y="102870"/>
                  <a:pt x="280035" y="102870"/>
                </a:cubicBezTo>
                <a:moveTo>
                  <a:pt x="102870" y="280035"/>
                </a:moveTo>
                <a:cubicBezTo>
                  <a:pt x="102870" y="270566"/>
                  <a:pt x="95194" y="262890"/>
                  <a:pt x="85725" y="262890"/>
                </a:cubicBezTo>
                <a:cubicBezTo>
                  <a:pt x="76256" y="262890"/>
                  <a:pt x="68580" y="270566"/>
                  <a:pt x="68580" y="280035"/>
                </a:cubicBezTo>
                <a:cubicBezTo>
                  <a:pt x="68580" y="289504"/>
                  <a:pt x="76256" y="297180"/>
                  <a:pt x="85725" y="297180"/>
                </a:cubicBezTo>
                <a:cubicBezTo>
                  <a:pt x="95194" y="297180"/>
                  <a:pt x="102870" y="289504"/>
                  <a:pt x="102870" y="280035"/>
                </a:cubicBezTo>
                <a:moveTo>
                  <a:pt x="280035" y="297180"/>
                </a:moveTo>
                <a:cubicBezTo>
                  <a:pt x="289504" y="297180"/>
                  <a:pt x="297180" y="289504"/>
                  <a:pt x="297180" y="280035"/>
                </a:cubicBezTo>
                <a:cubicBezTo>
                  <a:pt x="297180" y="270566"/>
                  <a:pt x="289504" y="262890"/>
                  <a:pt x="280035" y="262890"/>
                </a:cubicBezTo>
                <a:cubicBezTo>
                  <a:pt x="270566" y="262890"/>
                  <a:pt x="262890" y="270566"/>
                  <a:pt x="262890" y="280035"/>
                </a:cubicBezTo>
                <a:cubicBezTo>
                  <a:pt x="262890" y="289504"/>
                  <a:pt x="270566" y="297180"/>
                  <a:pt x="280035" y="2971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68" r="340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Digital Content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creating and sharing your own digital content, such as stories, poems, or artwork.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Receive feedback from peers to improve your content creation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significance of copyright and fair use in digital content creation.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properly attribute sources and avoid plagiarism.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Copyright Awareness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264944" y="34290"/>
                  <a:pt x="331470" y="100816"/>
                  <a:pt x="331470" y="182880"/>
                </a:cubicBez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lnTo>
                  <a:pt x="182880" y="34290"/>
                </a:ln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  <a:moveTo>
                  <a:pt x="142446" y="223314"/>
                </a:moveTo>
                <a:cubicBezTo>
                  <a:pt x="120158" y="201025"/>
                  <a:pt x="120158" y="164806"/>
                  <a:pt x="142446" y="142518"/>
                </a:cubicBezTo>
                <a:cubicBezTo>
                  <a:pt x="164735" y="120229"/>
                  <a:pt x="200954" y="120229"/>
                  <a:pt x="223242" y="142518"/>
                </a:cubicBezTo>
                <a:cubicBezTo>
                  <a:pt x="229957" y="149233"/>
                  <a:pt x="240816" y="149233"/>
                  <a:pt x="247460" y="142518"/>
                </a:cubicBezTo>
                <a:cubicBezTo>
                  <a:pt x="254103" y="135803"/>
                  <a:pt x="254175" y="124944"/>
                  <a:pt x="247460" y="118300"/>
                </a:cubicBezTo>
                <a:cubicBezTo>
                  <a:pt x="211741" y="82582"/>
                  <a:pt x="153876" y="82582"/>
                  <a:pt x="118158" y="118300"/>
                </a:cubicBezTo>
                <a:cubicBezTo>
                  <a:pt x="82439" y="154019"/>
                  <a:pt x="82439" y="211884"/>
                  <a:pt x="118158" y="247602"/>
                </a:cubicBezTo>
                <a:cubicBezTo>
                  <a:pt x="153876" y="283321"/>
                  <a:pt x="211741" y="283321"/>
                  <a:pt x="247460" y="247602"/>
                </a:cubicBezTo>
                <a:cubicBezTo>
                  <a:pt x="254175" y="240887"/>
                  <a:pt x="254175" y="230029"/>
                  <a:pt x="247460" y="223385"/>
                </a:cubicBezTo>
                <a:cubicBezTo>
                  <a:pt x="240744" y="216741"/>
                  <a:pt x="229886" y="216670"/>
                  <a:pt x="223242" y="223385"/>
                </a:cubicBezTo>
                <a:cubicBezTo>
                  <a:pt x="200954" y="245674"/>
                  <a:pt x="164735" y="245674"/>
                  <a:pt x="142446" y="223385"/>
                </a:cubicBezTo>
                <a:lnTo>
                  <a:pt x="142446" y="22331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the fundamentals of writing blog posts, creating videos, and making simple animations.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tools and platforms that can help you in your content creation journey.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Content Creation Basics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Collaboration and Communication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Actively participate in online forums and social media to share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Engagement in these spaces promotes learning and valuable networking.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the role of effective communication through emails and video calls.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messaging is key to fostering teamwork and reducing confusion.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Communication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80010"/>
                </a:moveTo>
                <a:cubicBezTo>
                  <a:pt x="39434" y="80010"/>
                  <a:pt x="34290" y="85154"/>
                  <a:pt x="34290" y="91440"/>
                </a:cubicBezTo>
                <a:lnTo>
                  <a:pt x="34290" y="107228"/>
                </a:lnTo>
                <a:lnTo>
                  <a:pt x="157520" y="208383"/>
                </a:lnTo>
                <a:cubicBezTo>
                  <a:pt x="172307" y="220528"/>
                  <a:pt x="193524" y="220528"/>
                  <a:pt x="208312" y="208383"/>
                </a:cubicBezTo>
                <a:lnTo>
                  <a:pt x="331470" y="107228"/>
                </a:lnTo>
                <a:lnTo>
                  <a:pt x="331470" y="91440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45720" y="80010"/>
                </a:lnTo>
                <a:moveTo>
                  <a:pt x="34290" y="151590"/>
                </a:moveTo>
                <a:lnTo>
                  <a:pt x="34290" y="274320"/>
                </a:lnTo>
                <a:cubicBezTo>
                  <a:pt x="34290" y="280606"/>
                  <a:pt x="39434" y="285750"/>
                  <a:pt x="45720" y="285750"/>
                </a:cubicBezTo>
                <a:lnTo>
                  <a:pt x="320040" y="285750"/>
                </a:lnTo>
                <a:cubicBezTo>
                  <a:pt x="326327" y="285750"/>
                  <a:pt x="331470" y="280606"/>
                  <a:pt x="331470" y="274320"/>
                </a:cubicBezTo>
                <a:lnTo>
                  <a:pt x="331470" y="151590"/>
                </a:lnTo>
                <a:lnTo>
                  <a:pt x="230029" y="234886"/>
                </a:lnTo>
                <a:cubicBezTo>
                  <a:pt x="202597" y="257389"/>
                  <a:pt x="163092" y="257389"/>
                  <a:pt x="135731" y="234886"/>
                </a:cubicBezTo>
                <a:lnTo>
                  <a:pt x="34290" y="151590"/>
                </a:lnTo>
                <a:moveTo>
                  <a:pt x="0" y="91440"/>
                </a:moveTo>
                <a:cubicBezTo>
                  <a:pt x="0" y="66223"/>
                  <a:pt x="20503" y="45720"/>
                  <a:pt x="45720" y="45720"/>
                </a:cubicBezTo>
                <a:lnTo>
                  <a:pt x="320040" y="45720"/>
                </a:lnTo>
                <a:cubicBezTo>
                  <a:pt x="345257" y="45720"/>
                  <a:pt x="365760" y="66223"/>
                  <a:pt x="365760" y="91440"/>
                </a:cubicBezTo>
                <a:lnTo>
                  <a:pt x="365760" y="274320"/>
                </a:lnTo>
                <a:cubicBezTo>
                  <a:pt x="365760" y="299537"/>
                  <a:pt x="345257" y="320040"/>
                  <a:pt x="320040" y="320040"/>
                </a:cubicBezTo>
                <a:lnTo>
                  <a:pt x="45720" y="320040"/>
                </a:lnTo>
                <a:cubicBezTo>
                  <a:pt x="20503" y="320040"/>
                  <a:pt x="0" y="299537"/>
                  <a:pt x="0" y="274320"/>
                </a:cubicBezTo>
                <a:lnTo>
                  <a:pt x="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 collaborative platforms like Google Docs and Padlet for seamless teamwork.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support instant collaboration, enhancing overall project success.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Online Information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effective strategies for discerning fact from fiction online.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fact-checking websites and tools to verify information before accepting it as true.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Fact-Checking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7899" y="76438"/>
                </a:moveTo>
                <a:cubicBezTo>
                  <a:pt x="344615" y="83153"/>
                  <a:pt x="344615" y="94012"/>
                  <a:pt x="337899" y="100655"/>
                </a:cubicBezTo>
                <a:lnTo>
                  <a:pt x="149304" y="289322"/>
                </a:lnTo>
                <a:cubicBezTo>
                  <a:pt x="142589" y="296037"/>
                  <a:pt x="131731" y="296037"/>
                  <a:pt x="125087" y="289322"/>
                </a:cubicBezTo>
                <a:lnTo>
                  <a:pt x="27861" y="192167"/>
                </a:lnTo>
                <a:cubicBezTo>
                  <a:pt x="21146" y="185452"/>
                  <a:pt x="21146" y="174593"/>
                  <a:pt x="27861" y="167950"/>
                </a:cubicBezTo>
                <a:cubicBezTo>
                  <a:pt x="34576" y="161306"/>
                  <a:pt x="45434" y="161234"/>
                  <a:pt x="52078" y="167950"/>
                </a:cubicBezTo>
                <a:lnTo>
                  <a:pt x="137089" y="252960"/>
                </a:lnTo>
                <a:lnTo>
                  <a:pt x="313611" y="76438"/>
                </a:lnTo>
                <a:cubicBezTo>
                  <a:pt x="320326" y="69723"/>
                  <a:pt x="331184" y="69723"/>
                  <a:pt x="337828" y="76438"/>
                </a:cubicBezTo>
                <a:lnTo>
                  <a:pt x="337899" y="764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concept of digital citizenship and its role in responsible online behavior.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the importance of ethical considerations when sharing and consuming information online.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Citizenship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critical thinking skills to evaluate the credibility of online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the reliability of information by considering the author's expertise and the publication's reputation.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48122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Introducing digital literacy helps students effectively use technology to enhance their learning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equips them with the knowledge to navigate online environments safely.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Proficient Technology Use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329184" y="92583"/>
                </a:moveTo>
                <a:lnTo>
                  <a:pt x="82296" y="92583"/>
                </a:lnTo>
                <a:cubicBezTo>
                  <a:pt x="76638" y="92583"/>
                  <a:pt x="72009" y="97212"/>
                  <a:pt x="72009" y="102870"/>
                </a:cubicBezTo>
                <a:lnTo>
                  <a:pt x="72009" y="246888"/>
                </a:lnTo>
                <a:lnTo>
                  <a:pt x="41148" y="246888"/>
                </a:lnTo>
                <a:lnTo>
                  <a:pt x="41148" y="102870"/>
                </a:lnTo>
                <a:cubicBezTo>
                  <a:pt x="41148" y="80174"/>
                  <a:pt x="59600" y="61722"/>
                  <a:pt x="82296" y="61722"/>
                </a:cubicBezTo>
                <a:lnTo>
                  <a:pt x="329184" y="61722"/>
                </a:lnTo>
                <a:cubicBezTo>
                  <a:pt x="351880" y="61722"/>
                  <a:pt x="370332" y="80174"/>
                  <a:pt x="370332" y="102870"/>
                </a:cubicBezTo>
                <a:lnTo>
                  <a:pt x="370332" y="246888"/>
                </a:lnTo>
                <a:lnTo>
                  <a:pt x="339471" y="246888"/>
                </a:lnTo>
                <a:lnTo>
                  <a:pt x="339471" y="102870"/>
                </a:lnTo>
                <a:cubicBezTo>
                  <a:pt x="339471" y="97212"/>
                  <a:pt x="334842" y="92583"/>
                  <a:pt x="329184" y="92583"/>
                </a:cubicBezTo>
                <a:lnTo>
                  <a:pt x="329184" y="92583"/>
                </a:lnTo>
                <a:moveTo>
                  <a:pt x="61722" y="318897"/>
                </a:moveTo>
                <a:lnTo>
                  <a:pt x="349758" y="318897"/>
                </a:lnTo>
                <a:cubicBezTo>
                  <a:pt x="363195" y="318897"/>
                  <a:pt x="374640" y="310282"/>
                  <a:pt x="378883" y="298323"/>
                </a:cubicBezTo>
                <a:lnTo>
                  <a:pt x="32597" y="298323"/>
                </a:lnTo>
                <a:cubicBezTo>
                  <a:pt x="36840" y="310282"/>
                  <a:pt x="48285" y="318897"/>
                  <a:pt x="61722" y="318897"/>
                </a:cubicBezTo>
                <a:lnTo>
                  <a:pt x="61722" y="318897"/>
                </a:lnTo>
                <a:moveTo>
                  <a:pt x="0" y="288036"/>
                </a:moveTo>
                <a:cubicBezTo>
                  <a:pt x="0" y="276656"/>
                  <a:pt x="9194" y="267462"/>
                  <a:pt x="20574" y="267462"/>
                </a:cubicBezTo>
                <a:lnTo>
                  <a:pt x="390906" y="267462"/>
                </a:lnTo>
                <a:cubicBezTo>
                  <a:pt x="402286" y="267462"/>
                  <a:pt x="411480" y="276656"/>
                  <a:pt x="411480" y="288036"/>
                </a:cubicBezTo>
                <a:cubicBezTo>
                  <a:pt x="411480" y="322112"/>
                  <a:pt x="383834" y="349758"/>
                  <a:pt x="349758" y="349758"/>
                </a:cubicBezTo>
                <a:lnTo>
                  <a:pt x="61722" y="349758"/>
                </a:lnTo>
                <a:cubicBezTo>
                  <a:pt x="27646" y="349758"/>
                  <a:pt x="0" y="322112"/>
                  <a:pt x="0" y="288036"/>
                </a:cubicBez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literacy is essential for 7-year-old students, as it establishes a base for future academic achievements.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Early exposure to digital concepts fosters critical thinking and problem-solving skills.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Foundational Skill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46888" y="92583"/>
                </a:moveTo>
                <a:cubicBezTo>
                  <a:pt x="252546" y="92583"/>
                  <a:pt x="257175" y="97212"/>
                  <a:pt x="257175" y="102870"/>
                </a:cubicBezTo>
                <a:lnTo>
                  <a:pt x="257175" y="246888"/>
                </a:lnTo>
                <a:cubicBezTo>
                  <a:pt x="257175" y="252546"/>
                  <a:pt x="252546" y="257175"/>
                  <a:pt x="246888" y="257175"/>
                </a:cubicBezTo>
                <a:lnTo>
                  <a:pt x="180858" y="257175"/>
                </a:lnTo>
                <a:lnTo>
                  <a:pt x="169736" y="257175"/>
                </a:lnTo>
                <a:lnTo>
                  <a:pt x="118300" y="257175"/>
                </a:lnTo>
                <a:lnTo>
                  <a:pt x="107178" y="257175"/>
                </a:lnTo>
                <a:lnTo>
                  <a:pt x="41148" y="257175"/>
                </a:lnTo>
                <a:cubicBezTo>
                  <a:pt x="35490" y="257175"/>
                  <a:pt x="30861" y="252546"/>
                  <a:pt x="30861" y="246888"/>
                </a:cubicBezTo>
                <a:lnTo>
                  <a:pt x="30861" y="102870"/>
                </a:lnTo>
                <a:cubicBezTo>
                  <a:pt x="30861" y="97212"/>
                  <a:pt x="35490" y="92583"/>
                  <a:pt x="41148" y="92583"/>
                </a:cubicBezTo>
                <a:lnTo>
                  <a:pt x="246888" y="92583"/>
                </a:lnTo>
                <a:moveTo>
                  <a:pt x="41148" y="288036"/>
                </a:moveTo>
                <a:lnTo>
                  <a:pt x="96891" y="288036"/>
                </a:lnTo>
                <a:lnTo>
                  <a:pt x="86604" y="318897"/>
                </a:lnTo>
                <a:lnTo>
                  <a:pt x="56578" y="318897"/>
                </a:lnTo>
                <a:cubicBezTo>
                  <a:pt x="48027" y="318897"/>
                  <a:pt x="41148" y="325776"/>
                  <a:pt x="41148" y="334327"/>
                </a:cubicBezTo>
                <a:cubicBezTo>
                  <a:pt x="41148" y="342879"/>
                  <a:pt x="48027" y="349758"/>
                  <a:pt x="56578" y="349758"/>
                </a:cubicBezTo>
                <a:lnTo>
                  <a:pt x="76317" y="349758"/>
                </a:lnTo>
                <a:lnTo>
                  <a:pt x="97727" y="349758"/>
                </a:lnTo>
                <a:lnTo>
                  <a:pt x="190310" y="349758"/>
                </a:lnTo>
                <a:lnTo>
                  <a:pt x="211719" y="349758"/>
                </a:lnTo>
                <a:lnTo>
                  <a:pt x="231458" y="349758"/>
                </a:lnTo>
                <a:cubicBezTo>
                  <a:pt x="240009" y="349758"/>
                  <a:pt x="246888" y="342879"/>
                  <a:pt x="246888" y="334327"/>
                </a:cubicBezTo>
                <a:cubicBezTo>
                  <a:pt x="246888" y="325776"/>
                  <a:pt x="240009" y="318897"/>
                  <a:pt x="231458" y="318897"/>
                </a:cubicBezTo>
                <a:lnTo>
                  <a:pt x="201432" y="318897"/>
                </a:lnTo>
                <a:lnTo>
                  <a:pt x="191145" y="288036"/>
                </a:lnTo>
                <a:lnTo>
                  <a:pt x="246888" y="288036"/>
                </a:lnTo>
                <a:cubicBezTo>
                  <a:pt x="269584" y="288036"/>
                  <a:pt x="288036" y="269584"/>
                  <a:pt x="288036" y="246888"/>
                </a:cubicBezTo>
                <a:lnTo>
                  <a:pt x="288036" y="102870"/>
                </a:lnTo>
                <a:cubicBezTo>
                  <a:pt x="288036" y="80174"/>
                  <a:pt x="269584" y="61722"/>
                  <a:pt x="246888" y="61722"/>
                </a:cubicBezTo>
                <a:lnTo>
                  <a:pt x="41148" y="61722"/>
                </a:lnTo>
                <a:cubicBezTo>
                  <a:pt x="18452" y="61722"/>
                  <a:pt x="0" y="80174"/>
                  <a:pt x="0" y="102870"/>
                </a:cubicBezTo>
                <a:lnTo>
                  <a:pt x="0" y="246888"/>
                </a:lnTo>
                <a:cubicBezTo>
                  <a:pt x="0" y="269584"/>
                  <a:pt x="18452" y="288036"/>
                  <a:pt x="41148" y="288036"/>
                </a:cubicBezTo>
                <a:lnTo>
                  <a:pt x="41148" y="288036"/>
                </a:lnTo>
                <a:moveTo>
                  <a:pt x="119136" y="318897"/>
                </a:moveTo>
                <a:lnTo>
                  <a:pt x="129423" y="288036"/>
                </a:lnTo>
                <a:lnTo>
                  <a:pt x="158613" y="288036"/>
                </a:lnTo>
                <a:lnTo>
                  <a:pt x="168900" y="318897"/>
                </a:lnTo>
                <a:lnTo>
                  <a:pt x="119136" y="318897"/>
                </a:lnTo>
                <a:moveTo>
                  <a:pt x="339471" y="92583"/>
                </a:moveTo>
                <a:lnTo>
                  <a:pt x="380619" y="92583"/>
                </a:lnTo>
                <a:lnTo>
                  <a:pt x="380619" y="113157"/>
                </a:lnTo>
                <a:lnTo>
                  <a:pt x="339471" y="113157"/>
                </a:lnTo>
                <a:lnTo>
                  <a:pt x="339471" y="92583"/>
                </a:lnTo>
                <a:moveTo>
                  <a:pt x="339471" y="144018"/>
                </a:moveTo>
                <a:lnTo>
                  <a:pt x="380619" y="144018"/>
                </a:lnTo>
                <a:lnTo>
                  <a:pt x="380619" y="164592"/>
                </a:lnTo>
                <a:lnTo>
                  <a:pt x="339471" y="164592"/>
                </a:lnTo>
                <a:lnTo>
                  <a:pt x="339471" y="144018"/>
                </a:lnTo>
                <a:moveTo>
                  <a:pt x="380619" y="195453"/>
                </a:moveTo>
                <a:lnTo>
                  <a:pt x="380619" y="318897"/>
                </a:lnTo>
                <a:lnTo>
                  <a:pt x="339471" y="318897"/>
                </a:lnTo>
                <a:lnTo>
                  <a:pt x="339471" y="195453"/>
                </a:lnTo>
                <a:lnTo>
                  <a:pt x="380619" y="195453"/>
                </a:lnTo>
                <a:moveTo>
                  <a:pt x="308610" y="92583"/>
                </a:moveTo>
                <a:lnTo>
                  <a:pt x="308610" y="318897"/>
                </a:lnTo>
                <a:cubicBezTo>
                  <a:pt x="308610" y="335935"/>
                  <a:pt x="322433" y="349758"/>
                  <a:pt x="339471" y="349758"/>
                </a:cubicBezTo>
                <a:lnTo>
                  <a:pt x="380619" y="349758"/>
                </a:lnTo>
                <a:cubicBezTo>
                  <a:pt x="397657" y="349758"/>
                  <a:pt x="411480" y="335935"/>
                  <a:pt x="411480" y="318897"/>
                </a:cubicBezTo>
                <a:lnTo>
                  <a:pt x="411480" y="92583"/>
                </a:lnTo>
                <a:cubicBezTo>
                  <a:pt x="411480" y="75545"/>
                  <a:pt x="397657" y="61722"/>
                  <a:pt x="380619" y="61722"/>
                </a:cubicBezTo>
                <a:lnTo>
                  <a:pt x="339471" y="61722"/>
                </a:lnTo>
                <a:cubicBezTo>
                  <a:pt x="322433" y="61722"/>
                  <a:pt x="308610" y="75545"/>
                  <a:pt x="308610" y="92583"/>
                </a:cubicBezTo>
                <a:lnTo>
                  <a:pt x="308610" y="92583"/>
                </a:lnTo>
                <a:moveTo>
                  <a:pt x="360045" y="272606"/>
                </a:moveTo>
                <a:cubicBezTo>
                  <a:pt x="368567" y="272606"/>
                  <a:pt x="375475" y="265697"/>
                  <a:pt x="375475" y="257175"/>
                </a:cubicBezTo>
                <a:cubicBezTo>
                  <a:pt x="375475" y="248653"/>
                  <a:pt x="368567" y="241744"/>
                  <a:pt x="360045" y="241744"/>
                </a:cubicBezTo>
                <a:cubicBezTo>
                  <a:pt x="351523" y="241744"/>
                  <a:pt x="344615" y="248653"/>
                  <a:pt x="344615" y="257175"/>
                </a:cubicBezTo>
                <a:cubicBezTo>
                  <a:pt x="344615" y="265697"/>
                  <a:pt x="351523" y="272606"/>
                  <a:pt x="360045" y="27260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skills to use search engines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browse websites and utilize online tools.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Navigation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educational websites that are fun and informative.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resources that enhance your learning experience.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Finding Educational Websites</a:t>
            </a:r>
            <a:endParaRPr lang="en-US" sz="1394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online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protect yourself while exploring the internet.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Essentials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41845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0"/>
                  <a:pt x="429860" y="0"/>
                  <a:pt x="960120" y="0"/>
                </a:cubicBezTo>
                <a:cubicBezTo>
                  <a:pt x="1490380" y="0"/>
                  <a:pt x="1920240" y="429860"/>
                  <a:pt x="1920240" y="960120"/>
                </a:cubicBezTo>
                <a:cubicBezTo>
                  <a:pt x="1920240" y="1490380"/>
                  <a:pt x="1490380" y="1920240"/>
                  <a:pt x="960120" y="1920240"/>
                </a:cubicBezTo>
                <a:cubicBezTo>
                  <a:pt x="429860" y="1920240"/>
                  <a:pt x="0" y="1490380"/>
                  <a:pt x="0" y="9601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151487" y="1606522"/>
            <a:ext cx="1920240" cy="1920240"/>
          </a:xfrm>
          <a:custGeom>
            <a:avLst/>
            <a:gdLst/>
            <a:ahLst/>
            <a:cxnLst/>
            <a:rect l="l" t="t" r="r" b="b"/>
            <a:pathLst>
              <a:path w="1920240" h="1920240">
                <a:moveTo>
                  <a:pt x="0" y="960120"/>
                </a:moveTo>
                <a:cubicBezTo>
                  <a:pt x="0" y="429860"/>
                  <a:pt x="429860" y="0"/>
                  <a:pt x="960120" y="0"/>
                </a:cubicBezTo>
                <a:cubicBezTo>
                  <a:pt x="1490380" y="0"/>
                  <a:pt x="1920240" y="429860"/>
                  <a:pt x="1920240" y="960120"/>
                </a:cubicBezTo>
                <a:cubicBezTo>
                  <a:pt x="1920240" y="1490380"/>
                  <a:pt x="1490380" y="1920240"/>
                  <a:pt x="960120" y="1920240"/>
                </a:cubicBezTo>
                <a:cubicBezTo>
                  <a:pt x="429860" y="1920240"/>
                  <a:pt x="0" y="1490380"/>
                  <a:pt x="0" y="9601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095999" y="1606522"/>
            <a:ext cx="0" cy="4206240"/>
          </a:xfrm>
          <a:custGeom>
            <a:avLst/>
            <a:gdLst/>
            <a:ahLst/>
            <a:cxnLst/>
            <a:rect l="l" t="t" r="r" b="b"/>
            <a:pathLst>
              <a:path w="0" h="4206240">
                <a:moveTo>
                  <a:pt x="0" y="0"/>
                </a:moveTo>
                <a:lnTo>
                  <a:pt x="0" y="4206240"/>
                </a:lnTo>
              </a:path>
            </a:pathLst>
          </a:custGeom>
          <a:noFill/>
          <a:ln w="9525">
            <a:solidFill>
              <a:srgbClr val="E8E8E8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30436" y="4338082"/>
            <a:ext cx="4808926" cy="1463040"/>
          </a:xfrm>
          <a:custGeom>
            <a:avLst/>
            <a:gdLst/>
            <a:ahLst/>
            <a:cxnLst/>
            <a:rect l="l" t="t" r="r" b="b"/>
            <a:pathLst>
              <a:path w="4808926" h="1463040">
                <a:moveTo>
                  <a:pt x="0" y="146304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digital literacy by using technology across subjects.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integrate coding into math lessons to enhance skills and encourage cross-disciplinary learning.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30436" y="3718803"/>
            <a:ext cx="4808926" cy="457200"/>
          </a:xfrm>
          <a:custGeom>
            <a:avLst/>
            <a:gdLst/>
            <a:ahLst/>
            <a:cxnLst/>
            <a:rect l="l" t="t" r="r" b="b"/>
            <a:pathLst>
              <a:path w="4808926" h="457200">
                <a:moveTo>
                  <a:pt x="0" y="45720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Literacy Integration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499045" y="206372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627236" y="102313"/>
                </a:moveTo>
                <a:cubicBezTo>
                  <a:pt x="607276" y="96183"/>
                  <a:pt x="586216" y="107185"/>
                  <a:pt x="580087" y="127144"/>
                </a:cubicBezTo>
                <a:lnTo>
                  <a:pt x="353773" y="856378"/>
                </a:lnTo>
                <a:cubicBezTo>
                  <a:pt x="347643" y="876338"/>
                  <a:pt x="358645" y="897398"/>
                  <a:pt x="378604" y="903527"/>
                </a:cubicBezTo>
                <a:cubicBezTo>
                  <a:pt x="398564" y="909657"/>
                  <a:pt x="419624" y="898655"/>
                  <a:pt x="425753" y="878696"/>
                </a:cubicBezTo>
                <a:lnTo>
                  <a:pt x="652067" y="149462"/>
                </a:lnTo>
                <a:cubicBezTo>
                  <a:pt x="658197" y="129502"/>
                  <a:pt x="647195" y="108442"/>
                  <a:pt x="627236" y="102313"/>
                </a:cubicBezTo>
                <a:lnTo>
                  <a:pt x="627236" y="102313"/>
                </a:lnTo>
                <a:moveTo>
                  <a:pt x="739450" y="288550"/>
                </a:moveTo>
                <a:cubicBezTo>
                  <a:pt x="725148" y="303795"/>
                  <a:pt x="725934" y="327684"/>
                  <a:pt x="741178" y="341828"/>
                </a:cubicBezTo>
                <a:lnTo>
                  <a:pt x="912957" y="502920"/>
                </a:lnTo>
                <a:lnTo>
                  <a:pt x="741178" y="664012"/>
                </a:lnTo>
                <a:cubicBezTo>
                  <a:pt x="725934" y="678313"/>
                  <a:pt x="725148" y="702202"/>
                  <a:pt x="739450" y="717290"/>
                </a:cubicBezTo>
                <a:cubicBezTo>
                  <a:pt x="753751" y="732377"/>
                  <a:pt x="777640" y="733320"/>
                  <a:pt x="792728" y="719018"/>
                </a:cubicBezTo>
                <a:lnTo>
                  <a:pt x="993896" y="530423"/>
                </a:lnTo>
                <a:cubicBezTo>
                  <a:pt x="1001439" y="523351"/>
                  <a:pt x="1005840" y="513293"/>
                  <a:pt x="1005840" y="502920"/>
                </a:cubicBezTo>
                <a:cubicBezTo>
                  <a:pt x="1005840" y="492547"/>
                  <a:pt x="1001597" y="482489"/>
                  <a:pt x="993896" y="475417"/>
                </a:cubicBezTo>
                <a:lnTo>
                  <a:pt x="792728" y="286822"/>
                </a:lnTo>
                <a:cubicBezTo>
                  <a:pt x="777483" y="272520"/>
                  <a:pt x="753594" y="273306"/>
                  <a:pt x="739450" y="288550"/>
                </a:cubicBezTo>
                <a:lnTo>
                  <a:pt x="739450" y="288550"/>
                </a:lnTo>
                <a:moveTo>
                  <a:pt x="266390" y="288550"/>
                </a:moveTo>
                <a:cubicBezTo>
                  <a:pt x="252089" y="273306"/>
                  <a:pt x="228200" y="272520"/>
                  <a:pt x="213112" y="286822"/>
                </a:cubicBezTo>
                <a:lnTo>
                  <a:pt x="11944" y="475417"/>
                </a:lnTo>
                <a:cubicBezTo>
                  <a:pt x="4243" y="482489"/>
                  <a:pt x="0" y="492547"/>
                  <a:pt x="0" y="502920"/>
                </a:cubicBezTo>
                <a:cubicBezTo>
                  <a:pt x="0" y="513293"/>
                  <a:pt x="4243" y="523351"/>
                  <a:pt x="11944" y="530423"/>
                </a:cubicBezTo>
                <a:lnTo>
                  <a:pt x="213112" y="719018"/>
                </a:lnTo>
                <a:cubicBezTo>
                  <a:pt x="228357" y="733320"/>
                  <a:pt x="252246" y="732534"/>
                  <a:pt x="266390" y="717290"/>
                </a:cubicBezTo>
                <a:cubicBezTo>
                  <a:pt x="280535" y="702045"/>
                  <a:pt x="279906" y="678156"/>
                  <a:pt x="264662" y="664012"/>
                </a:cubicBezTo>
                <a:lnTo>
                  <a:pt x="92883" y="502920"/>
                </a:lnTo>
                <a:lnTo>
                  <a:pt x="264662" y="341828"/>
                </a:lnTo>
                <a:cubicBezTo>
                  <a:pt x="279906" y="327527"/>
                  <a:pt x="280692" y="303638"/>
                  <a:pt x="266390" y="288550"/>
                </a:cubicBezTo>
                <a:lnTo>
                  <a:pt x="266390" y="2885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2636" y="4338082"/>
            <a:ext cx="4808927" cy="1463040"/>
          </a:xfrm>
          <a:custGeom>
            <a:avLst/>
            <a:gdLst/>
            <a:ahLst/>
            <a:cxnLst/>
            <a:rect l="l" t="t" r="r" b="b"/>
            <a:pathLst>
              <a:path w="4808927" h="1463040">
                <a:moveTo>
                  <a:pt x="0" y="146304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engaged students moderately.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enhance participation, implement interactive activities such as group discussions or hands-on projects.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6" y="3718803"/>
            <a:ext cx="4808927" cy="457200"/>
          </a:xfrm>
          <a:custGeom>
            <a:avLst/>
            <a:gdLst/>
            <a:ahLst/>
            <a:cxnLst/>
            <a:rect l="l" t="t" r="r" b="b"/>
            <a:pathLst>
              <a:path w="4808927" h="457200">
                <a:moveTo>
                  <a:pt x="0" y="45720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Engagement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608687" y="206372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709589" y="488972"/>
                </a:moveTo>
                <a:cubicBezTo>
                  <a:pt x="737878" y="448502"/>
                  <a:pt x="754380" y="399193"/>
                  <a:pt x="754380" y="345758"/>
                </a:cubicBezTo>
                <a:cubicBezTo>
                  <a:pt x="754380" y="206865"/>
                  <a:pt x="641812" y="94297"/>
                  <a:pt x="502920" y="94297"/>
                </a:cubicBezTo>
                <a:cubicBezTo>
                  <a:pt x="364028" y="94297"/>
                  <a:pt x="251460" y="206865"/>
                  <a:pt x="251460" y="345758"/>
                </a:cubicBezTo>
                <a:cubicBezTo>
                  <a:pt x="251460" y="399193"/>
                  <a:pt x="267962" y="448502"/>
                  <a:pt x="296251" y="488972"/>
                </a:cubicBezTo>
                <a:cubicBezTo>
                  <a:pt x="303520" y="499384"/>
                  <a:pt x="312164" y="511171"/>
                  <a:pt x="321397" y="523744"/>
                </a:cubicBezTo>
                <a:lnTo>
                  <a:pt x="321397" y="523744"/>
                </a:lnTo>
                <a:cubicBezTo>
                  <a:pt x="346740" y="558516"/>
                  <a:pt x="376994" y="600164"/>
                  <a:pt x="399586" y="641223"/>
                </a:cubicBezTo>
                <a:cubicBezTo>
                  <a:pt x="420017" y="678549"/>
                  <a:pt x="430429" y="717447"/>
                  <a:pt x="435537" y="754183"/>
                </a:cubicBezTo>
                <a:lnTo>
                  <a:pt x="339864" y="754380"/>
                </a:lnTo>
                <a:cubicBezTo>
                  <a:pt x="335542" y="730806"/>
                  <a:pt x="328273" y="707820"/>
                  <a:pt x="316682" y="686604"/>
                </a:cubicBezTo>
                <a:cubicBezTo>
                  <a:pt x="297234" y="651242"/>
                  <a:pt x="273070" y="618041"/>
                  <a:pt x="248906" y="584841"/>
                </a:cubicBezTo>
                <a:lnTo>
                  <a:pt x="248906" y="584841"/>
                </a:lnTo>
                <a:lnTo>
                  <a:pt x="248906" y="584841"/>
                </a:lnTo>
                <a:cubicBezTo>
                  <a:pt x="238690" y="570893"/>
                  <a:pt x="228475" y="556944"/>
                  <a:pt x="218652" y="542800"/>
                </a:cubicBezTo>
                <a:cubicBezTo>
                  <a:pt x="179951" y="487007"/>
                  <a:pt x="157163" y="419034"/>
                  <a:pt x="157163" y="345757"/>
                </a:cubicBezTo>
                <a:cubicBezTo>
                  <a:pt x="157163" y="154805"/>
                  <a:pt x="311968" y="0"/>
                  <a:pt x="502920" y="0"/>
                </a:cubicBezTo>
                <a:cubicBezTo>
                  <a:pt x="693872" y="0"/>
                  <a:pt x="848678" y="154805"/>
                  <a:pt x="848678" y="345757"/>
                </a:cubicBezTo>
                <a:cubicBezTo>
                  <a:pt x="848678" y="419034"/>
                  <a:pt x="825889" y="487007"/>
                  <a:pt x="786991" y="542800"/>
                </a:cubicBezTo>
                <a:cubicBezTo>
                  <a:pt x="777169" y="556944"/>
                  <a:pt x="766953" y="570893"/>
                  <a:pt x="756737" y="584841"/>
                </a:cubicBezTo>
                <a:lnTo>
                  <a:pt x="756737" y="584841"/>
                </a:lnTo>
                <a:lnTo>
                  <a:pt x="756737" y="584841"/>
                </a:lnTo>
                <a:cubicBezTo>
                  <a:pt x="732574" y="617845"/>
                  <a:pt x="708410" y="651046"/>
                  <a:pt x="688961" y="686604"/>
                </a:cubicBezTo>
                <a:cubicBezTo>
                  <a:pt x="677370" y="707820"/>
                  <a:pt x="670102" y="730806"/>
                  <a:pt x="665780" y="754380"/>
                </a:cubicBezTo>
                <a:lnTo>
                  <a:pt x="570303" y="754380"/>
                </a:lnTo>
                <a:cubicBezTo>
                  <a:pt x="575411" y="717643"/>
                  <a:pt x="585823" y="678549"/>
                  <a:pt x="606254" y="641419"/>
                </a:cubicBezTo>
                <a:cubicBezTo>
                  <a:pt x="628847" y="600361"/>
                  <a:pt x="659100" y="558713"/>
                  <a:pt x="684443" y="523940"/>
                </a:cubicBezTo>
                <a:lnTo>
                  <a:pt x="684443" y="523940"/>
                </a:lnTo>
                <a:lnTo>
                  <a:pt x="684443" y="523940"/>
                </a:lnTo>
                <a:lnTo>
                  <a:pt x="684443" y="523940"/>
                </a:lnTo>
                <a:cubicBezTo>
                  <a:pt x="693676" y="511367"/>
                  <a:pt x="702124" y="499580"/>
                  <a:pt x="709392" y="489168"/>
                </a:cubicBezTo>
                <a:lnTo>
                  <a:pt x="709589" y="488972"/>
                </a:lnTo>
                <a:moveTo>
                  <a:pt x="502920" y="251460"/>
                </a:moveTo>
                <a:cubicBezTo>
                  <a:pt x="450860" y="251460"/>
                  <a:pt x="408622" y="293697"/>
                  <a:pt x="408622" y="345758"/>
                </a:cubicBezTo>
                <a:cubicBezTo>
                  <a:pt x="408622" y="363045"/>
                  <a:pt x="394478" y="377190"/>
                  <a:pt x="377190" y="377190"/>
                </a:cubicBezTo>
                <a:cubicBezTo>
                  <a:pt x="359902" y="377190"/>
                  <a:pt x="345758" y="363045"/>
                  <a:pt x="345758" y="345758"/>
                </a:cubicBezTo>
                <a:cubicBezTo>
                  <a:pt x="345758" y="258925"/>
                  <a:pt x="416088" y="188595"/>
                  <a:pt x="502920" y="188595"/>
                </a:cubicBezTo>
                <a:cubicBezTo>
                  <a:pt x="520208" y="188595"/>
                  <a:pt x="534353" y="202740"/>
                  <a:pt x="534353" y="220027"/>
                </a:cubicBezTo>
                <a:cubicBezTo>
                  <a:pt x="534353" y="237315"/>
                  <a:pt x="520208" y="251460"/>
                  <a:pt x="502920" y="251460"/>
                </a:cubicBezTo>
                <a:lnTo>
                  <a:pt x="502920" y="251460"/>
                </a:lnTo>
                <a:moveTo>
                  <a:pt x="502920" y="1005840"/>
                </a:moveTo>
                <a:cubicBezTo>
                  <a:pt x="416088" y="1005840"/>
                  <a:pt x="345758" y="935510"/>
                  <a:pt x="345758" y="848678"/>
                </a:cubicBezTo>
                <a:lnTo>
                  <a:pt x="345758" y="817245"/>
                </a:lnTo>
                <a:lnTo>
                  <a:pt x="660082" y="817245"/>
                </a:lnTo>
                <a:lnTo>
                  <a:pt x="660082" y="848678"/>
                </a:lnTo>
                <a:cubicBezTo>
                  <a:pt x="660082" y="935510"/>
                  <a:pt x="589752" y="1005840"/>
                  <a:pt x="502920" y="10058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practice their digital literacy skills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resources for parents to effectively support their children's digital literacy at home.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Practice Support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follow-up lessons to strengthen foundational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creating engaging digital content that promotes online collaboration and critical evaluation of information.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Follow-Up Lessons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338" r="323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resources to help parents understand the importance of digital literacy.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guidance on how parents can reinforce learning at home.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Resources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Send home activity sheets that outline what students are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tips for parents on how to support their child's digital literacy development.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Sheets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you encounter any online harassment or bullying, report it to a trusted adult immediately.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available resources and support systems to address any concerns you may have.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Reporting Incidents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009" y="90983"/>
                </a:moveTo>
                <a:cubicBezTo>
                  <a:pt x="61608" y="80296"/>
                  <a:pt x="49949" y="73152"/>
                  <a:pt x="36576" y="73152"/>
                </a:cubicBezTo>
                <a:cubicBezTo>
                  <a:pt x="16402" y="73152"/>
                  <a:pt x="0" y="89554"/>
                  <a:pt x="0" y="109728"/>
                </a:cubicBezTo>
                <a:cubicBezTo>
                  <a:pt x="0" y="125959"/>
                  <a:pt x="10573" y="139732"/>
                  <a:pt x="25203" y="144475"/>
                </a:cubicBezTo>
                <a:cubicBezTo>
                  <a:pt x="20745" y="156420"/>
                  <a:pt x="18288" y="169393"/>
                  <a:pt x="18288" y="182880"/>
                </a:cubicBezTo>
                <a:cubicBezTo>
                  <a:pt x="18288" y="243459"/>
                  <a:pt x="67437" y="292608"/>
                  <a:pt x="128016" y="292608"/>
                </a:cubicBezTo>
                <a:cubicBezTo>
                  <a:pt x="164992" y="292608"/>
                  <a:pt x="197682" y="274320"/>
                  <a:pt x="217570" y="246316"/>
                </a:cubicBezTo>
                <a:lnTo>
                  <a:pt x="302324" y="290551"/>
                </a:lnTo>
                <a:cubicBezTo>
                  <a:pt x="304952" y="291922"/>
                  <a:pt x="307810" y="292608"/>
                  <a:pt x="310782" y="292608"/>
                </a:cubicBezTo>
                <a:lnTo>
                  <a:pt x="311925" y="292608"/>
                </a:lnTo>
                <a:cubicBezTo>
                  <a:pt x="317068" y="292608"/>
                  <a:pt x="321983" y="290436"/>
                  <a:pt x="325469" y="286607"/>
                </a:cubicBezTo>
                <a:lnTo>
                  <a:pt x="361645" y="246831"/>
                </a:lnTo>
                <a:cubicBezTo>
                  <a:pt x="364274" y="243916"/>
                  <a:pt x="365760" y="240144"/>
                  <a:pt x="365760" y="236258"/>
                </a:cubicBezTo>
                <a:cubicBezTo>
                  <a:pt x="365760" y="231458"/>
                  <a:pt x="363531" y="226886"/>
                  <a:pt x="359759" y="223914"/>
                </a:cubicBezTo>
                <a:lnTo>
                  <a:pt x="201454" y="98698"/>
                </a:lnTo>
                <a:cubicBezTo>
                  <a:pt x="180537" y="82125"/>
                  <a:pt x="154648" y="73152"/>
                  <a:pt x="128016" y="73152"/>
                </a:cubicBezTo>
                <a:cubicBezTo>
                  <a:pt x="105842" y="73152"/>
                  <a:pt x="85268" y="79724"/>
                  <a:pt x="68008" y="90983"/>
                </a:cubicBezTo>
                <a:lnTo>
                  <a:pt x="68009" y="90983"/>
                </a:lnTo>
                <a:moveTo>
                  <a:pt x="39148" y="118529"/>
                </a:moveTo>
                <a:cubicBezTo>
                  <a:pt x="38348" y="118758"/>
                  <a:pt x="37490" y="118872"/>
                  <a:pt x="36576" y="118872"/>
                </a:cubicBezTo>
                <a:cubicBezTo>
                  <a:pt x="31547" y="118872"/>
                  <a:pt x="27432" y="114757"/>
                  <a:pt x="27432" y="109728"/>
                </a:cubicBezTo>
                <a:cubicBezTo>
                  <a:pt x="27432" y="104699"/>
                  <a:pt x="31547" y="100584"/>
                  <a:pt x="36576" y="100584"/>
                </a:cubicBezTo>
                <a:cubicBezTo>
                  <a:pt x="41605" y="100584"/>
                  <a:pt x="45720" y="104699"/>
                  <a:pt x="45720" y="109728"/>
                </a:cubicBezTo>
                <a:cubicBezTo>
                  <a:pt x="45720" y="109899"/>
                  <a:pt x="45720" y="110128"/>
                  <a:pt x="45720" y="110300"/>
                </a:cubicBezTo>
                <a:cubicBezTo>
                  <a:pt x="43434" y="112928"/>
                  <a:pt x="41205" y="115672"/>
                  <a:pt x="39148" y="118472"/>
                </a:cubicBezTo>
                <a:lnTo>
                  <a:pt x="39148" y="118529"/>
                </a:lnTo>
                <a:moveTo>
                  <a:pt x="230257" y="221971"/>
                </a:moveTo>
                <a:cubicBezTo>
                  <a:pt x="218084" y="215627"/>
                  <a:pt x="203111" y="219227"/>
                  <a:pt x="195167" y="230429"/>
                </a:cubicBezTo>
                <a:cubicBezTo>
                  <a:pt x="180251" y="251517"/>
                  <a:pt x="155734" y="265176"/>
                  <a:pt x="128016" y="265176"/>
                </a:cubicBezTo>
                <a:cubicBezTo>
                  <a:pt x="82582" y="265176"/>
                  <a:pt x="45720" y="228314"/>
                  <a:pt x="45720" y="182880"/>
                </a:cubicBezTo>
                <a:cubicBezTo>
                  <a:pt x="45720" y="137446"/>
                  <a:pt x="82582" y="100584"/>
                  <a:pt x="128016" y="100584"/>
                </a:cubicBezTo>
                <a:cubicBezTo>
                  <a:pt x="148476" y="100584"/>
                  <a:pt x="168364" y="107499"/>
                  <a:pt x="184423" y="120186"/>
                </a:cubicBezTo>
                <a:lnTo>
                  <a:pt x="224428" y="151848"/>
                </a:lnTo>
                <a:lnTo>
                  <a:pt x="217627" y="160934"/>
                </a:lnTo>
                <a:cubicBezTo>
                  <a:pt x="213055" y="166992"/>
                  <a:pt x="214313" y="175565"/>
                  <a:pt x="220370" y="180137"/>
                </a:cubicBezTo>
                <a:cubicBezTo>
                  <a:pt x="226428" y="184709"/>
                  <a:pt x="235001" y="183451"/>
                  <a:pt x="239573" y="177394"/>
                </a:cubicBezTo>
                <a:lnTo>
                  <a:pt x="245974" y="168878"/>
                </a:lnTo>
                <a:lnTo>
                  <a:pt x="332956" y="237630"/>
                </a:lnTo>
                <a:lnTo>
                  <a:pt x="309582" y="263347"/>
                </a:lnTo>
                <a:lnTo>
                  <a:pt x="230257" y="221971"/>
                </a:lnTo>
                <a:moveTo>
                  <a:pt x="128016" y="210312"/>
                </a:moveTo>
                <a:cubicBezTo>
                  <a:pt x="143166" y="210312"/>
                  <a:pt x="155448" y="198030"/>
                  <a:pt x="155448" y="182880"/>
                </a:cubicBezTo>
                <a:cubicBezTo>
                  <a:pt x="155448" y="167730"/>
                  <a:pt x="143166" y="155448"/>
                  <a:pt x="128016" y="155448"/>
                </a:cubicBezTo>
                <a:cubicBezTo>
                  <a:pt x="112866" y="155448"/>
                  <a:pt x="100584" y="167730"/>
                  <a:pt x="100584" y="182880"/>
                </a:cubicBezTo>
                <a:cubicBezTo>
                  <a:pt x="100584" y="198030"/>
                  <a:pt x="112866" y="210312"/>
                  <a:pt x="128016" y="210312"/>
                </a:cubicBezTo>
                <a:lnTo>
                  <a:pt x="128016" y="2103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keep personal information private, including your full name, address, and phone number.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cautious when clicking on links or downloading files from unknown sources.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Guidelines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the Digital Generation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2025-03-09T17:36:54Z</dcterms:created>
  <dcterms:modified xsi:type="dcterms:W3CDTF">2025-03-09T17:36:54Z</dcterms:modified>
</cp:coreProperties>
</file>