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cbc175c8d21ce10838cbb28c0217444251b252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a2bb2d8b129e89e320beabc5bd4a34bde3f661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a4e6457fb8be789b8b7d11399199865cde5aef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709c9dbd4e3eec9ad61a1867eb5f81ced00e8c5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cd5b4398c56409ad456f55676b8d169ad43fa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881a8c4ab8f9ecb4160c5422e05da6da52f68bf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1cf88c42329ffd710e17d09983eaee67b52d4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7c9be52406552e2bd8bb35c47c5b6e159e0e4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12c09894c4fabacff8b377ec4e021bc936cba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d6e082a0b11841efc034b5356ed6cd6c9e491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4c74cedfc908fea20d006a9594943d861cdcdc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309b41eaa4cec1b42431d79fdc1c4ce19c4d41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846" r="-608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From Goal Setting to Assessment and Engagement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Strategies for Effective Reading Plans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Reading Plan and Setting Goals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Create a Reading Plan?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Realistic Goals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School Journals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Personalized Reading Plan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Practice: Creating a Reading Plan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Practice: Writing a Reflection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for Mixed-Ability Gr…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Tasks for Advanced Learners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use school journals to track our progress and reflect on our experiences.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will help us understand our growth and make adjustments to our plans as needed.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Tracking Progress and Reflection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learn how to create a personalized reading plan and set achievable goals.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plans will be tailored to your interests and designed to maximize your learning experience.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Personalized Plans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our 9-week reading plan and goal-setting journey!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program is designed to help you develop a structured approach to reading and achieving your goals.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Reading Plan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Reading Plan and Setting Goals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Create a Reading Plan?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reading plan helps us develop a love for reading.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improves our literacy skills, enhancing our ability to understand and communicate effectively.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a Love for Reading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reading plan enables us to set realistic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us to monitor our progress, ensuring we stay motivated and on track.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Goals and Tracking Progress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a reading plan, we can take ownership of our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empowers us to make informed decisions about our reading habits and preferences.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Taking Ownership of Learning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reading plan helps us develop skills such as time management and self-regulation.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fosters self-motivation, which is crucial for personal and professional growth.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Essential Life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Realistic Goals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use our school journals to track our progress and reflect on our achievements.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helps us stay motivated and recognize our growth.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Tracking Progress Effectively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Our goals should align with our reading interests and abilities.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our objectives are both engaging and realistic.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Aligning Goals with Interests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need to set specific, measurable, achievable, relevant, and time-bound (SMART) goals.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criteria help ensure our goals are clear and attainable.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SMART Goals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School Journals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Improvements and Celebrating Achievements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Our journals will help us identify areas for improvement and celebrate our achievements.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reviewing our entries, we can recognize our growth and set new goals.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Recording Books and Thoughts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use our journals to record the books we've read, note our thoughts and opinions.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helps us engage more deeply with the material and articulate our perspectives.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Tracking Reading Progress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0"/>
              </a:spcBef>
              <a:buNone/>
            </a:pPr>
            <a:r>
              <a:rPr lang="en-US" sz="12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School journals are a valuable tool for tracking our reading progress and reflecting on our experiences.</a:t>
            </a:r>
            <a:endParaRPr lang="en-US" sz="1232" dirty="0"/>
          </a:p>
          <a:p>
            <a:pPr algn="l" marL="0" indent="0">
              <a:lnSpc>
                <a:spcPct val="90000"/>
              </a:lnSpc>
              <a:spcBef>
                <a:spcPts val="880"/>
              </a:spcBef>
              <a:buNone/>
            </a:pPr>
            <a:r>
              <a:rPr lang="en-US" sz="12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us to monitor our development and understand our reading habits effectively.</a:t>
            </a:r>
            <a:endParaRPr lang="en-US" sz="12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0047" r="-1000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Personalized Reading Plan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create a personalized reading plan that suits our interests and reading level.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plan will be tailored to enhance our reading experience and skills.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Personalized Reading Plans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Our plan will include our goals, reading schedule, and strategies for improving our reading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will help us structure our reading activities effectively.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the Reading Plan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use a template or create our own plan using our school journals.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provide a framework for organizing our reading objectives.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Tools for Creating the Plan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review and adjust our plan regularly to ensure we're on track to meet our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iterative process allows us to refine our approach and achieve better results.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Reviewing and Adjusting the Plan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6436" r="-11643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Practice: Creating a Reading Plan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goal is to collaboratively develop effective reading plans.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all necessary elements are included and plans are optimized.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the Activity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24475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share our plans with a partner or in a small group.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us get feedback and suggestions to improve our reading plans.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Suggestions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82"/>
            <a:ext cx="365760" cy="365744"/>
          </a:xfrm>
          <a:custGeom>
            <a:avLst/>
            <a:gdLst/>
            <a:ahLst/>
            <a:cxnLst/>
            <a:rect l="l" t="t" r="r" b="b"/>
            <a:pathLst>
              <a:path w="365760" h="365744">
                <a:moveTo>
                  <a:pt x="148590" y="297178"/>
                </a:moveTo>
                <a:cubicBezTo>
                  <a:pt x="148590" y="278247"/>
                  <a:pt x="133232" y="262890"/>
                  <a:pt x="114300" y="262890"/>
                </a:cubicBezTo>
                <a:lnTo>
                  <a:pt x="45720" y="262890"/>
                </a:lnTo>
                <a:cubicBezTo>
                  <a:pt x="39433" y="262890"/>
                  <a:pt x="34290" y="257747"/>
                  <a:pt x="34290" y="251460"/>
                </a:cubicBezTo>
                <a:lnTo>
                  <a:pt x="34290" y="45722"/>
                </a:lnTo>
                <a:cubicBezTo>
                  <a:pt x="34290" y="39435"/>
                  <a:pt x="39433" y="34292"/>
                  <a:pt x="45720" y="34292"/>
                </a:cubicBezTo>
                <a:lnTo>
                  <a:pt x="320040" y="34292"/>
                </a:lnTo>
                <a:cubicBezTo>
                  <a:pt x="326327" y="34292"/>
                  <a:pt x="331470" y="39435"/>
                  <a:pt x="331470" y="45722"/>
                </a:cubicBezTo>
                <a:lnTo>
                  <a:pt x="331470" y="251460"/>
                </a:lnTo>
                <a:cubicBezTo>
                  <a:pt x="331470" y="257747"/>
                  <a:pt x="326327" y="262890"/>
                  <a:pt x="320040" y="262890"/>
                </a:cubicBezTo>
                <a:lnTo>
                  <a:pt x="220956" y="262890"/>
                </a:lnTo>
                <a:cubicBezTo>
                  <a:pt x="213527" y="262890"/>
                  <a:pt x="206311" y="265318"/>
                  <a:pt x="200382" y="269747"/>
                </a:cubicBezTo>
                <a:lnTo>
                  <a:pt x="148590" y="308608"/>
                </a:lnTo>
                <a:lnTo>
                  <a:pt x="148590" y="297178"/>
                </a:lnTo>
                <a:moveTo>
                  <a:pt x="148447" y="351616"/>
                </a:moveTo>
                <a:lnTo>
                  <a:pt x="148590" y="351473"/>
                </a:lnTo>
                <a:lnTo>
                  <a:pt x="220956" y="297182"/>
                </a:lnTo>
                <a:lnTo>
                  <a:pt x="320040" y="297182"/>
                </a:lnTo>
                <a:cubicBezTo>
                  <a:pt x="345259" y="297182"/>
                  <a:pt x="365760" y="276678"/>
                  <a:pt x="365760" y="251460"/>
                </a:cubicBezTo>
                <a:lnTo>
                  <a:pt x="365760" y="45722"/>
                </a:lnTo>
                <a:cubicBezTo>
                  <a:pt x="365760" y="20504"/>
                  <a:pt x="345259" y="0"/>
                  <a:pt x="320040" y="0"/>
                </a:cubicBezTo>
                <a:lnTo>
                  <a:pt x="45720" y="0"/>
                </a:lnTo>
                <a:cubicBezTo>
                  <a:pt x="20501" y="0"/>
                  <a:pt x="0" y="20504"/>
                  <a:pt x="0" y="45722"/>
                </a:cubicBezTo>
                <a:lnTo>
                  <a:pt x="0" y="251460"/>
                </a:lnTo>
                <a:cubicBezTo>
                  <a:pt x="0" y="276678"/>
                  <a:pt x="20501" y="297182"/>
                  <a:pt x="45720" y="297182"/>
                </a:cubicBezTo>
                <a:lnTo>
                  <a:pt x="80010" y="297182"/>
                </a:lnTo>
                <a:lnTo>
                  <a:pt x="114300" y="297182"/>
                </a:lnTo>
                <a:lnTo>
                  <a:pt x="114300" y="331470"/>
                </a:lnTo>
                <a:lnTo>
                  <a:pt x="114300" y="334327"/>
                </a:lnTo>
                <a:lnTo>
                  <a:pt x="114300" y="334543"/>
                </a:lnTo>
                <a:lnTo>
                  <a:pt x="114300" y="339114"/>
                </a:lnTo>
                <a:lnTo>
                  <a:pt x="114300" y="354329"/>
                </a:lnTo>
                <a:cubicBezTo>
                  <a:pt x="114300" y="358685"/>
                  <a:pt x="116729" y="362617"/>
                  <a:pt x="120587" y="364545"/>
                </a:cubicBezTo>
                <a:cubicBezTo>
                  <a:pt x="124446" y="366472"/>
                  <a:pt x="129088" y="366044"/>
                  <a:pt x="132588" y="363473"/>
                </a:cubicBezTo>
                <a:lnTo>
                  <a:pt x="144804" y="354329"/>
                </a:lnTo>
                <a:lnTo>
                  <a:pt x="148447" y="351616"/>
                </a:lnTo>
                <a:moveTo>
                  <a:pt x="68580" y="129159"/>
                </a:moveTo>
                <a:cubicBezTo>
                  <a:pt x="68580" y="137944"/>
                  <a:pt x="73009" y="146162"/>
                  <a:pt x="80295" y="151089"/>
                </a:cubicBezTo>
                <a:lnTo>
                  <a:pt x="101297" y="165090"/>
                </a:lnTo>
                <a:cubicBezTo>
                  <a:pt x="102226" y="165733"/>
                  <a:pt x="102870" y="166805"/>
                  <a:pt x="102870" y="167946"/>
                </a:cubicBezTo>
                <a:cubicBezTo>
                  <a:pt x="102870" y="169874"/>
                  <a:pt x="101297" y="171377"/>
                  <a:pt x="99439" y="171377"/>
                </a:cubicBezTo>
                <a:lnTo>
                  <a:pt x="80010" y="171450"/>
                </a:lnTo>
                <a:cubicBezTo>
                  <a:pt x="73723" y="171450"/>
                  <a:pt x="68580" y="176592"/>
                  <a:pt x="68580" y="182879"/>
                </a:cubicBezTo>
                <a:cubicBezTo>
                  <a:pt x="68580" y="189167"/>
                  <a:pt x="73723" y="194309"/>
                  <a:pt x="80010" y="194309"/>
                </a:cubicBezTo>
                <a:lnTo>
                  <a:pt x="99439" y="194309"/>
                </a:lnTo>
                <a:cubicBezTo>
                  <a:pt x="113942" y="194309"/>
                  <a:pt x="125730" y="182521"/>
                  <a:pt x="125730" y="168019"/>
                </a:cubicBezTo>
                <a:cubicBezTo>
                  <a:pt x="125730" y="159234"/>
                  <a:pt x="121301" y="151016"/>
                  <a:pt x="114015" y="146089"/>
                </a:cubicBezTo>
                <a:lnTo>
                  <a:pt x="93013" y="132089"/>
                </a:lnTo>
                <a:cubicBezTo>
                  <a:pt x="92084" y="131445"/>
                  <a:pt x="91440" y="130373"/>
                  <a:pt x="91440" y="129232"/>
                </a:cubicBezTo>
                <a:cubicBezTo>
                  <a:pt x="91440" y="127305"/>
                  <a:pt x="93013" y="125801"/>
                  <a:pt x="94867" y="125801"/>
                </a:cubicBezTo>
                <a:lnTo>
                  <a:pt x="108583" y="125801"/>
                </a:lnTo>
                <a:cubicBezTo>
                  <a:pt x="114871" y="125801"/>
                  <a:pt x="120013" y="120659"/>
                  <a:pt x="120013" y="114372"/>
                </a:cubicBezTo>
                <a:cubicBezTo>
                  <a:pt x="120013" y="108085"/>
                  <a:pt x="114871" y="102942"/>
                  <a:pt x="108583" y="102942"/>
                </a:cubicBezTo>
                <a:lnTo>
                  <a:pt x="94867" y="102942"/>
                </a:lnTo>
                <a:cubicBezTo>
                  <a:pt x="80365" y="102869"/>
                  <a:pt x="68580" y="114657"/>
                  <a:pt x="68580" y="129159"/>
                </a:cubicBezTo>
                <a:lnTo>
                  <a:pt x="68580" y="129159"/>
                </a:lnTo>
                <a:moveTo>
                  <a:pt x="266321" y="102869"/>
                </a:moveTo>
                <a:cubicBezTo>
                  <a:pt x="251818" y="102869"/>
                  <a:pt x="240030" y="114657"/>
                  <a:pt x="240030" y="129159"/>
                </a:cubicBezTo>
                <a:cubicBezTo>
                  <a:pt x="240030" y="137944"/>
                  <a:pt x="244459" y="146162"/>
                  <a:pt x="251745" y="151089"/>
                </a:cubicBezTo>
                <a:lnTo>
                  <a:pt x="272747" y="165090"/>
                </a:lnTo>
                <a:cubicBezTo>
                  <a:pt x="273676" y="165733"/>
                  <a:pt x="274320" y="166805"/>
                  <a:pt x="274320" y="167946"/>
                </a:cubicBezTo>
                <a:cubicBezTo>
                  <a:pt x="274320" y="169874"/>
                  <a:pt x="272747" y="171377"/>
                  <a:pt x="270889" y="171377"/>
                </a:cubicBezTo>
                <a:lnTo>
                  <a:pt x="251460" y="171450"/>
                </a:lnTo>
                <a:cubicBezTo>
                  <a:pt x="245173" y="171450"/>
                  <a:pt x="240030" y="176592"/>
                  <a:pt x="240030" y="182879"/>
                </a:cubicBezTo>
                <a:cubicBezTo>
                  <a:pt x="240030" y="189167"/>
                  <a:pt x="245173" y="194309"/>
                  <a:pt x="251460" y="194309"/>
                </a:cubicBezTo>
                <a:lnTo>
                  <a:pt x="270889" y="194309"/>
                </a:lnTo>
                <a:cubicBezTo>
                  <a:pt x="285392" y="194309"/>
                  <a:pt x="297180" y="182521"/>
                  <a:pt x="297180" y="168019"/>
                </a:cubicBezTo>
                <a:cubicBezTo>
                  <a:pt x="297180" y="159234"/>
                  <a:pt x="292751" y="151016"/>
                  <a:pt x="285465" y="146089"/>
                </a:cubicBezTo>
                <a:lnTo>
                  <a:pt x="264463" y="132089"/>
                </a:lnTo>
                <a:cubicBezTo>
                  <a:pt x="263534" y="131445"/>
                  <a:pt x="262890" y="130373"/>
                  <a:pt x="262890" y="129232"/>
                </a:cubicBezTo>
                <a:cubicBezTo>
                  <a:pt x="262890" y="127305"/>
                  <a:pt x="264463" y="125801"/>
                  <a:pt x="266321" y="125801"/>
                </a:cubicBezTo>
                <a:lnTo>
                  <a:pt x="280037" y="125801"/>
                </a:lnTo>
                <a:cubicBezTo>
                  <a:pt x="286324" y="125801"/>
                  <a:pt x="291467" y="120659"/>
                  <a:pt x="291467" y="114372"/>
                </a:cubicBezTo>
                <a:cubicBezTo>
                  <a:pt x="291467" y="108085"/>
                  <a:pt x="286324" y="102942"/>
                  <a:pt x="280037" y="102942"/>
                </a:cubicBezTo>
                <a:lnTo>
                  <a:pt x="266321" y="102942"/>
                </a:lnTo>
                <a:lnTo>
                  <a:pt x="266321" y="102869"/>
                </a:lnTo>
                <a:moveTo>
                  <a:pt x="157734" y="107441"/>
                </a:moveTo>
                <a:cubicBezTo>
                  <a:pt x="154804" y="103513"/>
                  <a:pt x="149662" y="101867"/>
                  <a:pt x="144947" y="103440"/>
                </a:cubicBezTo>
                <a:cubicBezTo>
                  <a:pt x="140232" y="105012"/>
                  <a:pt x="137160" y="109369"/>
                  <a:pt x="137160" y="114299"/>
                </a:cubicBezTo>
                <a:lnTo>
                  <a:pt x="137160" y="182879"/>
                </a:lnTo>
                <a:cubicBezTo>
                  <a:pt x="137160" y="189167"/>
                  <a:pt x="142303" y="194309"/>
                  <a:pt x="148590" y="194309"/>
                </a:cubicBezTo>
                <a:cubicBezTo>
                  <a:pt x="154877" y="194309"/>
                  <a:pt x="160020" y="189167"/>
                  <a:pt x="160020" y="182879"/>
                </a:cubicBezTo>
                <a:lnTo>
                  <a:pt x="160020" y="148591"/>
                </a:lnTo>
                <a:lnTo>
                  <a:pt x="173736" y="166878"/>
                </a:lnTo>
                <a:cubicBezTo>
                  <a:pt x="175879" y="169735"/>
                  <a:pt x="179307" y="171450"/>
                  <a:pt x="182880" y="171450"/>
                </a:cubicBezTo>
                <a:cubicBezTo>
                  <a:pt x="186453" y="171450"/>
                  <a:pt x="189881" y="169735"/>
                  <a:pt x="192024" y="166878"/>
                </a:cubicBezTo>
                <a:lnTo>
                  <a:pt x="205740" y="148591"/>
                </a:lnTo>
                <a:lnTo>
                  <a:pt x="205740" y="182879"/>
                </a:lnTo>
                <a:cubicBezTo>
                  <a:pt x="205740" y="189167"/>
                  <a:pt x="210883" y="194309"/>
                  <a:pt x="217170" y="194309"/>
                </a:cubicBezTo>
                <a:cubicBezTo>
                  <a:pt x="223457" y="194309"/>
                  <a:pt x="228600" y="189167"/>
                  <a:pt x="228600" y="182879"/>
                </a:cubicBezTo>
                <a:lnTo>
                  <a:pt x="228600" y="114299"/>
                </a:lnTo>
                <a:cubicBezTo>
                  <a:pt x="228600" y="109369"/>
                  <a:pt x="225458" y="105013"/>
                  <a:pt x="220813" y="103440"/>
                </a:cubicBezTo>
                <a:cubicBezTo>
                  <a:pt x="216168" y="101867"/>
                  <a:pt x="211025" y="103513"/>
                  <a:pt x="208026" y="107441"/>
                </a:cubicBezTo>
                <a:lnTo>
                  <a:pt x="182880" y="140947"/>
                </a:lnTo>
                <a:lnTo>
                  <a:pt x="157734" y="1074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Let's work together to create a sample reading plan.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use a template to guide us and make sure we include all the necessary information.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Reading Plan Creation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Writing a Reflection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Personalize Your Journal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forget to decorate your journal and make it your own.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Adding personal touches will make your journal more engaging and enjoyable to use.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Utilize Your School Journal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22"/>
              </a:spcBef>
              <a:buNone/>
            </a:pPr>
            <a:r>
              <a:rPr lang="en-US" sz="11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your school journal to write about what you've learned and what you're looking forward to achieving.</a:t>
            </a:r>
            <a:endParaRPr lang="en-US" sz="1151" dirty="0"/>
          </a:p>
          <a:p>
            <a:pPr algn="l" marL="0" indent="0">
              <a:lnSpc>
                <a:spcPct val="90000"/>
              </a:lnSpc>
              <a:spcBef>
                <a:spcPts val="822"/>
              </a:spcBef>
              <a:buNone/>
            </a:pPr>
            <a:r>
              <a:rPr lang="en-US" sz="11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journal serves as a personal space to document your reflections and aspirations.</a:t>
            </a:r>
            <a:endParaRPr lang="en-US" sz="1151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Your Reading Plan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20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Now it's your turn to create your own reading plan and write a reflection on your goals and progress.</a:t>
            </a:r>
            <a:endParaRPr lang="en-US" sz="1207" dirty="0"/>
          </a:p>
          <a:p>
            <a:pPr algn="l" marL="0" indent="0">
              <a:lnSpc>
                <a:spcPct val="90000"/>
              </a:lnSpc>
              <a:spcBef>
                <a:spcPts val="862"/>
              </a:spcBef>
              <a:buNone/>
            </a:pPr>
            <a:r>
              <a:rPr lang="en-US" sz="120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help you organize your thoughts and set clear objectives for your learning journey.</a:t>
            </a:r>
            <a:endParaRPr lang="en-US" sz="12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2724" r="-1227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 for Mixed-Ability Groups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one-on-one instruction.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Adapt the reading plan to meet their individual needs.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Students with Learning Difficulties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English Language Learners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additional resources and support.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visual aids and bilingual materials.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Struggling Learners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simplified template.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extra support and guidance.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Learners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more complex reading plan.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specific strategies for improving reading comprehension and vocabulary.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Tasks for Advanced Learners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reading-themed project, such as a diorama or a book-inspired craft.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combines artistic skills with literary appreciation to create engaging projects.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Reading-Themed Project Development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76691"/>
            <a:ext cx="365760" cy="325126"/>
          </a:xfrm>
          <a:custGeom>
            <a:avLst/>
            <a:gdLst/>
            <a:ahLst/>
            <a:cxnLst/>
            <a:rect l="l" t="t" r="r" b="b"/>
            <a:pathLst>
              <a:path w="365760" h="325126">
                <a:moveTo>
                  <a:pt x="176530" y="139388"/>
                </a:moveTo>
                <a:lnTo>
                  <a:pt x="226376" y="189236"/>
                </a:lnTo>
                <a:lnTo>
                  <a:pt x="333182" y="46743"/>
                </a:lnTo>
                <a:cubicBezTo>
                  <a:pt x="336228" y="42679"/>
                  <a:pt x="335786" y="37029"/>
                  <a:pt x="332231" y="33472"/>
                </a:cubicBezTo>
                <a:cubicBezTo>
                  <a:pt x="328676" y="29915"/>
                  <a:pt x="323025" y="29473"/>
                  <a:pt x="318961" y="32519"/>
                </a:cubicBezTo>
                <a:lnTo>
                  <a:pt x="176530" y="139388"/>
                </a:lnTo>
                <a:moveTo>
                  <a:pt x="126429" y="204221"/>
                </a:moveTo>
                <a:cubicBezTo>
                  <a:pt x="123316" y="203587"/>
                  <a:pt x="120141" y="203207"/>
                  <a:pt x="116838" y="203207"/>
                </a:cubicBezTo>
                <a:cubicBezTo>
                  <a:pt x="91564" y="203207"/>
                  <a:pt x="71118" y="223654"/>
                  <a:pt x="71118" y="248926"/>
                </a:cubicBezTo>
                <a:cubicBezTo>
                  <a:pt x="71118" y="251338"/>
                  <a:pt x="71309" y="253689"/>
                  <a:pt x="71627" y="255975"/>
                </a:cubicBezTo>
                <a:cubicBezTo>
                  <a:pt x="73723" y="269565"/>
                  <a:pt x="70230" y="283344"/>
                  <a:pt x="62863" y="294076"/>
                </a:cubicBezTo>
                <a:lnTo>
                  <a:pt x="62417" y="294648"/>
                </a:lnTo>
                <a:lnTo>
                  <a:pt x="116772" y="294648"/>
                </a:lnTo>
                <a:cubicBezTo>
                  <a:pt x="142047" y="294648"/>
                  <a:pt x="162492" y="274201"/>
                  <a:pt x="162492" y="248929"/>
                </a:cubicBezTo>
                <a:cubicBezTo>
                  <a:pt x="162492" y="245626"/>
                  <a:pt x="162174" y="242453"/>
                  <a:pt x="161476" y="239341"/>
                </a:cubicBezTo>
                <a:lnTo>
                  <a:pt x="126297" y="204163"/>
                </a:lnTo>
                <a:lnTo>
                  <a:pt x="126429" y="204221"/>
                </a:lnTo>
                <a:moveTo>
                  <a:pt x="243841" y="216732"/>
                </a:moveTo>
                <a:cubicBezTo>
                  <a:pt x="231713" y="232923"/>
                  <a:pt x="212978" y="242830"/>
                  <a:pt x="192851" y="243782"/>
                </a:cubicBezTo>
                <a:cubicBezTo>
                  <a:pt x="192979" y="245496"/>
                  <a:pt x="193041" y="247213"/>
                  <a:pt x="193041" y="248926"/>
                </a:cubicBezTo>
                <a:cubicBezTo>
                  <a:pt x="193041" y="291026"/>
                  <a:pt x="158941" y="325126"/>
                  <a:pt x="116842" y="325126"/>
                </a:cubicBezTo>
                <a:lnTo>
                  <a:pt x="20322" y="325126"/>
                </a:lnTo>
                <a:cubicBezTo>
                  <a:pt x="9082" y="325126"/>
                  <a:pt x="0" y="316045"/>
                  <a:pt x="0" y="304805"/>
                </a:cubicBezTo>
                <a:cubicBezTo>
                  <a:pt x="0" y="293566"/>
                  <a:pt x="9082" y="284485"/>
                  <a:pt x="20322" y="284485"/>
                </a:cubicBezTo>
                <a:lnTo>
                  <a:pt x="24133" y="284485"/>
                </a:lnTo>
                <a:cubicBezTo>
                  <a:pt x="35625" y="284485"/>
                  <a:pt x="43248" y="271912"/>
                  <a:pt x="41532" y="260608"/>
                </a:cubicBezTo>
                <a:cubicBezTo>
                  <a:pt x="40962" y="256797"/>
                  <a:pt x="40643" y="252925"/>
                  <a:pt x="40643" y="248923"/>
                </a:cubicBezTo>
                <a:cubicBezTo>
                  <a:pt x="40643" y="206822"/>
                  <a:pt x="74743" y="172723"/>
                  <a:pt x="116842" y="172723"/>
                </a:cubicBezTo>
                <a:cubicBezTo>
                  <a:pt x="118558" y="172723"/>
                  <a:pt x="120273" y="172788"/>
                  <a:pt x="121985" y="172915"/>
                </a:cubicBezTo>
                <a:cubicBezTo>
                  <a:pt x="122936" y="152786"/>
                  <a:pt x="132778" y="134118"/>
                  <a:pt x="148970" y="121925"/>
                </a:cubicBezTo>
                <a:lnTo>
                  <a:pt x="300673" y="8135"/>
                </a:lnTo>
                <a:cubicBezTo>
                  <a:pt x="316865" y="-3993"/>
                  <a:pt x="339473" y="-2406"/>
                  <a:pt x="353822" y="11880"/>
                </a:cubicBezTo>
                <a:cubicBezTo>
                  <a:pt x="368174" y="26166"/>
                  <a:pt x="369761" y="48837"/>
                  <a:pt x="357633" y="65028"/>
                </a:cubicBezTo>
                <a:lnTo>
                  <a:pt x="243841" y="2167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and present on a favorite author or book series.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allows learners to delve deeper into literary works and their creators.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on Authors or Book Series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05211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book review or a reading-themed poster to share with the class.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encourages learners to express their thoughts and creativity about their reading experiences.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 Review or Poster Creation</a:t>
            </a:r>
            <a:endParaRPr lang="en-US" sz="1306" dirty="0"/>
          </a:p>
        </p:txBody>
      </p:sp>
      <p:sp>
        <p:nvSpPr>
          <p:cNvPr id="17" name="Text 15"/>
          <p:cNvSpPr/>
          <p:nvPr/>
        </p:nvSpPr>
        <p:spPr>
          <a:xfrm>
            <a:off x="3722670" y="1656374"/>
            <a:ext cx="274347" cy="365760"/>
          </a:xfrm>
          <a:custGeom>
            <a:avLst/>
            <a:gdLst/>
            <a:ahLst/>
            <a:cxnLst/>
            <a:rect l="l" t="t" r="r" b="b"/>
            <a:pathLst>
              <a:path w="274347" h="365760">
                <a:moveTo>
                  <a:pt x="0" y="34294"/>
                </a:moveTo>
                <a:cubicBezTo>
                  <a:pt x="0" y="15362"/>
                  <a:pt x="15361" y="0"/>
                  <a:pt x="34293" y="0"/>
                </a:cubicBezTo>
                <a:lnTo>
                  <a:pt x="34293" y="34294"/>
                </a:lnTo>
                <a:lnTo>
                  <a:pt x="34293" y="315355"/>
                </a:lnTo>
                <a:lnTo>
                  <a:pt x="127242" y="248984"/>
                </a:lnTo>
                <a:cubicBezTo>
                  <a:pt x="133171" y="244697"/>
                  <a:pt x="141245" y="244697"/>
                  <a:pt x="147176" y="248984"/>
                </a:cubicBezTo>
                <a:lnTo>
                  <a:pt x="240053" y="315355"/>
                </a:lnTo>
                <a:lnTo>
                  <a:pt x="240053" y="34294"/>
                </a:lnTo>
                <a:lnTo>
                  <a:pt x="34293" y="34294"/>
                </a:lnTo>
                <a:lnTo>
                  <a:pt x="34293" y="0"/>
                </a:lnTo>
                <a:lnTo>
                  <a:pt x="240053" y="0"/>
                </a:lnTo>
                <a:cubicBezTo>
                  <a:pt x="258986" y="0"/>
                  <a:pt x="274347" y="15362"/>
                  <a:pt x="274347" y="34294"/>
                </a:cubicBezTo>
                <a:lnTo>
                  <a:pt x="274347" y="348650"/>
                </a:lnTo>
                <a:cubicBezTo>
                  <a:pt x="274347" y="355080"/>
                  <a:pt x="270775" y="360939"/>
                  <a:pt x="265060" y="363869"/>
                </a:cubicBezTo>
                <a:cubicBezTo>
                  <a:pt x="259345" y="366799"/>
                  <a:pt x="252487" y="366298"/>
                  <a:pt x="247271" y="362581"/>
                </a:cubicBezTo>
                <a:lnTo>
                  <a:pt x="137176" y="283994"/>
                </a:lnTo>
                <a:lnTo>
                  <a:pt x="27081" y="362581"/>
                </a:lnTo>
                <a:cubicBezTo>
                  <a:pt x="21866" y="366297"/>
                  <a:pt x="15007" y="366795"/>
                  <a:pt x="9292" y="363869"/>
                </a:cubicBezTo>
                <a:cubicBezTo>
                  <a:pt x="3578" y="360939"/>
                  <a:pt x="6" y="355080"/>
                  <a:pt x="6" y="348650"/>
                </a:cubicBezTo>
                <a:lnTo>
                  <a:pt x="0" y="342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66955" b="-166955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use our school journals to reflect on our experiences.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reflection aids in identifying areas for improvement and growth.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Practices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evaluate our reading plans and goals to ensure we're on track.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helps us align our efforts with our objectives effectively.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 Evaluation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0"/>
              </a:spcBef>
              <a:buNone/>
            </a:pPr>
            <a:r>
              <a:rPr lang="en-US" sz="13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assess our progress and understanding through regular reading conferences.</a:t>
            </a:r>
            <a:endParaRPr lang="en-US" sz="1344" dirty="0"/>
          </a:p>
          <a:p>
            <a:pPr algn="ctr" marL="0" indent="0">
              <a:lnSpc>
                <a:spcPct val="90000"/>
              </a:lnSpc>
              <a:spcBef>
                <a:spcPts val="960"/>
              </a:spcBef>
              <a:buNone/>
            </a:pPr>
            <a:r>
              <a:rPr lang="en-US" sz="13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Journal checks will be conducted to monitor comprehension and engagement.</a:t>
            </a:r>
            <a:endParaRPr lang="en-US" sz="1344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Progress Assessment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5139" r="-1051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Enjoy Reading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 reading and enjoying your favorite books!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 your reading journey be both fulfilling and enjoyable.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and Adjust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120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review and adjust your reading plan regularly to ensure you're on track to meet your goals.</a:t>
            </a:r>
            <a:endParaRPr lang="en-US" sz="1208" dirty="0"/>
          </a:p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120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Periodic evaluation helps maintain alignment with your objectives and adapt to any changes.</a:t>
            </a:r>
            <a:endParaRPr lang="en-US" sz="1208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Completion of Introduction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Congratulations on completing our introduction to reading plans and goal-setting!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marks a significant step in enhancing your reading habits and achieving your literary goals.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99958" y="491258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9958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7866" y="10717"/>
                </a:moveTo>
                <a:cubicBezTo>
                  <a:pt x="67866" y="4778"/>
                  <a:pt x="63090" y="2"/>
                  <a:pt x="57151" y="2"/>
                </a:cubicBezTo>
                <a:cubicBezTo>
                  <a:pt x="51212" y="2"/>
                  <a:pt x="46436" y="4780"/>
                  <a:pt x="46436" y="10719"/>
                </a:cubicBezTo>
                <a:lnTo>
                  <a:pt x="46436" y="28580"/>
                </a:lnTo>
                <a:lnTo>
                  <a:pt x="28576" y="28580"/>
                </a:lnTo>
                <a:cubicBezTo>
                  <a:pt x="12816" y="28580"/>
                  <a:pt x="0" y="41393"/>
                  <a:pt x="0" y="57155"/>
                </a:cubicBezTo>
                <a:lnTo>
                  <a:pt x="0" y="64298"/>
                </a:lnTo>
                <a:lnTo>
                  <a:pt x="0" y="85730"/>
                </a:lnTo>
                <a:lnTo>
                  <a:pt x="0" y="200030"/>
                </a:lnTo>
                <a:cubicBezTo>
                  <a:pt x="0" y="215792"/>
                  <a:pt x="12814" y="228605"/>
                  <a:pt x="28576" y="228605"/>
                </a:cubicBezTo>
                <a:lnTo>
                  <a:pt x="171451" y="228605"/>
                </a:lnTo>
                <a:cubicBezTo>
                  <a:pt x="187211" y="228605"/>
                  <a:pt x="200027" y="215792"/>
                  <a:pt x="200027" y="200030"/>
                </a:cubicBezTo>
                <a:lnTo>
                  <a:pt x="200027" y="85730"/>
                </a:lnTo>
                <a:lnTo>
                  <a:pt x="200027" y="64298"/>
                </a:lnTo>
                <a:lnTo>
                  <a:pt x="200027" y="57155"/>
                </a:lnTo>
                <a:cubicBezTo>
                  <a:pt x="200027" y="41393"/>
                  <a:pt x="187213" y="28580"/>
                  <a:pt x="171451" y="28580"/>
                </a:cubicBezTo>
                <a:lnTo>
                  <a:pt x="153591" y="28580"/>
                </a:lnTo>
                <a:lnTo>
                  <a:pt x="153591" y="10721"/>
                </a:lnTo>
                <a:cubicBezTo>
                  <a:pt x="153591" y="4782"/>
                  <a:pt x="148815" y="7"/>
                  <a:pt x="142876" y="7"/>
                </a:cubicBezTo>
                <a:cubicBezTo>
                  <a:pt x="136937" y="7"/>
                  <a:pt x="132161" y="4785"/>
                  <a:pt x="132161" y="10724"/>
                </a:cubicBezTo>
                <a:lnTo>
                  <a:pt x="132161" y="28584"/>
                </a:lnTo>
                <a:lnTo>
                  <a:pt x="67866" y="28584"/>
                </a:lnTo>
                <a:lnTo>
                  <a:pt x="67866" y="10717"/>
                </a:lnTo>
                <a:moveTo>
                  <a:pt x="21431" y="85725"/>
                </a:moveTo>
                <a:lnTo>
                  <a:pt x="178592" y="85725"/>
                </a:lnTo>
                <a:lnTo>
                  <a:pt x="178592" y="200025"/>
                </a:lnTo>
                <a:cubicBezTo>
                  <a:pt x="178592" y="203955"/>
                  <a:pt x="175378" y="207169"/>
                  <a:pt x="171449" y="207169"/>
                </a:cubicBezTo>
                <a:lnTo>
                  <a:pt x="28574" y="207169"/>
                </a:lnTo>
                <a:cubicBezTo>
                  <a:pt x="24645" y="207169"/>
                  <a:pt x="21431" y="203955"/>
                  <a:pt x="21431" y="200025"/>
                </a:cubicBezTo>
                <a:lnTo>
                  <a:pt x="21431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79795" y="54567"/>
                </a:moveTo>
                <a:cubicBezTo>
                  <a:pt x="84797" y="51664"/>
                  <a:pt x="88413" y="46886"/>
                  <a:pt x="89842" y="41260"/>
                </a:cubicBezTo>
                <a:lnTo>
                  <a:pt x="92208" y="31929"/>
                </a:lnTo>
                <a:lnTo>
                  <a:pt x="98906" y="38851"/>
                </a:lnTo>
                <a:cubicBezTo>
                  <a:pt x="102925" y="43004"/>
                  <a:pt x="108462" y="45325"/>
                  <a:pt x="114268" y="45325"/>
                </a:cubicBezTo>
                <a:cubicBezTo>
                  <a:pt x="120072" y="45325"/>
                  <a:pt x="125611" y="43002"/>
                  <a:pt x="129630" y="38851"/>
                </a:cubicBezTo>
                <a:lnTo>
                  <a:pt x="136328" y="31929"/>
                </a:lnTo>
                <a:lnTo>
                  <a:pt x="138694" y="41260"/>
                </a:lnTo>
                <a:cubicBezTo>
                  <a:pt x="140123" y="46886"/>
                  <a:pt x="143739" y="51664"/>
                  <a:pt x="148741" y="54567"/>
                </a:cubicBezTo>
                <a:cubicBezTo>
                  <a:pt x="153743" y="57470"/>
                  <a:pt x="159725" y="58183"/>
                  <a:pt x="165262" y="56622"/>
                </a:cubicBezTo>
                <a:lnTo>
                  <a:pt x="174550" y="53988"/>
                </a:lnTo>
                <a:lnTo>
                  <a:pt x="171916" y="63276"/>
                </a:lnTo>
                <a:cubicBezTo>
                  <a:pt x="170353" y="68859"/>
                  <a:pt x="171068" y="74798"/>
                  <a:pt x="173971" y="79797"/>
                </a:cubicBezTo>
                <a:cubicBezTo>
                  <a:pt x="176875" y="84799"/>
                  <a:pt x="181652" y="88416"/>
                  <a:pt x="187278" y="89844"/>
                </a:cubicBezTo>
                <a:lnTo>
                  <a:pt x="196610" y="92210"/>
                </a:lnTo>
                <a:lnTo>
                  <a:pt x="189688" y="98908"/>
                </a:lnTo>
                <a:cubicBezTo>
                  <a:pt x="185534" y="102927"/>
                  <a:pt x="183214" y="108464"/>
                  <a:pt x="183214" y="114270"/>
                </a:cubicBezTo>
                <a:cubicBezTo>
                  <a:pt x="183214" y="120074"/>
                  <a:pt x="185536" y="125613"/>
                  <a:pt x="189688" y="129632"/>
                </a:cubicBezTo>
                <a:lnTo>
                  <a:pt x="196610" y="136330"/>
                </a:lnTo>
                <a:lnTo>
                  <a:pt x="187278" y="138696"/>
                </a:lnTo>
                <a:cubicBezTo>
                  <a:pt x="181652" y="140125"/>
                  <a:pt x="176875" y="143741"/>
                  <a:pt x="173971" y="148743"/>
                </a:cubicBezTo>
                <a:cubicBezTo>
                  <a:pt x="171068" y="153745"/>
                  <a:pt x="170355" y="159727"/>
                  <a:pt x="171916" y="165264"/>
                </a:cubicBezTo>
                <a:lnTo>
                  <a:pt x="174550" y="174552"/>
                </a:lnTo>
                <a:lnTo>
                  <a:pt x="165262" y="171919"/>
                </a:lnTo>
                <a:cubicBezTo>
                  <a:pt x="159679" y="170355"/>
                  <a:pt x="153740" y="171071"/>
                  <a:pt x="148741" y="173974"/>
                </a:cubicBezTo>
                <a:cubicBezTo>
                  <a:pt x="143739" y="176877"/>
                  <a:pt x="140123" y="181655"/>
                  <a:pt x="138694" y="187281"/>
                </a:cubicBezTo>
                <a:lnTo>
                  <a:pt x="136328" y="196612"/>
                </a:lnTo>
                <a:lnTo>
                  <a:pt x="129630" y="189690"/>
                </a:lnTo>
                <a:cubicBezTo>
                  <a:pt x="125611" y="185536"/>
                  <a:pt x="120074" y="183216"/>
                  <a:pt x="114268" y="183216"/>
                </a:cubicBezTo>
                <a:cubicBezTo>
                  <a:pt x="108464" y="183216"/>
                  <a:pt x="102925" y="185539"/>
                  <a:pt x="98906" y="189690"/>
                </a:cubicBezTo>
                <a:lnTo>
                  <a:pt x="92208" y="196612"/>
                </a:lnTo>
                <a:lnTo>
                  <a:pt x="89842" y="187281"/>
                </a:lnTo>
                <a:cubicBezTo>
                  <a:pt x="88413" y="181655"/>
                  <a:pt x="84797" y="176877"/>
                  <a:pt x="79795" y="173974"/>
                </a:cubicBezTo>
                <a:cubicBezTo>
                  <a:pt x="74793" y="171071"/>
                  <a:pt x="68811" y="170357"/>
                  <a:pt x="63274" y="171919"/>
                </a:cubicBezTo>
                <a:lnTo>
                  <a:pt x="53986" y="174552"/>
                </a:lnTo>
                <a:lnTo>
                  <a:pt x="56620" y="165264"/>
                </a:lnTo>
                <a:cubicBezTo>
                  <a:pt x="58183" y="159682"/>
                  <a:pt x="57468" y="153743"/>
                  <a:pt x="54565" y="148743"/>
                </a:cubicBezTo>
                <a:cubicBezTo>
                  <a:pt x="51661" y="143741"/>
                  <a:pt x="46884" y="140125"/>
                  <a:pt x="41258" y="138696"/>
                </a:cubicBezTo>
                <a:lnTo>
                  <a:pt x="31926" y="136330"/>
                </a:lnTo>
                <a:lnTo>
                  <a:pt x="38848" y="129632"/>
                </a:lnTo>
                <a:cubicBezTo>
                  <a:pt x="43002" y="125613"/>
                  <a:pt x="45322" y="120077"/>
                  <a:pt x="45322" y="114270"/>
                </a:cubicBezTo>
                <a:cubicBezTo>
                  <a:pt x="45322" y="108466"/>
                  <a:pt x="43000" y="102927"/>
                  <a:pt x="38848" y="98908"/>
                </a:cubicBezTo>
                <a:lnTo>
                  <a:pt x="31926" y="92210"/>
                </a:lnTo>
                <a:lnTo>
                  <a:pt x="41258" y="89844"/>
                </a:lnTo>
                <a:cubicBezTo>
                  <a:pt x="46884" y="88416"/>
                  <a:pt x="51661" y="84799"/>
                  <a:pt x="54565" y="79797"/>
                </a:cubicBezTo>
                <a:cubicBezTo>
                  <a:pt x="57468" y="74796"/>
                  <a:pt x="58181" y="68813"/>
                  <a:pt x="56620" y="63276"/>
                </a:cubicBezTo>
                <a:lnTo>
                  <a:pt x="53986" y="53988"/>
                </a:lnTo>
                <a:lnTo>
                  <a:pt x="63274" y="56622"/>
                </a:lnTo>
                <a:cubicBezTo>
                  <a:pt x="68857" y="58186"/>
                  <a:pt x="74796" y="57470"/>
                  <a:pt x="79841" y="54567"/>
                </a:cubicBezTo>
                <a:lnTo>
                  <a:pt x="79795" y="54567"/>
                </a:lnTo>
                <a:moveTo>
                  <a:pt x="99354" y="8529"/>
                </a:moveTo>
                <a:lnTo>
                  <a:pt x="94220" y="3260"/>
                </a:lnTo>
                <a:cubicBezTo>
                  <a:pt x="91541" y="446"/>
                  <a:pt x="87522" y="-624"/>
                  <a:pt x="83770" y="357"/>
                </a:cubicBezTo>
                <a:cubicBezTo>
                  <a:pt x="80019" y="1340"/>
                  <a:pt x="77118" y="4330"/>
                  <a:pt x="76135" y="8081"/>
                </a:cubicBezTo>
                <a:lnTo>
                  <a:pt x="74350" y="15181"/>
                </a:lnTo>
                <a:lnTo>
                  <a:pt x="69081" y="35991"/>
                </a:lnTo>
                <a:lnTo>
                  <a:pt x="48452" y="30141"/>
                </a:lnTo>
                <a:lnTo>
                  <a:pt x="41397" y="28177"/>
                </a:lnTo>
                <a:cubicBezTo>
                  <a:pt x="37646" y="27105"/>
                  <a:pt x="33627" y="28177"/>
                  <a:pt x="30904" y="30902"/>
                </a:cubicBezTo>
                <a:cubicBezTo>
                  <a:pt x="28180" y="33627"/>
                  <a:pt x="27110" y="37646"/>
                  <a:pt x="28180" y="41395"/>
                </a:cubicBezTo>
                <a:lnTo>
                  <a:pt x="30189" y="48449"/>
                </a:lnTo>
                <a:lnTo>
                  <a:pt x="36039" y="69078"/>
                </a:lnTo>
                <a:lnTo>
                  <a:pt x="15229" y="74348"/>
                </a:lnTo>
                <a:lnTo>
                  <a:pt x="8129" y="76133"/>
                </a:lnTo>
                <a:cubicBezTo>
                  <a:pt x="4378" y="77070"/>
                  <a:pt x="1431" y="80017"/>
                  <a:pt x="405" y="83768"/>
                </a:cubicBezTo>
                <a:cubicBezTo>
                  <a:pt x="-622" y="87520"/>
                  <a:pt x="450" y="91538"/>
                  <a:pt x="3262" y="94217"/>
                </a:cubicBezTo>
                <a:lnTo>
                  <a:pt x="8531" y="99352"/>
                </a:lnTo>
                <a:lnTo>
                  <a:pt x="23893" y="114311"/>
                </a:lnTo>
                <a:lnTo>
                  <a:pt x="8531" y="129271"/>
                </a:lnTo>
                <a:lnTo>
                  <a:pt x="3262" y="134405"/>
                </a:lnTo>
                <a:cubicBezTo>
                  <a:pt x="448" y="137085"/>
                  <a:pt x="-622" y="141103"/>
                  <a:pt x="359" y="144855"/>
                </a:cubicBezTo>
                <a:cubicBezTo>
                  <a:pt x="1342" y="148606"/>
                  <a:pt x="4332" y="151507"/>
                  <a:pt x="8083" y="152490"/>
                </a:cubicBezTo>
                <a:lnTo>
                  <a:pt x="15184" y="154275"/>
                </a:lnTo>
                <a:lnTo>
                  <a:pt x="35947" y="159545"/>
                </a:lnTo>
                <a:lnTo>
                  <a:pt x="30143" y="180173"/>
                </a:lnTo>
                <a:lnTo>
                  <a:pt x="28134" y="187228"/>
                </a:lnTo>
                <a:cubicBezTo>
                  <a:pt x="27062" y="190979"/>
                  <a:pt x="28134" y="194998"/>
                  <a:pt x="30859" y="197721"/>
                </a:cubicBezTo>
                <a:cubicBezTo>
                  <a:pt x="33584" y="200446"/>
                  <a:pt x="37602" y="201515"/>
                  <a:pt x="41351" y="200446"/>
                </a:cubicBezTo>
                <a:lnTo>
                  <a:pt x="48406" y="198436"/>
                </a:lnTo>
                <a:lnTo>
                  <a:pt x="69035" y="192586"/>
                </a:lnTo>
                <a:lnTo>
                  <a:pt x="74304" y="213350"/>
                </a:lnTo>
                <a:lnTo>
                  <a:pt x="76090" y="220450"/>
                </a:lnTo>
                <a:cubicBezTo>
                  <a:pt x="77027" y="224202"/>
                  <a:pt x="79973" y="227148"/>
                  <a:pt x="83725" y="228175"/>
                </a:cubicBezTo>
                <a:cubicBezTo>
                  <a:pt x="87476" y="229201"/>
                  <a:pt x="91449" y="228086"/>
                  <a:pt x="94174" y="225317"/>
                </a:cubicBezTo>
                <a:lnTo>
                  <a:pt x="99354" y="220137"/>
                </a:lnTo>
                <a:lnTo>
                  <a:pt x="114314" y="204732"/>
                </a:lnTo>
                <a:lnTo>
                  <a:pt x="129273" y="220137"/>
                </a:lnTo>
                <a:lnTo>
                  <a:pt x="134408" y="225361"/>
                </a:lnTo>
                <a:cubicBezTo>
                  <a:pt x="137133" y="228129"/>
                  <a:pt x="141106" y="229245"/>
                  <a:pt x="144857" y="228218"/>
                </a:cubicBezTo>
                <a:cubicBezTo>
                  <a:pt x="148608" y="227192"/>
                  <a:pt x="151509" y="224245"/>
                  <a:pt x="152492" y="220494"/>
                </a:cubicBezTo>
                <a:lnTo>
                  <a:pt x="154278" y="213394"/>
                </a:lnTo>
                <a:lnTo>
                  <a:pt x="159547" y="192630"/>
                </a:lnTo>
                <a:lnTo>
                  <a:pt x="180176" y="198480"/>
                </a:lnTo>
                <a:lnTo>
                  <a:pt x="187230" y="200489"/>
                </a:lnTo>
                <a:cubicBezTo>
                  <a:pt x="190982" y="201561"/>
                  <a:pt x="195000" y="200489"/>
                  <a:pt x="197723" y="197764"/>
                </a:cubicBezTo>
                <a:cubicBezTo>
                  <a:pt x="200448" y="195039"/>
                  <a:pt x="201518" y="191020"/>
                  <a:pt x="200448" y="187271"/>
                </a:cubicBezTo>
                <a:lnTo>
                  <a:pt x="198439" y="180217"/>
                </a:lnTo>
                <a:lnTo>
                  <a:pt x="192589" y="159588"/>
                </a:lnTo>
                <a:lnTo>
                  <a:pt x="213352" y="154319"/>
                </a:lnTo>
                <a:lnTo>
                  <a:pt x="220453" y="152533"/>
                </a:lnTo>
                <a:cubicBezTo>
                  <a:pt x="224204" y="151596"/>
                  <a:pt x="227151" y="148649"/>
                  <a:pt x="228177" y="144898"/>
                </a:cubicBezTo>
                <a:cubicBezTo>
                  <a:pt x="229204" y="141147"/>
                  <a:pt x="228088" y="137128"/>
                  <a:pt x="225320" y="134449"/>
                </a:cubicBezTo>
                <a:lnTo>
                  <a:pt x="220140" y="129269"/>
                </a:lnTo>
                <a:lnTo>
                  <a:pt x="204734" y="114309"/>
                </a:lnTo>
                <a:lnTo>
                  <a:pt x="220140" y="99350"/>
                </a:lnTo>
                <a:lnTo>
                  <a:pt x="225363" y="94215"/>
                </a:lnTo>
                <a:cubicBezTo>
                  <a:pt x="228131" y="91490"/>
                  <a:pt x="229247" y="87517"/>
                  <a:pt x="228221" y="83766"/>
                </a:cubicBezTo>
                <a:cubicBezTo>
                  <a:pt x="227194" y="80015"/>
                  <a:pt x="224247" y="77114"/>
                  <a:pt x="220496" y="76131"/>
                </a:cubicBezTo>
                <a:lnTo>
                  <a:pt x="213396" y="74345"/>
                </a:lnTo>
                <a:lnTo>
                  <a:pt x="192632" y="69076"/>
                </a:lnTo>
                <a:lnTo>
                  <a:pt x="198482" y="48447"/>
                </a:lnTo>
                <a:lnTo>
                  <a:pt x="200491" y="41393"/>
                </a:lnTo>
                <a:cubicBezTo>
                  <a:pt x="201563" y="37641"/>
                  <a:pt x="200491" y="33622"/>
                  <a:pt x="197766" y="30900"/>
                </a:cubicBezTo>
                <a:cubicBezTo>
                  <a:pt x="195042" y="28175"/>
                  <a:pt x="191023" y="27105"/>
                  <a:pt x="187274" y="28175"/>
                </a:cubicBezTo>
                <a:lnTo>
                  <a:pt x="180219" y="30184"/>
                </a:lnTo>
                <a:lnTo>
                  <a:pt x="159545" y="35988"/>
                </a:lnTo>
                <a:lnTo>
                  <a:pt x="154275" y="15225"/>
                </a:lnTo>
                <a:lnTo>
                  <a:pt x="152490" y="8124"/>
                </a:lnTo>
                <a:cubicBezTo>
                  <a:pt x="151553" y="4373"/>
                  <a:pt x="148606" y="1426"/>
                  <a:pt x="144855" y="400"/>
                </a:cubicBezTo>
                <a:cubicBezTo>
                  <a:pt x="141103" y="-626"/>
                  <a:pt x="137085" y="446"/>
                  <a:pt x="134405" y="3258"/>
                </a:cubicBezTo>
                <a:lnTo>
                  <a:pt x="129271" y="8527"/>
                </a:lnTo>
                <a:lnTo>
                  <a:pt x="114311" y="23889"/>
                </a:lnTo>
                <a:lnTo>
                  <a:pt x="99354" y="852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New Skills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 ready to apply your new skills and strategies to your reading plan!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integrate the learned techniques into your regular reading practices.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Key Strategies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learn how to summarize, visualize, and make connections to the texts we read.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aim to improve our ability to analyze and interpret written material.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on Reading Comprehension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Our next lesson will focus on reading comprehension strategies.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explore techniques to enhance understanding and engagement with texts.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10983" y="4912586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3071" y="210707"/>
                  <a:pt x="78123" y="207891"/>
                  <a:pt x="82457" y="204094"/>
                </a:cubicBezTo>
                <a:cubicBezTo>
                  <a:pt x="83083" y="203557"/>
                  <a:pt x="83664" y="202976"/>
                  <a:pt x="84245" y="202396"/>
                </a:cubicBezTo>
                <a:lnTo>
                  <a:pt x="220202" y="66481"/>
                </a:lnTo>
                <a:cubicBezTo>
                  <a:pt x="229990" y="56693"/>
                  <a:pt x="231197" y="41633"/>
                  <a:pt x="223866" y="30502"/>
                </a:cubicBezTo>
                <a:cubicBezTo>
                  <a:pt x="222837" y="28938"/>
                  <a:pt x="221587" y="27418"/>
                  <a:pt x="220202" y="26033"/>
                </a:cubicBezTo>
                <a:lnTo>
                  <a:pt x="202592" y="8378"/>
                </a:lnTo>
                <a:cubicBezTo>
                  <a:pt x="191418" y="-2796"/>
                  <a:pt x="173317" y="-2796"/>
                  <a:pt x="162144" y="8378"/>
                </a:cubicBezTo>
                <a:lnTo>
                  <a:pt x="26187" y="144336"/>
                </a:lnTo>
                <a:cubicBezTo>
                  <a:pt x="21539" y="148983"/>
                  <a:pt x="18143" y="154748"/>
                  <a:pt x="16264" y="161051"/>
                </a:cubicBezTo>
                <a:lnTo>
                  <a:pt x="16266" y="161053"/>
                </a:lnTo>
                <a:moveTo>
                  <a:pt x="36825" y="167086"/>
                </a:moveTo>
                <a:cubicBezTo>
                  <a:pt x="37584" y="164583"/>
                  <a:pt x="38836" y="162258"/>
                  <a:pt x="40578" y="160292"/>
                </a:cubicBezTo>
                <a:cubicBezTo>
                  <a:pt x="40846" y="160025"/>
                  <a:pt x="41070" y="159755"/>
                  <a:pt x="41337" y="159487"/>
                </a:cubicBezTo>
                <a:lnTo>
                  <a:pt x="143461" y="57408"/>
                </a:lnTo>
                <a:lnTo>
                  <a:pt x="171170" y="85119"/>
                </a:lnTo>
                <a:lnTo>
                  <a:pt x="69089" y="187244"/>
                </a:lnTo>
                <a:cubicBezTo>
                  <a:pt x="66989" y="189345"/>
                  <a:pt x="64351" y="190908"/>
                  <a:pt x="61491" y="191759"/>
                </a:cubicBezTo>
                <a:lnTo>
                  <a:pt x="51034" y="194843"/>
                </a:lnTo>
                <a:lnTo>
                  <a:pt x="26541" y="202039"/>
                </a:lnTo>
                <a:lnTo>
                  <a:pt x="33737" y="177547"/>
                </a:lnTo>
                <a:lnTo>
                  <a:pt x="36825" y="16708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46694" y="3340517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25263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do you anticipate facing, and how will you overcome them?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invites analysis of potential obstacles and strategies for addressing them.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Anticipating and Overcoming Challenges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will you use your school journal to track your progress and reflect on your experiences?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prompts consideration of methods for monitoring and evaluating personal development.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Your School Journal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creating a reading plan and setting goals?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encourages reflection on strategies for effective planning and goal setting.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About Reading Plans and Goals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28822" b="-12882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Together, we can help students develop a love for reading.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Achieving literacy goals is a shared responsibility between educators and families.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Efforts for Literacy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can assist their child in setting achievable reading goals.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feedback on their reading plan fosters improvement and motivation.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Realistic Goals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9"/>
              </a:spcBef>
              <a:buNone/>
            </a:pPr>
            <a:r>
              <a:rPr lang="en-US" sz="138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and guardians can support their child's reading plan by encouraging them to read regularly.</a:t>
            </a:r>
            <a:endParaRPr lang="en-US" sz="1384" dirty="0"/>
          </a:p>
          <a:p>
            <a:pPr algn="ctr" marL="0" indent="0">
              <a:lnSpc>
                <a:spcPct val="90000"/>
              </a:lnSpc>
              <a:spcBef>
                <a:spcPts val="989"/>
              </a:spcBef>
              <a:buNone/>
            </a:pPr>
            <a:r>
              <a:rPr lang="en-US" sz="138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Discussing their progress helps reinforce their commitment to their goals.</a:t>
            </a:r>
            <a:endParaRPr lang="en-US" sz="1384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Regular Reading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73090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8844" y="368549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922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56905" r="-1569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 you have any concerns or questions, don't hesitate to ask your teacher or a trusted adult.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Open communication is key to addressing issues and ensuring understanding.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Seeking Guidance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kind and supportive of one another, and encourage each other to reach your reading goals.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Positive interactions foster a collaborative and motivating atmosphere.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and Support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follow classroom rules and respect your peers' personal space and property.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Maintaining a respectful environment ensures safety and comfort for everyone.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Rules and Respect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721" r="-1207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 reflection and self-assessment to promote metacognition and self-regulation.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helps students develop awareness of their learning processes and improve their skills.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Reflection and Self-Assessment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differentiated activities and extension tasks to meet the needs of mixed-ability groups.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tasks cater to diverse learning needs and promote inclusive education.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 and Extension Tasks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explicit instruction and modeling to support student understanding.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clarity and provides a framework for students to follow.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Explicit Instruction and Modeling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3367" r="-1233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school journals to reflect on our experiences identifies areas for improvement.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develops essential skills such as self-regulation and self-motivation.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Practices with Journals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realistic goals and tracking our progress helps us stay motivated.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keeps us focused on our reading objectives.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 Setting and Progress Tracking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personalized reading plan helps us develop a love for reading.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improves our literacy skills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Personalized Reading Plans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Happy reading to everyone!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Let's make the process fun and enjoyable.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Enjoy the Experience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 practicing to improve your reading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Achieving literacy goals comes with consistent effort.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Makes Perfect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Reading is a journey, and it's okay to make mistakes.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from these mistakes is part of the process.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Embrace the Journey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Effective Reading Plans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2025-06-26T21:58:58Z</dcterms:created>
  <dcterms:modified xsi:type="dcterms:W3CDTF">2025-06-26T21:58:58Z</dcterms:modified>
</cp:coreProperties>
</file>