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6a8938859750b206d428de215aa04a422c98d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a957bf9d5fb79db973f42de7c1e694127acb59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9afc93456ffadb97ef5467a84a9e105761ec3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2bb2d8b129e89e320beabc5bd4a34bde3f661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bd56dde5acc8b9c1a1082fd238cbef7984b93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be925b95a76b58288b5494e4b4c78651ad0300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4cf24b7843f0f2833e7e72f5942480d78ddd4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cbc175c8d21ce10838cbb28c0217444251b252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11282f51c913aed27939dfe35f53d0c159d38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b09a157c5d96cee03233db2420e95dbe3608048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888180783ab49a242bfdbce8756913bc4b5245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309b41eaa4cec1b42431d79fdc1c4ce19c4d41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083377fe1f43f47fa2e0e1144443c01df8b8e71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Format, Preparation, and Success Strategies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Guide to the C1 CEFR Exam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C1 CEFR Exam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C1 CEFR Exam Format Overview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Reading Comprehension Section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Section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Listening Section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Speaking Section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Marking Criteria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Preparation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Frequently Asked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Good Luck!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C1 CEFR Exam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exam format and question types is essential.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preparation leads to achieving linguistic excellence.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Preparation Importance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exam consists of four sections: reading, writing, listening, and speaking.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section is designed to assess specific linguistic abilities.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 Components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CEFR exam is a high-level language proficiency test.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evaluates advanced skills in understanding, reading, writing, and speaking a language.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the C1 CEFR Exam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7672" y="87307"/>
                </a:moveTo>
                <a:cubicBezTo>
                  <a:pt x="135675" y="82662"/>
                  <a:pt x="141461" y="75017"/>
                  <a:pt x="143747" y="66016"/>
                </a:cubicBezTo>
                <a:lnTo>
                  <a:pt x="147533" y="51086"/>
                </a:lnTo>
                <a:lnTo>
                  <a:pt x="158250" y="62161"/>
                </a:lnTo>
                <a:cubicBezTo>
                  <a:pt x="164680" y="68807"/>
                  <a:pt x="173538" y="72519"/>
                  <a:pt x="182829" y="72519"/>
                </a:cubicBezTo>
                <a:cubicBezTo>
                  <a:pt x="192115" y="72519"/>
                  <a:pt x="200978" y="68803"/>
                  <a:pt x="207408" y="62161"/>
                </a:cubicBezTo>
                <a:lnTo>
                  <a:pt x="218125" y="51086"/>
                </a:lnTo>
                <a:lnTo>
                  <a:pt x="221910" y="66016"/>
                </a:lnTo>
                <a:cubicBezTo>
                  <a:pt x="224196" y="75017"/>
                  <a:pt x="229983" y="82662"/>
                  <a:pt x="237985" y="87307"/>
                </a:cubicBezTo>
                <a:cubicBezTo>
                  <a:pt x="245988" y="91952"/>
                  <a:pt x="255560" y="93093"/>
                  <a:pt x="264419" y="90595"/>
                </a:cubicBezTo>
                <a:lnTo>
                  <a:pt x="279280" y="86382"/>
                </a:lnTo>
                <a:lnTo>
                  <a:pt x="275066" y="101242"/>
                </a:lnTo>
                <a:cubicBezTo>
                  <a:pt x="272564" y="110174"/>
                  <a:pt x="273709" y="119677"/>
                  <a:pt x="278354" y="127676"/>
                </a:cubicBezTo>
                <a:cubicBezTo>
                  <a:pt x="282999" y="135679"/>
                  <a:pt x="290644" y="141465"/>
                  <a:pt x="299645" y="143751"/>
                </a:cubicBezTo>
                <a:lnTo>
                  <a:pt x="314576" y="147537"/>
                </a:lnTo>
                <a:lnTo>
                  <a:pt x="303500" y="158253"/>
                </a:lnTo>
                <a:cubicBezTo>
                  <a:pt x="296854" y="164683"/>
                  <a:pt x="293142" y="173542"/>
                  <a:pt x="293142" y="182832"/>
                </a:cubicBezTo>
                <a:cubicBezTo>
                  <a:pt x="293142" y="192119"/>
                  <a:pt x="296858" y="200982"/>
                  <a:pt x="303500" y="207412"/>
                </a:cubicBezTo>
                <a:lnTo>
                  <a:pt x="314576" y="218128"/>
                </a:lnTo>
                <a:lnTo>
                  <a:pt x="299645" y="221914"/>
                </a:lnTo>
                <a:cubicBezTo>
                  <a:pt x="290644" y="224200"/>
                  <a:pt x="282999" y="229986"/>
                  <a:pt x="278354" y="237989"/>
                </a:cubicBezTo>
                <a:cubicBezTo>
                  <a:pt x="273709" y="245992"/>
                  <a:pt x="272568" y="255564"/>
                  <a:pt x="275066" y="264423"/>
                </a:cubicBezTo>
                <a:lnTo>
                  <a:pt x="279280" y="279283"/>
                </a:lnTo>
                <a:lnTo>
                  <a:pt x="264419" y="275070"/>
                </a:lnTo>
                <a:cubicBezTo>
                  <a:pt x="255487" y="272568"/>
                  <a:pt x="245985" y="273713"/>
                  <a:pt x="237985" y="278358"/>
                </a:cubicBezTo>
                <a:cubicBezTo>
                  <a:pt x="229983" y="283003"/>
                  <a:pt x="224196" y="290648"/>
                  <a:pt x="221910" y="299649"/>
                </a:cubicBezTo>
                <a:lnTo>
                  <a:pt x="218125" y="314579"/>
                </a:lnTo>
                <a:lnTo>
                  <a:pt x="207408" y="303504"/>
                </a:lnTo>
                <a:cubicBezTo>
                  <a:pt x="200978" y="296858"/>
                  <a:pt x="192119" y="293146"/>
                  <a:pt x="182829" y="293146"/>
                </a:cubicBezTo>
                <a:cubicBezTo>
                  <a:pt x="173542" y="293146"/>
                  <a:pt x="164680" y="296862"/>
                  <a:pt x="158250" y="303504"/>
                </a:cubicBezTo>
                <a:lnTo>
                  <a:pt x="147533" y="314579"/>
                </a:lnTo>
                <a:lnTo>
                  <a:pt x="143747" y="299649"/>
                </a:lnTo>
                <a:cubicBezTo>
                  <a:pt x="141461" y="290648"/>
                  <a:pt x="135675" y="283003"/>
                  <a:pt x="127672" y="278358"/>
                </a:cubicBezTo>
                <a:cubicBezTo>
                  <a:pt x="119669" y="273713"/>
                  <a:pt x="110097" y="272572"/>
                  <a:pt x="101239" y="275070"/>
                </a:cubicBezTo>
                <a:lnTo>
                  <a:pt x="86378" y="279283"/>
                </a:lnTo>
                <a:lnTo>
                  <a:pt x="90591" y="264423"/>
                </a:lnTo>
                <a:cubicBezTo>
                  <a:pt x="93093" y="255491"/>
                  <a:pt x="91948" y="245988"/>
                  <a:pt x="87303" y="237989"/>
                </a:cubicBezTo>
                <a:cubicBezTo>
                  <a:pt x="82658" y="229986"/>
                  <a:pt x="75014" y="224200"/>
                  <a:pt x="66012" y="221914"/>
                </a:cubicBezTo>
                <a:lnTo>
                  <a:pt x="51082" y="218128"/>
                </a:lnTo>
                <a:lnTo>
                  <a:pt x="62157" y="207412"/>
                </a:lnTo>
                <a:cubicBezTo>
                  <a:pt x="68803" y="200982"/>
                  <a:pt x="72516" y="192123"/>
                  <a:pt x="72516" y="182832"/>
                </a:cubicBezTo>
                <a:cubicBezTo>
                  <a:pt x="72516" y="173546"/>
                  <a:pt x="68799" y="164683"/>
                  <a:pt x="62157" y="158253"/>
                </a:cubicBezTo>
                <a:lnTo>
                  <a:pt x="51082" y="147537"/>
                </a:lnTo>
                <a:lnTo>
                  <a:pt x="66012" y="143751"/>
                </a:lnTo>
                <a:cubicBezTo>
                  <a:pt x="75014" y="141465"/>
                  <a:pt x="82658" y="135679"/>
                  <a:pt x="87303" y="127676"/>
                </a:cubicBezTo>
                <a:cubicBezTo>
                  <a:pt x="91948" y="119673"/>
                  <a:pt x="93090" y="110101"/>
                  <a:pt x="90591" y="101242"/>
                </a:cubicBezTo>
                <a:lnTo>
                  <a:pt x="86378" y="86382"/>
                </a:lnTo>
                <a:lnTo>
                  <a:pt x="101239" y="90595"/>
                </a:lnTo>
                <a:cubicBezTo>
                  <a:pt x="110171" y="93097"/>
                  <a:pt x="119673" y="91952"/>
                  <a:pt x="127745" y="87307"/>
                </a:cubicBezTo>
                <a:lnTo>
                  <a:pt x="127672" y="87307"/>
                </a:lnTo>
                <a:moveTo>
                  <a:pt x="158967" y="13646"/>
                </a:moveTo>
                <a:lnTo>
                  <a:pt x="150752" y="5216"/>
                </a:lnTo>
                <a:cubicBezTo>
                  <a:pt x="146465" y="713"/>
                  <a:pt x="140035" y="-999"/>
                  <a:pt x="134033" y="571"/>
                </a:cubicBezTo>
                <a:cubicBezTo>
                  <a:pt x="128031" y="2143"/>
                  <a:pt x="123389" y="6927"/>
                  <a:pt x="121816" y="12930"/>
                </a:cubicBezTo>
                <a:lnTo>
                  <a:pt x="118960" y="24290"/>
                </a:lnTo>
                <a:lnTo>
                  <a:pt x="110529" y="57585"/>
                </a:lnTo>
                <a:lnTo>
                  <a:pt x="77523" y="48225"/>
                </a:lnTo>
                <a:lnTo>
                  <a:pt x="66236" y="45083"/>
                </a:lnTo>
                <a:cubicBezTo>
                  <a:pt x="60234" y="43368"/>
                  <a:pt x="53803" y="45083"/>
                  <a:pt x="49447" y="49443"/>
                </a:cubicBezTo>
                <a:cubicBezTo>
                  <a:pt x="45087" y="53803"/>
                  <a:pt x="43376" y="60233"/>
                  <a:pt x="45087" y="66232"/>
                </a:cubicBezTo>
                <a:lnTo>
                  <a:pt x="48302" y="77519"/>
                </a:lnTo>
                <a:lnTo>
                  <a:pt x="57662" y="110525"/>
                </a:lnTo>
                <a:lnTo>
                  <a:pt x="24367" y="118956"/>
                </a:lnTo>
                <a:lnTo>
                  <a:pt x="13007" y="121813"/>
                </a:lnTo>
                <a:cubicBezTo>
                  <a:pt x="7005" y="123312"/>
                  <a:pt x="2290" y="128027"/>
                  <a:pt x="648" y="134029"/>
                </a:cubicBezTo>
                <a:cubicBezTo>
                  <a:pt x="-995" y="140031"/>
                  <a:pt x="721" y="146461"/>
                  <a:pt x="5220" y="150748"/>
                </a:cubicBezTo>
                <a:lnTo>
                  <a:pt x="13650" y="158963"/>
                </a:lnTo>
                <a:lnTo>
                  <a:pt x="38229" y="182898"/>
                </a:lnTo>
                <a:lnTo>
                  <a:pt x="13650" y="206833"/>
                </a:lnTo>
                <a:lnTo>
                  <a:pt x="5220" y="215048"/>
                </a:lnTo>
                <a:cubicBezTo>
                  <a:pt x="717" y="219335"/>
                  <a:pt x="-995" y="225765"/>
                  <a:pt x="574" y="231767"/>
                </a:cubicBezTo>
                <a:cubicBezTo>
                  <a:pt x="2147" y="237769"/>
                  <a:pt x="6931" y="242411"/>
                  <a:pt x="12934" y="243984"/>
                </a:cubicBezTo>
                <a:lnTo>
                  <a:pt x="24294" y="246840"/>
                </a:lnTo>
                <a:lnTo>
                  <a:pt x="57516" y="255271"/>
                </a:lnTo>
                <a:lnTo>
                  <a:pt x="48229" y="288277"/>
                </a:lnTo>
                <a:lnTo>
                  <a:pt x="45014" y="299564"/>
                </a:lnTo>
                <a:cubicBezTo>
                  <a:pt x="43299" y="305567"/>
                  <a:pt x="45014" y="311997"/>
                  <a:pt x="49374" y="316353"/>
                </a:cubicBezTo>
                <a:cubicBezTo>
                  <a:pt x="53734" y="320713"/>
                  <a:pt x="60164" y="322424"/>
                  <a:pt x="66162" y="320713"/>
                </a:cubicBezTo>
                <a:lnTo>
                  <a:pt x="77450" y="317498"/>
                </a:lnTo>
                <a:lnTo>
                  <a:pt x="110456" y="308138"/>
                </a:lnTo>
                <a:lnTo>
                  <a:pt x="118887" y="341360"/>
                </a:lnTo>
                <a:lnTo>
                  <a:pt x="121743" y="352720"/>
                </a:lnTo>
                <a:cubicBezTo>
                  <a:pt x="123243" y="358722"/>
                  <a:pt x="127958" y="363437"/>
                  <a:pt x="133960" y="365079"/>
                </a:cubicBezTo>
                <a:cubicBezTo>
                  <a:pt x="139962" y="366722"/>
                  <a:pt x="146319" y="364937"/>
                  <a:pt x="150679" y="360507"/>
                </a:cubicBezTo>
                <a:lnTo>
                  <a:pt x="158967" y="352219"/>
                </a:lnTo>
                <a:lnTo>
                  <a:pt x="182902" y="327571"/>
                </a:lnTo>
                <a:lnTo>
                  <a:pt x="206837" y="352219"/>
                </a:lnTo>
                <a:lnTo>
                  <a:pt x="215052" y="360577"/>
                </a:lnTo>
                <a:cubicBezTo>
                  <a:pt x="219412" y="365006"/>
                  <a:pt x="225769" y="366791"/>
                  <a:pt x="231771" y="365149"/>
                </a:cubicBezTo>
                <a:cubicBezTo>
                  <a:pt x="237773" y="363507"/>
                  <a:pt x="242415" y="358792"/>
                  <a:pt x="243988" y="352790"/>
                </a:cubicBezTo>
                <a:lnTo>
                  <a:pt x="246844" y="341429"/>
                </a:lnTo>
                <a:lnTo>
                  <a:pt x="255275" y="308207"/>
                </a:lnTo>
                <a:lnTo>
                  <a:pt x="288281" y="317567"/>
                </a:lnTo>
                <a:lnTo>
                  <a:pt x="299568" y="320782"/>
                </a:lnTo>
                <a:cubicBezTo>
                  <a:pt x="305570" y="322498"/>
                  <a:pt x="312001" y="320782"/>
                  <a:pt x="316357" y="316422"/>
                </a:cubicBezTo>
                <a:cubicBezTo>
                  <a:pt x="320717" y="312063"/>
                  <a:pt x="322428" y="305632"/>
                  <a:pt x="320717" y="299634"/>
                </a:cubicBezTo>
                <a:lnTo>
                  <a:pt x="317502" y="288347"/>
                </a:lnTo>
                <a:lnTo>
                  <a:pt x="308142" y="255340"/>
                </a:lnTo>
                <a:lnTo>
                  <a:pt x="341364" y="246910"/>
                </a:lnTo>
                <a:lnTo>
                  <a:pt x="352724" y="244053"/>
                </a:lnTo>
                <a:cubicBezTo>
                  <a:pt x="358726" y="242554"/>
                  <a:pt x="363441" y="237839"/>
                  <a:pt x="365083" y="231837"/>
                </a:cubicBezTo>
                <a:cubicBezTo>
                  <a:pt x="366726" y="225835"/>
                  <a:pt x="364941" y="219405"/>
                  <a:pt x="360511" y="215118"/>
                </a:cubicBezTo>
                <a:lnTo>
                  <a:pt x="352223" y="206830"/>
                </a:lnTo>
                <a:lnTo>
                  <a:pt x="327575" y="182894"/>
                </a:lnTo>
                <a:lnTo>
                  <a:pt x="352223" y="158959"/>
                </a:lnTo>
                <a:lnTo>
                  <a:pt x="360581" y="150744"/>
                </a:lnTo>
                <a:cubicBezTo>
                  <a:pt x="365010" y="146384"/>
                  <a:pt x="366795" y="140027"/>
                  <a:pt x="365153" y="134025"/>
                </a:cubicBezTo>
                <a:cubicBezTo>
                  <a:pt x="363510" y="128023"/>
                  <a:pt x="358796" y="123382"/>
                  <a:pt x="352794" y="121809"/>
                </a:cubicBezTo>
                <a:lnTo>
                  <a:pt x="341433" y="118952"/>
                </a:lnTo>
                <a:lnTo>
                  <a:pt x="308211" y="110522"/>
                </a:lnTo>
                <a:lnTo>
                  <a:pt x="317571" y="77515"/>
                </a:lnTo>
                <a:lnTo>
                  <a:pt x="320786" y="66228"/>
                </a:lnTo>
                <a:cubicBezTo>
                  <a:pt x="322502" y="60226"/>
                  <a:pt x="320786" y="53796"/>
                  <a:pt x="316426" y="49440"/>
                </a:cubicBezTo>
                <a:cubicBezTo>
                  <a:pt x="312066" y="45080"/>
                  <a:pt x="305636" y="43368"/>
                  <a:pt x="299638" y="45080"/>
                </a:cubicBezTo>
                <a:lnTo>
                  <a:pt x="288351" y="48295"/>
                </a:lnTo>
                <a:lnTo>
                  <a:pt x="255271" y="57582"/>
                </a:lnTo>
                <a:lnTo>
                  <a:pt x="246840" y="24360"/>
                </a:lnTo>
                <a:lnTo>
                  <a:pt x="243984" y="12999"/>
                </a:lnTo>
                <a:cubicBezTo>
                  <a:pt x="242484" y="6997"/>
                  <a:pt x="237770" y="2282"/>
                  <a:pt x="231768" y="640"/>
                </a:cubicBezTo>
                <a:cubicBezTo>
                  <a:pt x="225765" y="-1002"/>
                  <a:pt x="219335" y="713"/>
                  <a:pt x="215049" y="5212"/>
                </a:cubicBezTo>
                <a:lnTo>
                  <a:pt x="206834" y="13643"/>
                </a:lnTo>
                <a:lnTo>
                  <a:pt x="182898" y="38222"/>
                </a:lnTo>
                <a:lnTo>
                  <a:pt x="158967" y="136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C1 CEFR Exam Format Overview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Speaking section takes 15-20 minutes.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divided into 3 parts to assess oral communication skills.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Speaking Section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80622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Listening section is 40 minutes long.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consists of 30-40 questions to evaluate auditory comprehension.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Listening Section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5091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26576" y="123229"/>
                </a:moveTo>
                <a:cubicBezTo>
                  <a:pt x="33434" y="68257"/>
                  <a:pt x="80315" y="25717"/>
                  <a:pt x="137163" y="25717"/>
                </a:cubicBezTo>
                <a:cubicBezTo>
                  <a:pt x="194010" y="25717"/>
                  <a:pt x="240891" y="68257"/>
                  <a:pt x="247747" y="123229"/>
                </a:cubicBezTo>
                <a:cubicBezTo>
                  <a:pt x="242710" y="121138"/>
                  <a:pt x="237246" y="120015"/>
                  <a:pt x="231460" y="120015"/>
                </a:cubicBezTo>
                <a:cubicBezTo>
                  <a:pt x="217261" y="120015"/>
                  <a:pt x="205743" y="131534"/>
                  <a:pt x="205743" y="145732"/>
                </a:cubicBezTo>
                <a:lnTo>
                  <a:pt x="205743" y="214311"/>
                </a:lnTo>
                <a:cubicBezTo>
                  <a:pt x="205743" y="228509"/>
                  <a:pt x="217261" y="240028"/>
                  <a:pt x="231460" y="240028"/>
                </a:cubicBezTo>
                <a:cubicBezTo>
                  <a:pt x="255142" y="240028"/>
                  <a:pt x="274323" y="220847"/>
                  <a:pt x="274323" y="197165"/>
                </a:cubicBezTo>
                <a:lnTo>
                  <a:pt x="274323" y="180020"/>
                </a:lnTo>
                <a:lnTo>
                  <a:pt x="274323" y="162875"/>
                </a:lnTo>
                <a:lnTo>
                  <a:pt x="274323" y="137158"/>
                </a:lnTo>
                <a:cubicBezTo>
                  <a:pt x="274323" y="61400"/>
                  <a:pt x="212922" y="-2"/>
                  <a:pt x="137163" y="-2"/>
                </a:cubicBezTo>
                <a:cubicBezTo>
                  <a:pt x="61404" y="-2"/>
                  <a:pt x="3" y="61397"/>
                  <a:pt x="3" y="137158"/>
                </a:cubicBezTo>
                <a:lnTo>
                  <a:pt x="3" y="162875"/>
                </a:lnTo>
                <a:lnTo>
                  <a:pt x="3" y="180020"/>
                </a:lnTo>
                <a:lnTo>
                  <a:pt x="3" y="197165"/>
                </a:lnTo>
                <a:cubicBezTo>
                  <a:pt x="3" y="220847"/>
                  <a:pt x="19183" y="240028"/>
                  <a:pt x="42865" y="240028"/>
                </a:cubicBezTo>
                <a:cubicBezTo>
                  <a:pt x="57064" y="240028"/>
                  <a:pt x="68583" y="228509"/>
                  <a:pt x="68583" y="214311"/>
                </a:cubicBezTo>
                <a:lnTo>
                  <a:pt x="68583" y="145732"/>
                </a:lnTo>
                <a:cubicBezTo>
                  <a:pt x="68583" y="131534"/>
                  <a:pt x="57064" y="120015"/>
                  <a:pt x="42865" y="120015"/>
                </a:cubicBezTo>
                <a:cubicBezTo>
                  <a:pt x="37080" y="120015"/>
                  <a:pt x="31613" y="121141"/>
                  <a:pt x="26579" y="123229"/>
                </a:cubicBezTo>
                <a:lnTo>
                  <a:pt x="26576" y="123229"/>
                </a:lnTo>
                <a:moveTo>
                  <a:pt x="25718" y="162877"/>
                </a:moveTo>
                <a:cubicBezTo>
                  <a:pt x="25718" y="153394"/>
                  <a:pt x="33379" y="145732"/>
                  <a:pt x="42863" y="145732"/>
                </a:cubicBezTo>
                <a:lnTo>
                  <a:pt x="42863" y="214311"/>
                </a:lnTo>
                <a:cubicBezTo>
                  <a:pt x="33379" y="214311"/>
                  <a:pt x="25718" y="206649"/>
                  <a:pt x="25718" y="197165"/>
                </a:cubicBezTo>
                <a:lnTo>
                  <a:pt x="25718" y="180020"/>
                </a:lnTo>
                <a:lnTo>
                  <a:pt x="25718" y="162877"/>
                </a:lnTo>
                <a:moveTo>
                  <a:pt x="248603" y="162877"/>
                </a:moveTo>
                <a:lnTo>
                  <a:pt x="248603" y="180023"/>
                </a:lnTo>
                <a:lnTo>
                  <a:pt x="248603" y="197168"/>
                </a:lnTo>
                <a:cubicBezTo>
                  <a:pt x="248603" y="206651"/>
                  <a:pt x="240941" y="214313"/>
                  <a:pt x="231458" y="214313"/>
                </a:cubicBezTo>
                <a:lnTo>
                  <a:pt x="231458" y="145734"/>
                </a:lnTo>
                <a:cubicBezTo>
                  <a:pt x="240941" y="145734"/>
                  <a:pt x="248603" y="153396"/>
                  <a:pt x="248603" y="162880"/>
                </a:cubicBezTo>
                <a:lnTo>
                  <a:pt x="248603" y="1628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Writing section has a duration of 90 minutes.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are required to complete 2 tasks during this section.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Section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69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Reading Comprehension section lasts for 60 minutes.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30-40 questions to assess understanding of written texts.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Comprehension Section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9438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Open-ended questions allow for detailed and personalized answers.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test the ability to articulate thoughts and interpretations.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Open-Ended Responses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True/false questions evaluate the understanding of specific statements.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require determining the accuracy of given information.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True/False Format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Multiple-choice questions are a common format in reading comprehension sections.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assess the ability to select the correct answer from a set of options.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Questions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Comprehension Section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Section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845" r="-908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letter writing section involves crafting a letter of 150-200 words.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section assesses the ability to communicate effectively in a formal or informal format.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Writing Guidelines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23335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45720" y="34290"/>
                </a:moveTo>
                <a:cubicBezTo>
                  <a:pt x="39433" y="34290"/>
                  <a:pt x="34290" y="39434"/>
                  <a:pt x="34290" y="45721"/>
                </a:cubicBezTo>
                <a:lnTo>
                  <a:pt x="34290" y="61508"/>
                </a:lnTo>
                <a:lnTo>
                  <a:pt x="157518" y="162664"/>
                </a:lnTo>
                <a:cubicBezTo>
                  <a:pt x="172306" y="174808"/>
                  <a:pt x="193524" y="174808"/>
                  <a:pt x="208311" y="162664"/>
                </a:cubicBezTo>
                <a:lnTo>
                  <a:pt x="331470" y="61508"/>
                </a:lnTo>
                <a:lnTo>
                  <a:pt x="331470" y="45721"/>
                </a:lnTo>
                <a:cubicBezTo>
                  <a:pt x="331470" y="39434"/>
                  <a:pt x="326327" y="34290"/>
                  <a:pt x="320040" y="34290"/>
                </a:cubicBezTo>
                <a:lnTo>
                  <a:pt x="45720" y="34290"/>
                </a:lnTo>
                <a:moveTo>
                  <a:pt x="34290" y="105871"/>
                </a:moveTo>
                <a:lnTo>
                  <a:pt x="34290" y="228602"/>
                </a:lnTo>
                <a:cubicBezTo>
                  <a:pt x="34290" y="234889"/>
                  <a:pt x="39433" y="240033"/>
                  <a:pt x="45720" y="240033"/>
                </a:cubicBezTo>
                <a:lnTo>
                  <a:pt x="320040" y="240033"/>
                </a:lnTo>
                <a:cubicBezTo>
                  <a:pt x="326327" y="240033"/>
                  <a:pt x="331470" y="234889"/>
                  <a:pt x="331470" y="228602"/>
                </a:cubicBezTo>
                <a:lnTo>
                  <a:pt x="331470" y="105871"/>
                </a:lnTo>
                <a:lnTo>
                  <a:pt x="230030" y="189168"/>
                </a:lnTo>
                <a:cubicBezTo>
                  <a:pt x="202598" y="211671"/>
                  <a:pt x="163092" y="211671"/>
                  <a:pt x="135734" y="189168"/>
                </a:cubicBezTo>
                <a:lnTo>
                  <a:pt x="34290" y="105871"/>
                </a:lnTo>
                <a:moveTo>
                  <a:pt x="0" y="45721"/>
                </a:moveTo>
                <a:cubicBezTo>
                  <a:pt x="0" y="20503"/>
                  <a:pt x="20501" y="0"/>
                  <a:pt x="45720" y="0"/>
                </a:cubicBezTo>
                <a:lnTo>
                  <a:pt x="320040" y="0"/>
                </a:lnTo>
                <a:cubicBezTo>
                  <a:pt x="345259" y="0"/>
                  <a:pt x="365760" y="20503"/>
                  <a:pt x="365760" y="45721"/>
                </a:cubicBezTo>
                <a:lnTo>
                  <a:pt x="365760" y="228602"/>
                </a:lnTo>
                <a:cubicBezTo>
                  <a:pt x="365760" y="253820"/>
                  <a:pt x="345259" y="274323"/>
                  <a:pt x="320040" y="274323"/>
                </a:cubicBezTo>
                <a:lnTo>
                  <a:pt x="45720" y="274323"/>
                </a:lnTo>
                <a:cubicBezTo>
                  <a:pt x="20501" y="274323"/>
                  <a:pt x="0" y="253820"/>
                  <a:pt x="0" y="228602"/>
                </a:cubicBezTo>
                <a:lnTo>
                  <a:pt x="0" y="4572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essay writing section requires a composition of 250-300 words.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section evaluates the ability to articulate ideas in a structured and coherent manner.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Essay Writing Guidelines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73" y="157761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Listening Section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Conversation questions are included in the Listening Section.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questions focus on understanding dialogues and interactions.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Conversation-Based Questions</a:t>
            </a:r>
            <a:endParaRPr lang="en-US" sz="1325" dirty="0"/>
          </a:p>
        </p:txBody>
      </p:sp>
      <p:sp>
        <p:nvSpPr>
          <p:cNvPr id="11" name="Text 9"/>
          <p:cNvSpPr/>
          <p:nvPr/>
        </p:nvSpPr>
        <p:spPr>
          <a:xfrm>
            <a:off x="9287739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True/false questions are part of the Listening Section.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evaluate the ability to discern factual accuracy.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True/False Question Format</a:t>
            </a:r>
            <a:endParaRPr lang="en-US" sz="1481" dirty="0"/>
          </a:p>
        </p:txBody>
      </p:sp>
      <p:sp>
        <p:nvSpPr>
          <p:cNvPr id="14" name="Text 12"/>
          <p:cNvSpPr/>
          <p:nvPr/>
        </p:nvSpPr>
        <p:spPr>
          <a:xfrm>
            <a:off x="6528071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Listening Section includes multiple-choice questions.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questions assess comprehension and detail recognition.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Question Types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3676963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35435" y="164305"/>
                </a:moveTo>
                <a:cubicBezTo>
                  <a:pt x="44579" y="91010"/>
                  <a:pt x="107087" y="34289"/>
                  <a:pt x="182884" y="34289"/>
                </a:cubicBezTo>
                <a:cubicBezTo>
                  <a:pt x="258680" y="34289"/>
                  <a:pt x="321188" y="91010"/>
                  <a:pt x="330329" y="164305"/>
                </a:cubicBezTo>
                <a:cubicBezTo>
                  <a:pt x="323613" y="161518"/>
                  <a:pt x="316328" y="160020"/>
                  <a:pt x="308614" y="160020"/>
                </a:cubicBezTo>
                <a:cubicBezTo>
                  <a:pt x="289682" y="160020"/>
                  <a:pt x="274324" y="175379"/>
                  <a:pt x="274324" y="194309"/>
                </a:cubicBezTo>
                <a:lnTo>
                  <a:pt x="274324" y="285748"/>
                </a:lnTo>
                <a:cubicBezTo>
                  <a:pt x="274324" y="304678"/>
                  <a:pt x="289682" y="320037"/>
                  <a:pt x="308614" y="320037"/>
                </a:cubicBezTo>
                <a:cubicBezTo>
                  <a:pt x="340190" y="320037"/>
                  <a:pt x="365764" y="294462"/>
                  <a:pt x="365764" y="262887"/>
                </a:cubicBezTo>
                <a:lnTo>
                  <a:pt x="365764" y="240027"/>
                </a:lnTo>
                <a:lnTo>
                  <a:pt x="365764" y="217166"/>
                </a:lnTo>
                <a:lnTo>
                  <a:pt x="365764" y="182877"/>
                </a:lnTo>
                <a:cubicBezTo>
                  <a:pt x="365764" y="81866"/>
                  <a:pt x="283896" y="-3"/>
                  <a:pt x="182884" y="-3"/>
                </a:cubicBezTo>
                <a:cubicBezTo>
                  <a:pt x="81872" y="-3"/>
                  <a:pt x="4" y="81863"/>
                  <a:pt x="4" y="182877"/>
                </a:cubicBezTo>
                <a:lnTo>
                  <a:pt x="4" y="217166"/>
                </a:lnTo>
                <a:lnTo>
                  <a:pt x="4" y="240027"/>
                </a:lnTo>
                <a:lnTo>
                  <a:pt x="4" y="262887"/>
                </a:lnTo>
                <a:cubicBezTo>
                  <a:pt x="4" y="294462"/>
                  <a:pt x="25578" y="320037"/>
                  <a:pt x="57154" y="320037"/>
                </a:cubicBezTo>
                <a:cubicBezTo>
                  <a:pt x="76085" y="320037"/>
                  <a:pt x="91444" y="304678"/>
                  <a:pt x="91444" y="285748"/>
                </a:cubicBezTo>
                <a:lnTo>
                  <a:pt x="91444" y="194309"/>
                </a:lnTo>
                <a:cubicBezTo>
                  <a:pt x="91444" y="175379"/>
                  <a:pt x="76085" y="160020"/>
                  <a:pt x="57154" y="160020"/>
                </a:cubicBezTo>
                <a:cubicBezTo>
                  <a:pt x="49440" y="160020"/>
                  <a:pt x="42150" y="161521"/>
                  <a:pt x="35438" y="164305"/>
                </a:cubicBezTo>
                <a:lnTo>
                  <a:pt x="35435" y="164305"/>
                </a:lnTo>
                <a:moveTo>
                  <a:pt x="34290" y="217170"/>
                </a:moveTo>
                <a:cubicBezTo>
                  <a:pt x="34290" y="204525"/>
                  <a:pt x="44506" y="194309"/>
                  <a:pt x="57150" y="194309"/>
                </a:cubicBezTo>
                <a:lnTo>
                  <a:pt x="57150" y="285748"/>
                </a:lnTo>
                <a:cubicBezTo>
                  <a:pt x="44506" y="285748"/>
                  <a:pt x="34290" y="275532"/>
                  <a:pt x="34290" y="262887"/>
                </a:cubicBezTo>
                <a:lnTo>
                  <a:pt x="34290" y="240027"/>
                </a:lnTo>
                <a:lnTo>
                  <a:pt x="34290" y="217170"/>
                </a:lnTo>
                <a:moveTo>
                  <a:pt x="331470" y="217170"/>
                </a:moveTo>
                <a:lnTo>
                  <a:pt x="331470" y="240030"/>
                </a:lnTo>
                <a:lnTo>
                  <a:pt x="331470" y="262890"/>
                </a:lnTo>
                <a:cubicBezTo>
                  <a:pt x="331470" y="275535"/>
                  <a:pt x="321254" y="285751"/>
                  <a:pt x="308610" y="285751"/>
                </a:cubicBezTo>
                <a:lnTo>
                  <a:pt x="308610" y="194312"/>
                </a:lnTo>
                <a:cubicBezTo>
                  <a:pt x="321254" y="194312"/>
                  <a:pt x="331470" y="204528"/>
                  <a:pt x="331470" y="217173"/>
                </a:cubicBezTo>
                <a:lnTo>
                  <a:pt x="331470" y="2171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Speaking Section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final part of the Speaking Section is the discussion, lasting 4-5 minutes.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engage in a conversation about the topic introduced in the long turn.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second part of the Speaking Section is the long turn, which lasts 3-4 minutes.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are required to speak on a given topic in detail during this time.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Long Turn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Speaking Section begins with an introduction and interview lasting 2-3 minutes.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part allows participants to present themselves and answer general questions.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and Interview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Marking Criteria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Coherence and cohesion are essential for effective communication.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that ideas are logically connected and flow smoothly.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Coherence and Cohesion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and vocabulary are fundamental components of language proficiency.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precise and accurate expression of thoughts and ideas.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and Vocabulary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Pronunciation impacts the clarity and understanding of spoken language.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Proper pronunciation aids in effective verbal communication.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Fluency and interaction reflect the ability to communicate effortlessly.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crucial for engaging and meaningful conversations.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Fluency and Interaction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Preparation Strategies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study groups or partner with others.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efforts can provide motivation and diverse perspectives.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52432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detailed plan outlining study goals and timelines.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consistent progress and effective learning.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Structured Study Plan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5010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areas where improvement is needed.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efforts on these areas to enhance overall proficiency.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Target Weaknesses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cubicBezTo>
                  <a:pt x="144287" y="0"/>
                  <a:pt x="150020" y="5733"/>
                  <a:pt x="150020" y="12860"/>
                </a:cubicBezTo>
                <a:lnTo>
                  <a:pt x="150020" y="22129"/>
                </a:lnTo>
                <a:cubicBezTo>
                  <a:pt x="203652" y="28077"/>
                  <a:pt x="246246" y="70670"/>
                  <a:pt x="252193" y="124303"/>
                </a:cubicBezTo>
                <a:lnTo>
                  <a:pt x="261463" y="124303"/>
                </a:lnTo>
                <a:cubicBezTo>
                  <a:pt x="268589" y="124303"/>
                  <a:pt x="274323" y="130036"/>
                  <a:pt x="274323" y="137163"/>
                </a:cubicBezTo>
                <a:cubicBezTo>
                  <a:pt x="274323" y="144289"/>
                  <a:pt x="268589" y="150023"/>
                  <a:pt x="261465" y="150023"/>
                </a:cubicBezTo>
                <a:lnTo>
                  <a:pt x="252196" y="150023"/>
                </a:lnTo>
                <a:cubicBezTo>
                  <a:pt x="246249" y="203655"/>
                  <a:pt x="203655" y="246249"/>
                  <a:pt x="150023" y="252196"/>
                </a:cubicBezTo>
                <a:lnTo>
                  <a:pt x="150023" y="261465"/>
                </a:lnTo>
                <a:cubicBezTo>
                  <a:pt x="150023" y="268592"/>
                  <a:pt x="144289" y="274325"/>
                  <a:pt x="137165" y="274325"/>
                </a:cubicBezTo>
                <a:cubicBezTo>
                  <a:pt x="130039" y="274325"/>
                  <a:pt x="124308" y="268592"/>
                  <a:pt x="124308" y="261468"/>
                </a:cubicBezTo>
                <a:lnTo>
                  <a:pt x="124308" y="252199"/>
                </a:lnTo>
                <a:cubicBezTo>
                  <a:pt x="70676" y="246251"/>
                  <a:pt x="28082" y="203658"/>
                  <a:pt x="22135" y="150025"/>
                </a:cubicBezTo>
                <a:lnTo>
                  <a:pt x="12865" y="150025"/>
                </a:lnTo>
                <a:cubicBezTo>
                  <a:pt x="5739" y="150025"/>
                  <a:pt x="8" y="144292"/>
                  <a:pt x="8" y="137168"/>
                </a:cubicBezTo>
                <a:cubicBezTo>
                  <a:pt x="8" y="130041"/>
                  <a:pt x="5741" y="124311"/>
                  <a:pt x="12868" y="124311"/>
                </a:cubicBezTo>
                <a:lnTo>
                  <a:pt x="22137" y="124311"/>
                </a:lnTo>
                <a:cubicBezTo>
                  <a:pt x="28085" y="70678"/>
                  <a:pt x="70678" y="28085"/>
                  <a:pt x="124311" y="22137"/>
                </a:cubicBezTo>
                <a:lnTo>
                  <a:pt x="124311" y="12868"/>
                </a:lnTo>
                <a:cubicBezTo>
                  <a:pt x="124311" y="5741"/>
                  <a:pt x="130044" y="11"/>
                  <a:pt x="137171" y="11"/>
                </a:cubicBezTo>
                <a:lnTo>
                  <a:pt x="137160" y="0"/>
                </a:lnTo>
                <a:moveTo>
                  <a:pt x="48061" y="150020"/>
                </a:moveTo>
                <a:cubicBezTo>
                  <a:pt x="53687" y="189454"/>
                  <a:pt x="84869" y="220636"/>
                  <a:pt x="124303" y="226262"/>
                </a:cubicBezTo>
                <a:lnTo>
                  <a:pt x="124303" y="210028"/>
                </a:lnTo>
                <a:cubicBezTo>
                  <a:pt x="124303" y="202901"/>
                  <a:pt x="130036" y="197170"/>
                  <a:pt x="137163" y="197170"/>
                </a:cubicBezTo>
                <a:cubicBezTo>
                  <a:pt x="144289" y="197170"/>
                  <a:pt x="150023" y="202903"/>
                  <a:pt x="150023" y="210030"/>
                </a:cubicBezTo>
                <a:lnTo>
                  <a:pt x="150023" y="226264"/>
                </a:lnTo>
                <a:cubicBezTo>
                  <a:pt x="189456" y="220638"/>
                  <a:pt x="220638" y="189456"/>
                  <a:pt x="226264" y="150023"/>
                </a:cubicBezTo>
                <a:lnTo>
                  <a:pt x="210030" y="150023"/>
                </a:lnTo>
                <a:cubicBezTo>
                  <a:pt x="202903" y="150023"/>
                  <a:pt x="197173" y="144289"/>
                  <a:pt x="197173" y="137165"/>
                </a:cubicBezTo>
                <a:cubicBezTo>
                  <a:pt x="197173" y="130039"/>
                  <a:pt x="202906" y="124308"/>
                  <a:pt x="210033" y="124308"/>
                </a:cubicBezTo>
                <a:lnTo>
                  <a:pt x="226267" y="124308"/>
                </a:lnTo>
                <a:cubicBezTo>
                  <a:pt x="220641" y="84874"/>
                  <a:pt x="189459" y="53692"/>
                  <a:pt x="150025" y="48066"/>
                </a:cubicBezTo>
                <a:lnTo>
                  <a:pt x="150025" y="64300"/>
                </a:lnTo>
                <a:cubicBezTo>
                  <a:pt x="150025" y="71427"/>
                  <a:pt x="144292" y="77161"/>
                  <a:pt x="137168" y="77161"/>
                </a:cubicBezTo>
                <a:cubicBezTo>
                  <a:pt x="130041" y="77161"/>
                  <a:pt x="124311" y="71427"/>
                  <a:pt x="124311" y="64303"/>
                </a:cubicBezTo>
                <a:lnTo>
                  <a:pt x="124311" y="48069"/>
                </a:lnTo>
                <a:cubicBezTo>
                  <a:pt x="84877" y="53695"/>
                  <a:pt x="53695" y="84877"/>
                  <a:pt x="48069" y="124311"/>
                </a:cubicBezTo>
                <a:lnTo>
                  <a:pt x="64303" y="124311"/>
                </a:lnTo>
                <a:cubicBezTo>
                  <a:pt x="71430" y="124311"/>
                  <a:pt x="77163" y="130044"/>
                  <a:pt x="77163" y="137171"/>
                </a:cubicBezTo>
                <a:cubicBezTo>
                  <a:pt x="77163" y="144297"/>
                  <a:pt x="71430" y="150031"/>
                  <a:pt x="64306" y="150031"/>
                </a:cubicBezTo>
                <a:lnTo>
                  <a:pt x="48061" y="150020"/>
                </a:lnTo>
                <a:moveTo>
                  <a:pt x="137160" y="120015"/>
                </a:moveTo>
                <a:cubicBezTo>
                  <a:pt x="146630" y="120015"/>
                  <a:pt x="154305" y="127690"/>
                  <a:pt x="154305" y="137160"/>
                </a:cubicBezTo>
                <a:cubicBezTo>
                  <a:pt x="154305" y="146630"/>
                  <a:pt x="146630" y="154305"/>
                  <a:pt x="137160" y="154305"/>
                </a:cubicBezTo>
                <a:cubicBezTo>
                  <a:pt x="127690" y="154305"/>
                  <a:pt x="120015" y="146630"/>
                  <a:pt x="120015" y="137160"/>
                </a:cubicBezTo>
                <a:cubicBezTo>
                  <a:pt x="120015" y="127690"/>
                  <a:pt x="127690" y="120015"/>
                  <a:pt x="137160" y="120015"/>
                </a:cubicBezTo>
                <a:lnTo>
                  <a:pt x="137160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with materials that reflect real-world usage.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understanding practical applications of the language.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Authentic Practice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65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57143" r="-57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a Timer for Simulation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timer to simulate the exam experience accurately.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technique helps in understanding pacing and optimizing performance.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Timed Conditions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under timed conditions to simulate real exam scenarios.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aids in building confidence and improving time management skills.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Allocate Time Effectively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Allocate time for each section to ensure comprehensive coverage.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managing priorities and focusing on key areas.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907083" y="4912586"/>
            <a:ext cx="185774" cy="228600"/>
          </a:xfrm>
          <a:custGeom>
            <a:avLst/>
            <a:gdLst/>
            <a:ahLst/>
            <a:cxnLst/>
            <a:rect l="l" t="t" r="r" b="b"/>
            <a:pathLst>
              <a:path w="185774" h="228600">
                <a:moveTo>
                  <a:pt x="57161" y="10717"/>
                </a:moveTo>
                <a:cubicBezTo>
                  <a:pt x="57161" y="4778"/>
                  <a:pt x="61939" y="0"/>
                  <a:pt x="67878" y="0"/>
                </a:cubicBezTo>
                <a:lnTo>
                  <a:pt x="117894" y="0"/>
                </a:lnTo>
                <a:cubicBezTo>
                  <a:pt x="123833" y="0"/>
                  <a:pt x="128611" y="4778"/>
                  <a:pt x="128611" y="10717"/>
                </a:cubicBezTo>
                <a:cubicBezTo>
                  <a:pt x="128611" y="16656"/>
                  <a:pt x="123833" y="21434"/>
                  <a:pt x="117894" y="21434"/>
                </a:cubicBezTo>
                <a:lnTo>
                  <a:pt x="103604" y="21434"/>
                </a:lnTo>
                <a:lnTo>
                  <a:pt x="103604" y="43493"/>
                </a:lnTo>
                <a:cubicBezTo>
                  <a:pt x="122986" y="45727"/>
                  <a:pt x="140581" y="53899"/>
                  <a:pt x="154424" y="66223"/>
                </a:cubicBezTo>
                <a:lnTo>
                  <a:pt x="167464" y="53138"/>
                </a:lnTo>
                <a:cubicBezTo>
                  <a:pt x="171662" y="48941"/>
                  <a:pt x="178449" y="48941"/>
                  <a:pt x="182603" y="53138"/>
                </a:cubicBezTo>
                <a:cubicBezTo>
                  <a:pt x="186757" y="57335"/>
                  <a:pt x="186801" y="64125"/>
                  <a:pt x="182603" y="68276"/>
                </a:cubicBezTo>
                <a:lnTo>
                  <a:pt x="168759" y="82120"/>
                </a:lnTo>
                <a:cubicBezTo>
                  <a:pt x="179476" y="97258"/>
                  <a:pt x="185774" y="115747"/>
                  <a:pt x="185774" y="135708"/>
                </a:cubicBezTo>
                <a:cubicBezTo>
                  <a:pt x="185774" y="187020"/>
                  <a:pt x="144198" y="228595"/>
                  <a:pt x="92887" y="228595"/>
                </a:cubicBezTo>
                <a:cubicBezTo>
                  <a:pt x="41576" y="228595"/>
                  <a:pt x="0" y="187063"/>
                  <a:pt x="0" y="135754"/>
                </a:cubicBezTo>
                <a:cubicBezTo>
                  <a:pt x="0" y="88061"/>
                  <a:pt x="35905" y="48806"/>
                  <a:pt x="82170" y="43493"/>
                </a:cubicBezTo>
                <a:lnTo>
                  <a:pt x="82170" y="21434"/>
                </a:lnTo>
                <a:lnTo>
                  <a:pt x="67880" y="21434"/>
                </a:lnTo>
                <a:cubicBezTo>
                  <a:pt x="61941" y="21434"/>
                  <a:pt x="57163" y="16656"/>
                  <a:pt x="57163" y="10717"/>
                </a:cubicBezTo>
                <a:lnTo>
                  <a:pt x="57161" y="10717"/>
                </a:lnTo>
                <a:moveTo>
                  <a:pt x="92887" y="207210"/>
                </a:moveTo>
                <a:cubicBezTo>
                  <a:pt x="132349" y="207210"/>
                  <a:pt x="164339" y="175220"/>
                  <a:pt x="164339" y="135759"/>
                </a:cubicBezTo>
                <a:cubicBezTo>
                  <a:pt x="164339" y="96298"/>
                  <a:pt x="132349" y="64307"/>
                  <a:pt x="92887" y="64307"/>
                </a:cubicBezTo>
                <a:cubicBezTo>
                  <a:pt x="53425" y="64307"/>
                  <a:pt x="21434" y="96298"/>
                  <a:pt x="21434" y="135759"/>
                </a:cubicBezTo>
                <a:cubicBezTo>
                  <a:pt x="21434" y="175220"/>
                  <a:pt x="53425" y="207210"/>
                  <a:pt x="92887" y="207210"/>
                </a:cubicBezTo>
                <a:lnTo>
                  <a:pt x="92887" y="207210"/>
                </a:lnTo>
                <a:moveTo>
                  <a:pt x="103604" y="96460"/>
                </a:moveTo>
                <a:lnTo>
                  <a:pt x="103604" y="142902"/>
                </a:lnTo>
                <a:cubicBezTo>
                  <a:pt x="103604" y="148841"/>
                  <a:pt x="98826" y="153619"/>
                  <a:pt x="92887" y="153619"/>
                </a:cubicBezTo>
                <a:cubicBezTo>
                  <a:pt x="86948" y="153619"/>
                  <a:pt x="82170" y="148841"/>
                  <a:pt x="82170" y="142902"/>
                </a:cubicBezTo>
                <a:lnTo>
                  <a:pt x="82170" y="96460"/>
                </a:lnTo>
                <a:cubicBezTo>
                  <a:pt x="82170" y="90521"/>
                  <a:pt x="86948" y="85743"/>
                  <a:pt x="92887" y="85743"/>
                </a:cubicBezTo>
                <a:cubicBezTo>
                  <a:pt x="98826" y="85743"/>
                  <a:pt x="103604" y="90521"/>
                  <a:pt x="103604" y="96460"/>
                </a:cubicBezTo>
                <a:lnTo>
                  <a:pt x="103604" y="96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3586" y="10717"/>
                </a:moveTo>
                <a:cubicBezTo>
                  <a:pt x="103586" y="4778"/>
                  <a:pt x="108363" y="2"/>
                  <a:pt x="114302" y="2"/>
                </a:cubicBezTo>
                <a:cubicBezTo>
                  <a:pt x="177435" y="2"/>
                  <a:pt x="228602" y="51170"/>
                  <a:pt x="228602" y="114302"/>
                </a:cubicBezTo>
                <a:cubicBezTo>
                  <a:pt x="228602" y="177435"/>
                  <a:pt x="177435" y="228602"/>
                  <a:pt x="114302" y="228602"/>
                </a:cubicBezTo>
                <a:cubicBezTo>
                  <a:pt x="51170" y="228602"/>
                  <a:pt x="2" y="177435"/>
                  <a:pt x="2" y="114302"/>
                </a:cubicBezTo>
                <a:cubicBezTo>
                  <a:pt x="2" y="97381"/>
                  <a:pt x="3664" y="81352"/>
                  <a:pt x="10271" y="66930"/>
                </a:cubicBezTo>
                <a:cubicBezTo>
                  <a:pt x="12950" y="61036"/>
                  <a:pt x="16121" y="55410"/>
                  <a:pt x="19737" y="50141"/>
                </a:cubicBezTo>
                <a:lnTo>
                  <a:pt x="19783" y="50052"/>
                </a:lnTo>
                <a:cubicBezTo>
                  <a:pt x="23845" y="44070"/>
                  <a:pt x="28401" y="38533"/>
                  <a:pt x="33490" y="33488"/>
                </a:cubicBezTo>
                <a:cubicBezTo>
                  <a:pt x="37687" y="29291"/>
                  <a:pt x="44474" y="29291"/>
                  <a:pt x="48626" y="33488"/>
                </a:cubicBezTo>
                <a:cubicBezTo>
                  <a:pt x="52777" y="37685"/>
                  <a:pt x="52823" y="44472"/>
                  <a:pt x="48626" y="48623"/>
                </a:cubicBezTo>
                <a:cubicBezTo>
                  <a:pt x="44518" y="52731"/>
                  <a:pt x="40769" y="57241"/>
                  <a:pt x="37463" y="62063"/>
                </a:cubicBezTo>
                <a:lnTo>
                  <a:pt x="37417" y="62152"/>
                </a:lnTo>
                <a:cubicBezTo>
                  <a:pt x="27951" y="76083"/>
                  <a:pt x="22147" y="92736"/>
                  <a:pt x="21477" y="110684"/>
                </a:cubicBezTo>
                <a:cubicBezTo>
                  <a:pt x="21431" y="111888"/>
                  <a:pt x="21388" y="113095"/>
                  <a:pt x="21388" y="114300"/>
                </a:cubicBezTo>
                <a:cubicBezTo>
                  <a:pt x="21388" y="165600"/>
                  <a:pt x="62956" y="207169"/>
                  <a:pt x="114257" y="207169"/>
                </a:cubicBezTo>
                <a:cubicBezTo>
                  <a:pt x="165557" y="207169"/>
                  <a:pt x="207125" y="165600"/>
                  <a:pt x="207125" y="114300"/>
                </a:cubicBezTo>
                <a:cubicBezTo>
                  <a:pt x="207125" y="66616"/>
                  <a:pt x="171228" y="27370"/>
                  <a:pt x="124973" y="22055"/>
                </a:cubicBezTo>
                <a:lnTo>
                  <a:pt x="124973" y="46433"/>
                </a:lnTo>
                <a:cubicBezTo>
                  <a:pt x="124973" y="52372"/>
                  <a:pt x="120196" y="57150"/>
                  <a:pt x="114259" y="57150"/>
                </a:cubicBezTo>
                <a:cubicBezTo>
                  <a:pt x="108320" y="57150"/>
                  <a:pt x="103544" y="52372"/>
                  <a:pt x="103544" y="46436"/>
                </a:cubicBezTo>
                <a:lnTo>
                  <a:pt x="103544" y="10717"/>
                </a:lnTo>
                <a:lnTo>
                  <a:pt x="103586" y="10717"/>
                </a:lnTo>
              </a:path>
              <a:path w="228600" h="228600">
                <a:moveTo>
                  <a:pt x="70992" y="70992"/>
                </a:moveTo>
                <a:cubicBezTo>
                  <a:pt x="75189" y="66795"/>
                  <a:pt x="81976" y="66795"/>
                  <a:pt x="86127" y="70992"/>
                </a:cubicBezTo>
                <a:lnTo>
                  <a:pt x="121846" y="106710"/>
                </a:lnTo>
                <a:cubicBezTo>
                  <a:pt x="126043" y="110908"/>
                  <a:pt x="126043" y="117695"/>
                  <a:pt x="121846" y="121846"/>
                </a:cubicBezTo>
                <a:cubicBezTo>
                  <a:pt x="117649" y="125997"/>
                  <a:pt x="110862" y="126043"/>
                  <a:pt x="106710" y="121846"/>
                </a:cubicBezTo>
                <a:lnTo>
                  <a:pt x="70992" y="86127"/>
                </a:lnTo>
                <a:cubicBezTo>
                  <a:pt x="66795" y="81930"/>
                  <a:pt x="66795" y="75143"/>
                  <a:pt x="70992" y="70992"/>
                </a:cubicBezTo>
                <a:lnTo>
                  <a:pt x="70992" y="7099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165591"/>
                  <a:pt x="165591" y="207169"/>
                  <a:pt x="114300" y="207169"/>
                </a:cubicBezTo>
                <a:cubicBezTo>
                  <a:pt x="63009" y="207169"/>
                  <a:pt x="21431" y="165591"/>
                  <a:pt x="21431" y="114300"/>
                </a:cubicBezTo>
                <a:cubicBezTo>
                  <a:pt x="21431" y="63009"/>
                  <a:pt x="63009" y="21431"/>
                  <a:pt x="114300" y="21431"/>
                </a:cubicBezTo>
                <a:cubicBezTo>
                  <a:pt x="165591" y="21431"/>
                  <a:pt x="207169" y="63009"/>
                  <a:pt x="207169" y="114300"/>
                </a:cubicBezTo>
                <a:moveTo>
                  <a:pt x="0" y="114300"/>
                </a:moveTo>
                <a:cubicBezTo>
                  <a:pt x="0" y="177426"/>
                  <a:pt x="51174" y="228600"/>
                  <a:pt x="114300" y="228600"/>
                </a:cubicBezTo>
                <a:cubicBezTo>
                  <a:pt x="177426" y="228600"/>
                  <a:pt x="228600" y="177426"/>
                  <a:pt x="228600" y="114300"/>
                </a:cubicBezTo>
                <a:cubicBezTo>
                  <a:pt x="228600" y="51174"/>
                  <a:pt x="177426" y="0"/>
                  <a:pt x="114300" y="0"/>
                </a:cubicBezTo>
                <a:cubicBezTo>
                  <a:pt x="51174" y="0"/>
                  <a:pt x="0" y="51174"/>
                  <a:pt x="0" y="114300"/>
                </a:cubicBezTo>
                <a:moveTo>
                  <a:pt x="103586" y="53579"/>
                </a:moveTo>
                <a:lnTo>
                  <a:pt x="103586" y="114302"/>
                </a:lnTo>
                <a:cubicBezTo>
                  <a:pt x="103586" y="117875"/>
                  <a:pt x="105371" y="121222"/>
                  <a:pt x="108363" y="123231"/>
                </a:cubicBezTo>
                <a:lnTo>
                  <a:pt x="151226" y="151806"/>
                </a:lnTo>
                <a:cubicBezTo>
                  <a:pt x="156136" y="155110"/>
                  <a:pt x="162791" y="153770"/>
                  <a:pt x="166094" y="148814"/>
                </a:cubicBezTo>
                <a:cubicBezTo>
                  <a:pt x="169397" y="143858"/>
                  <a:pt x="168058" y="137249"/>
                  <a:pt x="163102" y="133946"/>
                </a:cubicBezTo>
                <a:lnTo>
                  <a:pt x="125017" y="108585"/>
                </a:lnTo>
                <a:lnTo>
                  <a:pt x="125017" y="53579"/>
                </a:lnTo>
                <a:cubicBezTo>
                  <a:pt x="125017" y="47640"/>
                  <a:pt x="120239" y="42865"/>
                  <a:pt x="114302" y="42865"/>
                </a:cubicBezTo>
                <a:cubicBezTo>
                  <a:pt x="108363" y="42865"/>
                  <a:pt x="103588" y="47643"/>
                  <a:pt x="103588" y="53582"/>
                </a:cubicBezTo>
                <a:lnTo>
                  <a:pt x="103586" y="535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5491" r="-10549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Deficiency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Insufficient vocabulary can hinder effective communication and comprehension.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Expanding one's lexicon is essential for success in language-based assessments.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with Authentic Materials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Lack of practice with authentic materials may result in inadequate preparation.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with real exam-like resources helps in building confidence and understanding.</a:t>
            </a:r>
            <a:endParaRPr lang="en-US" sz="1251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 Format Misunderstanding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Misunderstanding the exam format can lead to confusion during preparation.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crucial to familiarize oneself with the structure and requirements of the exam beforehand.</a:t>
            </a:r>
            <a:endParaRPr lang="en-US" sz="1251" dirty="0"/>
          </a:p>
        </p:txBody>
      </p:sp>
      <p:sp>
        <p:nvSpPr>
          <p:cNvPr id="21" name="Text 19"/>
          <p:cNvSpPr/>
          <p:nvPr/>
        </p:nvSpPr>
        <p:spPr>
          <a:xfrm>
            <a:off x="910975" y="4925288"/>
            <a:ext cx="228600" cy="203195"/>
          </a:xfrm>
          <a:custGeom>
            <a:avLst/>
            <a:gdLst/>
            <a:ahLst/>
            <a:cxnLst/>
            <a:rect l="l" t="t" r="r" b="b"/>
            <a:pathLst>
              <a:path w="228600" h="203195">
                <a:moveTo>
                  <a:pt x="53227" y="5793"/>
                </a:moveTo>
                <a:cubicBezTo>
                  <a:pt x="51718" y="2300"/>
                  <a:pt x="48267" y="0"/>
                  <a:pt x="44456" y="0"/>
                </a:cubicBezTo>
                <a:cubicBezTo>
                  <a:pt x="40645" y="0"/>
                  <a:pt x="37193" y="2302"/>
                  <a:pt x="35684" y="5793"/>
                </a:cubicBezTo>
                <a:lnTo>
                  <a:pt x="761" y="88339"/>
                </a:lnTo>
                <a:cubicBezTo>
                  <a:pt x="-1303" y="93181"/>
                  <a:pt x="960" y="98777"/>
                  <a:pt x="5841" y="100840"/>
                </a:cubicBezTo>
                <a:cubicBezTo>
                  <a:pt x="10721" y="102904"/>
                  <a:pt x="16279" y="100641"/>
                  <a:pt x="18341" y="95760"/>
                </a:cubicBezTo>
                <a:lnTo>
                  <a:pt x="22547" y="85720"/>
                </a:lnTo>
                <a:lnTo>
                  <a:pt x="66319" y="85720"/>
                </a:lnTo>
                <a:lnTo>
                  <a:pt x="70567" y="95801"/>
                </a:lnTo>
                <a:cubicBezTo>
                  <a:pt x="72631" y="100643"/>
                  <a:pt x="78186" y="102904"/>
                  <a:pt x="83066" y="100880"/>
                </a:cubicBezTo>
                <a:cubicBezTo>
                  <a:pt x="87947" y="98857"/>
                  <a:pt x="90169" y="93261"/>
                  <a:pt x="88146" y="88380"/>
                </a:cubicBezTo>
                <a:lnTo>
                  <a:pt x="53223" y="5834"/>
                </a:lnTo>
                <a:lnTo>
                  <a:pt x="53227" y="5793"/>
                </a:lnTo>
                <a:moveTo>
                  <a:pt x="58307" y="66673"/>
                </a:moveTo>
                <a:lnTo>
                  <a:pt x="30646" y="66673"/>
                </a:lnTo>
                <a:lnTo>
                  <a:pt x="44456" y="33972"/>
                </a:lnTo>
                <a:lnTo>
                  <a:pt x="58307" y="66673"/>
                </a:lnTo>
                <a:moveTo>
                  <a:pt x="101604" y="9524"/>
                </a:moveTo>
                <a:lnTo>
                  <a:pt x="101604" y="50797"/>
                </a:lnTo>
                <a:lnTo>
                  <a:pt x="101604" y="92070"/>
                </a:lnTo>
                <a:cubicBezTo>
                  <a:pt x="101604" y="97349"/>
                  <a:pt x="105851" y="101594"/>
                  <a:pt x="111127" y="101594"/>
                </a:cubicBezTo>
                <a:lnTo>
                  <a:pt x="147637" y="101594"/>
                </a:lnTo>
                <a:cubicBezTo>
                  <a:pt x="164304" y="101594"/>
                  <a:pt x="177798" y="88101"/>
                  <a:pt x="177798" y="71433"/>
                </a:cubicBezTo>
                <a:cubicBezTo>
                  <a:pt x="177798" y="61670"/>
                  <a:pt x="173155" y="53020"/>
                  <a:pt x="165973" y="47503"/>
                </a:cubicBezTo>
                <a:cubicBezTo>
                  <a:pt x="169425" y="42582"/>
                  <a:pt x="171450" y="36589"/>
                  <a:pt x="171450" y="30160"/>
                </a:cubicBezTo>
                <a:cubicBezTo>
                  <a:pt x="171450" y="13492"/>
                  <a:pt x="157958" y="0"/>
                  <a:pt x="141289" y="0"/>
                </a:cubicBezTo>
                <a:lnTo>
                  <a:pt x="111127" y="0"/>
                </a:lnTo>
                <a:cubicBezTo>
                  <a:pt x="105849" y="0"/>
                  <a:pt x="101604" y="4247"/>
                  <a:pt x="101604" y="9524"/>
                </a:cubicBezTo>
                <a:lnTo>
                  <a:pt x="101604" y="9524"/>
                </a:lnTo>
                <a:moveTo>
                  <a:pt x="141291" y="41273"/>
                </a:moveTo>
                <a:lnTo>
                  <a:pt x="120655" y="41273"/>
                </a:lnTo>
                <a:lnTo>
                  <a:pt x="120655" y="19050"/>
                </a:lnTo>
                <a:lnTo>
                  <a:pt x="141291" y="19050"/>
                </a:lnTo>
                <a:cubicBezTo>
                  <a:pt x="147442" y="19050"/>
                  <a:pt x="152403" y="24010"/>
                  <a:pt x="152403" y="30162"/>
                </a:cubicBezTo>
                <a:cubicBezTo>
                  <a:pt x="152403" y="36313"/>
                  <a:pt x="147442" y="41275"/>
                  <a:pt x="141291" y="41275"/>
                </a:cubicBezTo>
                <a:lnTo>
                  <a:pt x="141291" y="41273"/>
                </a:lnTo>
                <a:moveTo>
                  <a:pt x="120653" y="60323"/>
                </a:moveTo>
                <a:lnTo>
                  <a:pt x="141289" y="60323"/>
                </a:lnTo>
                <a:lnTo>
                  <a:pt x="147639" y="60323"/>
                </a:lnTo>
                <a:cubicBezTo>
                  <a:pt x="153791" y="60323"/>
                  <a:pt x="158751" y="65283"/>
                  <a:pt x="158751" y="71435"/>
                </a:cubicBezTo>
                <a:cubicBezTo>
                  <a:pt x="158751" y="77586"/>
                  <a:pt x="153791" y="82548"/>
                  <a:pt x="147639" y="82548"/>
                </a:cubicBezTo>
                <a:lnTo>
                  <a:pt x="120653" y="82548"/>
                </a:lnTo>
                <a:lnTo>
                  <a:pt x="120653" y="60323"/>
                </a:lnTo>
                <a:moveTo>
                  <a:pt x="225660" y="124335"/>
                </a:moveTo>
                <a:cubicBezTo>
                  <a:pt x="229471" y="120684"/>
                  <a:pt x="229590" y="114653"/>
                  <a:pt x="225939" y="110882"/>
                </a:cubicBezTo>
                <a:cubicBezTo>
                  <a:pt x="222288" y="107112"/>
                  <a:pt x="216256" y="106952"/>
                  <a:pt x="212486" y="110603"/>
                </a:cubicBezTo>
                <a:lnTo>
                  <a:pt x="139862" y="180330"/>
                </a:lnTo>
                <a:lnTo>
                  <a:pt x="105177" y="145644"/>
                </a:lnTo>
                <a:cubicBezTo>
                  <a:pt x="101446" y="141914"/>
                  <a:pt x="95413" y="141914"/>
                  <a:pt x="91723" y="145644"/>
                </a:cubicBezTo>
                <a:cubicBezTo>
                  <a:pt x="88032" y="149375"/>
                  <a:pt x="87993" y="155408"/>
                  <a:pt x="91723" y="159098"/>
                </a:cubicBezTo>
                <a:lnTo>
                  <a:pt x="132956" y="200410"/>
                </a:lnTo>
                <a:cubicBezTo>
                  <a:pt x="136607" y="204061"/>
                  <a:pt x="142560" y="204140"/>
                  <a:pt x="146290" y="200529"/>
                </a:cubicBezTo>
                <a:lnTo>
                  <a:pt x="225660" y="1243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25263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08946" y="1757598"/>
            <a:ext cx="32657" cy="228600"/>
          </a:xfrm>
          <a:custGeom>
            <a:avLst/>
            <a:gdLst/>
            <a:ahLst/>
            <a:cxnLst/>
            <a:rect l="l" t="t" r="r" b="b"/>
            <a:pathLst>
              <a:path w="32657" h="228600">
                <a:moveTo>
                  <a:pt x="28575" y="12246"/>
                </a:moveTo>
                <a:cubicBezTo>
                  <a:pt x="28575" y="5459"/>
                  <a:pt x="23115" y="0"/>
                  <a:pt x="16329" y="0"/>
                </a:cubicBezTo>
                <a:cubicBezTo>
                  <a:pt x="9542" y="0"/>
                  <a:pt x="4082" y="5459"/>
                  <a:pt x="4082" y="12246"/>
                </a:cubicBezTo>
                <a:lnTo>
                  <a:pt x="4082" y="159204"/>
                </a:lnTo>
                <a:cubicBezTo>
                  <a:pt x="4082" y="165991"/>
                  <a:pt x="9542" y="171450"/>
                  <a:pt x="16329" y="171450"/>
                </a:cubicBezTo>
                <a:cubicBezTo>
                  <a:pt x="23115" y="171450"/>
                  <a:pt x="28575" y="165991"/>
                  <a:pt x="28575" y="159204"/>
                </a:cubicBezTo>
                <a:lnTo>
                  <a:pt x="28575" y="12246"/>
                </a:lnTo>
                <a:moveTo>
                  <a:pt x="16329" y="228600"/>
                </a:moveTo>
                <a:cubicBezTo>
                  <a:pt x="25347" y="228600"/>
                  <a:pt x="32657" y="221289"/>
                  <a:pt x="32657" y="212271"/>
                </a:cubicBezTo>
                <a:cubicBezTo>
                  <a:pt x="32657" y="203253"/>
                  <a:pt x="25347" y="195942"/>
                  <a:pt x="16329" y="195942"/>
                </a:cubicBezTo>
                <a:cubicBezTo>
                  <a:pt x="7311" y="195942"/>
                  <a:pt x="0" y="203253"/>
                  <a:pt x="0" y="212271"/>
                </a:cubicBezTo>
                <a:cubicBezTo>
                  <a:pt x="0" y="221289"/>
                  <a:pt x="7311" y="228600"/>
                  <a:pt x="16329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Frequently Asked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Passing Criteria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passing score for the C1 CEFR exam varies by institution.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reflects the candidate's ability to use the language effectively.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 Duration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CEFR exam typically lasts several hours.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section is timed to evaluate specific language skills.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 Format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CEFR exam assesses advanced language proficiency.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sections such as reading, writing, listening, and speaking.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52652" r="-526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 careful preparation and practice, candidates can overcome obstacles.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Reaching one's full potential is possible through dedicated effort.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Success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603015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197483" y="245823"/>
                </a:moveTo>
                <a:cubicBezTo>
                  <a:pt x="175574" y="221772"/>
                  <a:pt x="145490" y="165653"/>
                  <a:pt x="140493" y="38100"/>
                </a:cubicBezTo>
                <a:lnTo>
                  <a:pt x="316862" y="38100"/>
                </a:lnTo>
                <a:cubicBezTo>
                  <a:pt x="311783" y="165657"/>
                  <a:pt x="281699" y="221772"/>
                  <a:pt x="259872" y="245823"/>
                </a:cubicBezTo>
                <a:cubicBezTo>
                  <a:pt x="249000" y="257808"/>
                  <a:pt x="239312" y="262811"/>
                  <a:pt x="233597" y="264952"/>
                </a:cubicBezTo>
                <a:cubicBezTo>
                  <a:pt x="231535" y="265745"/>
                  <a:pt x="229866" y="266143"/>
                  <a:pt x="228755" y="266460"/>
                </a:cubicBezTo>
                <a:cubicBezTo>
                  <a:pt x="227644" y="266220"/>
                  <a:pt x="225976" y="265745"/>
                  <a:pt x="223914" y="264952"/>
                </a:cubicBezTo>
                <a:cubicBezTo>
                  <a:pt x="218199" y="262811"/>
                  <a:pt x="208515" y="257808"/>
                  <a:pt x="197638" y="245823"/>
                </a:cubicBezTo>
                <a:lnTo>
                  <a:pt x="197483" y="245823"/>
                </a:lnTo>
                <a:moveTo>
                  <a:pt x="317498" y="0"/>
                </a:moveTo>
                <a:lnTo>
                  <a:pt x="139697" y="0"/>
                </a:lnTo>
                <a:cubicBezTo>
                  <a:pt x="118662" y="0"/>
                  <a:pt x="101517" y="17305"/>
                  <a:pt x="102312" y="38258"/>
                </a:cubicBezTo>
                <a:cubicBezTo>
                  <a:pt x="102472" y="42465"/>
                  <a:pt x="102628" y="46671"/>
                  <a:pt x="102870" y="50800"/>
                </a:cubicBezTo>
                <a:lnTo>
                  <a:pt x="19052" y="50800"/>
                </a:lnTo>
                <a:cubicBezTo>
                  <a:pt x="8495" y="50800"/>
                  <a:pt x="0" y="59294"/>
                  <a:pt x="0" y="69852"/>
                </a:cubicBezTo>
                <a:cubicBezTo>
                  <a:pt x="0" y="155972"/>
                  <a:pt x="36434" y="210901"/>
                  <a:pt x="80568" y="244953"/>
                </a:cubicBezTo>
                <a:cubicBezTo>
                  <a:pt x="123353" y="278055"/>
                  <a:pt x="172406" y="290673"/>
                  <a:pt x="199234" y="295514"/>
                </a:cubicBezTo>
                <a:cubicBezTo>
                  <a:pt x="202965" y="297497"/>
                  <a:pt x="206458" y="299086"/>
                  <a:pt x="209631" y="300354"/>
                </a:cubicBezTo>
                <a:lnTo>
                  <a:pt x="209631" y="368300"/>
                </a:lnTo>
                <a:lnTo>
                  <a:pt x="146130" y="368300"/>
                </a:lnTo>
                <a:cubicBezTo>
                  <a:pt x="135574" y="368300"/>
                  <a:pt x="127079" y="376794"/>
                  <a:pt x="127079" y="387352"/>
                </a:cubicBezTo>
                <a:cubicBezTo>
                  <a:pt x="127079" y="397910"/>
                  <a:pt x="135574" y="406404"/>
                  <a:pt x="146130" y="406404"/>
                </a:cubicBezTo>
                <a:lnTo>
                  <a:pt x="228682" y="406404"/>
                </a:lnTo>
                <a:lnTo>
                  <a:pt x="311234" y="406404"/>
                </a:lnTo>
                <a:cubicBezTo>
                  <a:pt x="321791" y="406404"/>
                  <a:pt x="330286" y="397910"/>
                  <a:pt x="330286" y="387356"/>
                </a:cubicBezTo>
                <a:cubicBezTo>
                  <a:pt x="330286" y="376798"/>
                  <a:pt x="321791" y="368308"/>
                  <a:pt x="311234" y="368308"/>
                </a:cubicBezTo>
                <a:lnTo>
                  <a:pt x="247734" y="368308"/>
                </a:lnTo>
                <a:lnTo>
                  <a:pt x="247734" y="300362"/>
                </a:lnTo>
                <a:cubicBezTo>
                  <a:pt x="250907" y="299090"/>
                  <a:pt x="254400" y="297505"/>
                  <a:pt x="258131" y="295522"/>
                </a:cubicBezTo>
                <a:cubicBezTo>
                  <a:pt x="284959" y="290759"/>
                  <a:pt x="333934" y="278059"/>
                  <a:pt x="376797" y="244961"/>
                </a:cubicBezTo>
                <a:cubicBezTo>
                  <a:pt x="420770" y="210909"/>
                  <a:pt x="457205" y="155980"/>
                  <a:pt x="457205" y="69860"/>
                </a:cubicBezTo>
                <a:cubicBezTo>
                  <a:pt x="457205" y="59302"/>
                  <a:pt x="448710" y="50812"/>
                  <a:pt x="438153" y="50812"/>
                </a:cubicBezTo>
                <a:lnTo>
                  <a:pt x="354335" y="50812"/>
                </a:lnTo>
                <a:cubicBezTo>
                  <a:pt x="354572" y="46683"/>
                  <a:pt x="354732" y="42558"/>
                  <a:pt x="354892" y="38270"/>
                </a:cubicBezTo>
                <a:cubicBezTo>
                  <a:pt x="355688" y="17317"/>
                  <a:pt x="338543" y="12"/>
                  <a:pt x="317507" y="12"/>
                </a:cubicBezTo>
                <a:lnTo>
                  <a:pt x="317498" y="0"/>
                </a:lnTo>
                <a:moveTo>
                  <a:pt x="351395" y="88900"/>
                </a:moveTo>
                <a:lnTo>
                  <a:pt x="418388" y="88900"/>
                </a:lnTo>
                <a:cubicBezTo>
                  <a:pt x="413624" y="151132"/>
                  <a:pt x="385607" y="189943"/>
                  <a:pt x="353379" y="214790"/>
                </a:cubicBezTo>
                <a:cubicBezTo>
                  <a:pt x="339489" y="225584"/>
                  <a:pt x="324566" y="233842"/>
                  <a:pt x="310201" y="240190"/>
                </a:cubicBezTo>
                <a:cubicBezTo>
                  <a:pt x="328219" y="208203"/>
                  <a:pt x="344176" y="160418"/>
                  <a:pt x="351395" y="88900"/>
                </a:cubicBezTo>
                <a:moveTo>
                  <a:pt x="147004" y="240190"/>
                </a:moveTo>
                <a:cubicBezTo>
                  <a:pt x="132638" y="233843"/>
                  <a:pt x="117793" y="225584"/>
                  <a:pt x="103826" y="214790"/>
                </a:cubicBezTo>
                <a:cubicBezTo>
                  <a:pt x="71598" y="189947"/>
                  <a:pt x="43580" y="151132"/>
                  <a:pt x="38816" y="88900"/>
                </a:cubicBezTo>
                <a:lnTo>
                  <a:pt x="105810" y="88900"/>
                </a:lnTo>
                <a:cubicBezTo>
                  <a:pt x="113034" y="160418"/>
                  <a:pt x="128985" y="208199"/>
                  <a:pt x="147004" y="240190"/>
                </a:cubicBezTo>
                <a:lnTo>
                  <a:pt x="147004" y="2401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C1 CEFR exam format and question types is crucial for effective preparation.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Achieving linguistic excellence requires familiarity with the exam structure.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Exam Format Knowledge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5815" y="15776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comprehensive study plan to organize your learning activities.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plan includes measurable goals and timelines for progress tracking.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Structured Study Plan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and focus on areas that require improvement.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Allocate time to address specific challenges in your learning process.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Target Weak Areas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with authentic materials to enhance real-world application skills.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resources that mimic actual scenarios for effective learning.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Authentic Practice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37144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7866" y="10717"/>
                </a:moveTo>
                <a:cubicBezTo>
                  <a:pt x="67866" y="4778"/>
                  <a:pt x="63090" y="2"/>
                  <a:pt x="57151" y="2"/>
                </a:cubicBezTo>
                <a:cubicBezTo>
                  <a:pt x="51212" y="2"/>
                  <a:pt x="46436" y="4780"/>
                  <a:pt x="46436" y="10719"/>
                </a:cubicBezTo>
                <a:lnTo>
                  <a:pt x="46436" y="28580"/>
                </a:lnTo>
                <a:lnTo>
                  <a:pt x="28576" y="28580"/>
                </a:lnTo>
                <a:cubicBezTo>
                  <a:pt x="12816" y="28580"/>
                  <a:pt x="0" y="41393"/>
                  <a:pt x="0" y="57155"/>
                </a:cubicBezTo>
                <a:lnTo>
                  <a:pt x="0" y="64298"/>
                </a:lnTo>
                <a:lnTo>
                  <a:pt x="0" y="85730"/>
                </a:lnTo>
                <a:lnTo>
                  <a:pt x="0" y="200030"/>
                </a:lnTo>
                <a:cubicBezTo>
                  <a:pt x="0" y="215792"/>
                  <a:pt x="12814" y="228605"/>
                  <a:pt x="28576" y="228605"/>
                </a:cubicBezTo>
                <a:lnTo>
                  <a:pt x="171451" y="228605"/>
                </a:lnTo>
                <a:cubicBezTo>
                  <a:pt x="187211" y="228605"/>
                  <a:pt x="200027" y="215792"/>
                  <a:pt x="200027" y="200030"/>
                </a:cubicBezTo>
                <a:lnTo>
                  <a:pt x="200027" y="85730"/>
                </a:lnTo>
                <a:lnTo>
                  <a:pt x="200027" y="64298"/>
                </a:lnTo>
                <a:lnTo>
                  <a:pt x="200027" y="57155"/>
                </a:lnTo>
                <a:cubicBezTo>
                  <a:pt x="200027" y="41393"/>
                  <a:pt x="187213" y="28580"/>
                  <a:pt x="171451" y="28580"/>
                </a:cubicBezTo>
                <a:lnTo>
                  <a:pt x="153591" y="28580"/>
                </a:lnTo>
                <a:lnTo>
                  <a:pt x="153591" y="10721"/>
                </a:lnTo>
                <a:cubicBezTo>
                  <a:pt x="153591" y="4782"/>
                  <a:pt x="148815" y="7"/>
                  <a:pt x="142876" y="7"/>
                </a:cubicBezTo>
                <a:cubicBezTo>
                  <a:pt x="136937" y="7"/>
                  <a:pt x="132161" y="4785"/>
                  <a:pt x="132161" y="10724"/>
                </a:cubicBezTo>
                <a:lnTo>
                  <a:pt x="132161" y="28584"/>
                </a:lnTo>
                <a:lnTo>
                  <a:pt x="67866" y="28584"/>
                </a:lnTo>
                <a:lnTo>
                  <a:pt x="67866" y="10717"/>
                </a:lnTo>
                <a:moveTo>
                  <a:pt x="21431" y="85725"/>
                </a:moveTo>
                <a:lnTo>
                  <a:pt x="178592" y="85725"/>
                </a:lnTo>
                <a:lnTo>
                  <a:pt x="178592" y="200025"/>
                </a:lnTo>
                <a:cubicBezTo>
                  <a:pt x="178592" y="203955"/>
                  <a:pt x="175378" y="207169"/>
                  <a:pt x="171449" y="207169"/>
                </a:cubicBezTo>
                <a:lnTo>
                  <a:pt x="28574" y="207169"/>
                </a:lnTo>
                <a:cubicBezTo>
                  <a:pt x="24645" y="207169"/>
                  <a:pt x="21431" y="203955"/>
                  <a:pt x="21431" y="200025"/>
                </a:cubicBezTo>
                <a:lnTo>
                  <a:pt x="21431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527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2085" y="368549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Language learning apps provide convenient and accessible tools for practicing and enhancing language abilities.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often include features such as vocabulary building, grammar exercises, and speaking practice.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Apps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71450" y="34290"/>
                </a:moveTo>
                <a:lnTo>
                  <a:pt x="171450" y="45720"/>
                </a:lnTo>
                <a:cubicBezTo>
                  <a:pt x="171450" y="52007"/>
                  <a:pt x="166308" y="57150"/>
                  <a:pt x="160022" y="57150"/>
                </a:cubicBezTo>
                <a:lnTo>
                  <a:pt x="91441" y="57150"/>
                </a:lnTo>
                <a:cubicBezTo>
                  <a:pt x="85154" y="57150"/>
                  <a:pt x="80012" y="52007"/>
                  <a:pt x="80012" y="45720"/>
                </a:cubicBezTo>
                <a:lnTo>
                  <a:pt x="80012" y="34290"/>
                </a:lnTo>
                <a:lnTo>
                  <a:pt x="57152" y="34290"/>
                </a:lnTo>
                <a:cubicBezTo>
                  <a:pt x="44509" y="34290"/>
                  <a:pt x="34292" y="44506"/>
                  <a:pt x="34292" y="57150"/>
                </a:cubicBezTo>
                <a:lnTo>
                  <a:pt x="34292" y="308610"/>
                </a:lnTo>
                <a:cubicBezTo>
                  <a:pt x="34292" y="321254"/>
                  <a:pt x="44506" y="331470"/>
                  <a:pt x="57152" y="331470"/>
                </a:cubicBezTo>
                <a:lnTo>
                  <a:pt x="194311" y="331470"/>
                </a:lnTo>
                <a:cubicBezTo>
                  <a:pt x="206954" y="331470"/>
                  <a:pt x="217171" y="321254"/>
                  <a:pt x="217171" y="308610"/>
                </a:cubicBezTo>
                <a:lnTo>
                  <a:pt x="217171" y="57150"/>
                </a:lnTo>
                <a:cubicBezTo>
                  <a:pt x="217171" y="44506"/>
                  <a:pt x="206954" y="34290"/>
                  <a:pt x="194311" y="34290"/>
                </a:cubicBezTo>
                <a:lnTo>
                  <a:pt x="171450" y="34290"/>
                </a:lnTo>
                <a:moveTo>
                  <a:pt x="0" y="57150"/>
                </a:moveTo>
                <a:cubicBezTo>
                  <a:pt x="0" y="25574"/>
                  <a:pt x="25573" y="0"/>
                  <a:pt x="57149" y="0"/>
                </a:cubicBezTo>
                <a:lnTo>
                  <a:pt x="194308" y="0"/>
                </a:lnTo>
                <a:cubicBezTo>
                  <a:pt x="225884" y="0"/>
                  <a:pt x="251458" y="25574"/>
                  <a:pt x="251458" y="57150"/>
                </a:cubicBezTo>
                <a:lnTo>
                  <a:pt x="251458" y="308610"/>
                </a:lnTo>
                <a:cubicBezTo>
                  <a:pt x="251458" y="340186"/>
                  <a:pt x="225884" y="365760"/>
                  <a:pt x="194308" y="365760"/>
                </a:cubicBezTo>
                <a:lnTo>
                  <a:pt x="57149" y="365760"/>
                </a:lnTo>
                <a:cubicBezTo>
                  <a:pt x="25573" y="365760"/>
                  <a:pt x="0" y="340186"/>
                  <a:pt x="0" y="308610"/>
                </a:cubicBezTo>
                <a:lnTo>
                  <a:pt x="0" y="571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quiz platforms offer interactive and engaging ways to test and improve language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often include a variety of quizzes tailored to different proficiency levels.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Quiz Platforms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72986" y="1656374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CEFR exam handbook provides comprehensive guidelines and insights for preparing for the C1 level language proficiency exam.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an essential resource for understanding the exam structure and expectations.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C1 CEFR Exam Handbook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can I use to manage exam anxiety?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addresses methods to maintain composure and focus during the exam.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Managing Exam-Related Stress</a:t>
            </a:r>
            <a:endParaRPr lang="en-US" sz="1325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improve my language skills?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inquiry focuses on strategies and practices to advance linguistic proficiency.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Language Abilities</a:t>
            </a:r>
            <a:endParaRPr lang="en-US" sz="1406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my strengths and weaknesses in the C1 CEFR exam?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helps identify areas of improvement and areas of confidence.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Assessing Personal Proficiency</a:t>
            </a:r>
            <a:endParaRPr lang="en-US" sz="1338" dirty="0"/>
          </a:p>
        </p:txBody>
      </p:sp>
      <p:sp>
        <p:nvSpPr>
          <p:cNvPr id="17" name="Text 15"/>
          <p:cNvSpPr/>
          <p:nvPr/>
        </p:nvSpPr>
        <p:spPr>
          <a:xfrm>
            <a:off x="3676963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3460" r="-11346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Tips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Help When Needed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hesitate to ask for assistance when facing challenges.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Collaborating with others can provide new perspectives and solutions.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Consistently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practice helps in mastering skills and improving performance.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Dedicate time each day to work on your tasks and refine your abilities.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 Motivated and Focused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Maintaining motivation and focus is essential for achieving your goals.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you have a clear vision of your objectives to stay on track.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85670" y="495799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07083" y="3340517"/>
            <a:ext cx="185774" cy="228600"/>
          </a:xfrm>
          <a:custGeom>
            <a:avLst/>
            <a:gdLst/>
            <a:ahLst/>
            <a:cxnLst/>
            <a:rect l="l" t="t" r="r" b="b"/>
            <a:pathLst>
              <a:path w="185774" h="228600">
                <a:moveTo>
                  <a:pt x="57161" y="10717"/>
                </a:moveTo>
                <a:cubicBezTo>
                  <a:pt x="57161" y="4778"/>
                  <a:pt x="61939" y="0"/>
                  <a:pt x="67878" y="0"/>
                </a:cubicBezTo>
                <a:lnTo>
                  <a:pt x="117894" y="0"/>
                </a:lnTo>
                <a:cubicBezTo>
                  <a:pt x="123833" y="0"/>
                  <a:pt x="128611" y="4778"/>
                  <a:pt x="128611" y="10717"/>
                </a:cubicBezTo>
                <a:cubicBezTo>
                  <a:pt x="128611" y="16656"/>
                  <a:pt x="123833" y="21434"/>
                  <a:pt x="117894" y="21434"/>
                </a:cubicBezTo>
                <a:lnTo>
                  <a:pt x="103604" y="21434"/>
                </a:lnTo>
                <a:lnTo>
                  <a:pt x="103604" y="43493"/>
                </a:lnTo>
                <a:cubicBezTo>
                  <a:pt x="122986" y="45727"/>
                  <a:pt x="140581" y="53899"/>
                  <a:pt x="154424" y="66223"/>
                </a:cubicBezTo>
                <a:lnTo>
                  <a:pt x="167464" y="53138"/>
                </a:lnTo>
                <a:cubicBezTo>
                  <a:pt x="171662" y="48941"/>
                  <a:pt x="178449" y="48941"/>
                  <a:pt x="182603" y="53138"/>
                </a:cubicBezTo>
                <a:cubicBezTo>
                  <a:pt x="186757" y="57335"/>
                  <a:pt x="186801" y="64125"/>
                  <a:pt x="182603" y="68276"/>
                </a:cubicBezTo>
                <a:lnTo>
                  <a:pt x="168759" y="82120"/>
                </a:lnTo>
                <a:cubicBezTo>
                  <a:pt x="179476" y="97258"/>
                  <a:pt x="185774" y="115747"/>
                  <a:pt x="185774" y="135708"/>
                </a:cubicBezTo>
                <a:cubicBezTo>
                  <a:pt x="185774" y="187020"/>
                  <a:pt x="144198" y="228595"/>
                  <a:pt x="92887" y="228595"/>
                </a:cubicBezTo>
                <a:cubicBezTo>
                  <a:pt x="41576" y="228595"/>
                  <a:pt x="0" y="187063"/>
                  <a:pt x="0" y="135754"/>
                </a:cubicBezTo>
                <a:cubicBezTo>
                  <a:pt x="0" y="88061"/>
                  <a:pt x="35905" y="48806"/>
                  <a:pt x="82170" y="43493"/>
                </a:cubicBezTo>
                <a:lnTo>
                  <a:pt x="82170" y="21434"/>
                </a:lnTo>
                <a:lnTo>
                  <a:pt x="67880" y="21434"/>
                </a:lnTo>
                <a:cubicBezTo>
                  <a:pt x="61941" y="21434"/>
                  <a:pt x="57163" y="16656"/>
                  <a:pt x="57163" y="10717"/>
                </a:cubicBezTo>
                <a:lnTo>
                  <a:pt x="57161" y="10717"/>
                </a:lnTo>
                <a:moveTo>
                  <a:pt x="92887" y="207210"/>
                </a:moveTo>
                <a:cubicBezTo>
                  <a:pt x="132349" y="207210"/>
                  <a:pt x="164339" y="175220"/>
                  <a:pt x="164339" y="135759"/>
                </a:cubicBezTo>
                <a:cubicBezTo>
                  <a:pt x="164339" y="96298"/>
                  <a:pt x="132349" y="64307"/>
                  <a:pt x="92887" y="64307"/>
                </a:cubicBezTo>
                <a:cubicBezTo>
                  <a:pt x="53425" y="64307"/>
                  <a:pt x="21434" y="96298"/>
                  <a:pt x="21434" y="135759"/>
                </a:cubicBezTo>
                <a:cubicBezTo>
                  <a:pt x="21434" y="175220"/>
                  <a:pt x="53425" y="207210"/>
                  <a:pt x="92887" y="207210"/>
                </a:cubicBezTo>
                <a:lnTo>
                  <a:pt x="92887" y="207210"/>
                </a:lnTo>
                <a:moveTo>
                  <a:pt x="103604" y="96460"/>
                </a:moveTo>
                <a:lnTo>
                  <a:pt x="103604" y="142902"/>
                </a:lnTo>
                <a:cubicBezTo>
                  <a:pt x="103604" y="148841"/>
                  <a:pt x="98826" y="153619"/>
                  <a:pt x="92887" y="153619"/>
                </a:cubicBezTo>
                <a:cubicBezTo>
                  <a:pt x="86948" y="153619"/>
                  <a:pt x="82170" y="148841"/>
                  <a:pt x="82170" y="142902"/>
                </a:cubicBezTo>
                <a:lnTo>
                  <a:pt x="82170" y="96460"/>
                </a:lnTo>
                <a:cubicBezTo>
                  <a:pt x="82170" y="90521"/>
                  <a:pt x="86948" y="85743"/>
                  <a:pt x="92887" y="85743"/>
                </a:cubicBezTo>
                <a:cubicBezTo>
                  <a:pt x="98826" y="85743"/>
                  <a:pt x="103604" y="90521"/>
                  <a:pt x="103604" y="96460"/>
                </a:cubicBezTo>
                <a:lnTo>
                  <a:pt x="103604" y="96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84172" r="-8417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Good Luck!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Preparation for Success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are now ready to take the C1 CEFR exam with confidence!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Good luck on your journey to achieving your language proficiency goals!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27" y="1705083"/>
            <a:ext cx="411480" cy="365760"/>
          </a:xfrm>
          <a:custGeom>
            <a:avLst/>
            <a:gdLst/>
            <a:ahLst/>
            <a:cxnLst/>
            <a:rect l="l" t="t" r="r" b="b"/>
            <a:pathLst>
              <a:path w="411480" h="365760">
                <a:moveTo>
                  <a:pt x="177735" y="221241"/>
                </a:moveTo>
                <a:cubicBezTo>
                  <a:pt x="158017" y="199595"/>
                  <a:pt x="130941" y="149087"/>
                  <a:pt x="126444" y="34290"/>
                </a:cubicBezTo>
                <a:lnTo>
                  <a:pt x="285176" y="34290"/>
                </a:lnTo>
                <a:cubicBezTo>
                  <a:pt x="280605" y="149091"/>
                  <a:pt x="253529" y="199595"/>
                  <a:pt x="233885" y="221241"/>
                </a:cubicBezTo>
                <a:cubicBezTo>
                  <a:pt x="224100" y="232027"/>
                  <a:pt x="215381" y="236530"/>
                  <a:pt x="210238" y="238457"/>
                </a:cubicBezTo>
                <a:cubicBezTo>
                  <a:pt x="208382" y="239170"/>
                  <a:pt x="206880" y="239529"/>
                  <a:pt x="205880" y="239814"/>
                </a:cubicBezTo>
                <a:cubicBezTo>
                  <a:pt x="204880" y="239598"/>
                  <a:pt x="203378" y="239170"/>
                  <a:pt x="201522" y="238457"/>
                </a:cubicBezTo>
                <a:cubicBezTo>
                  <a:pt x="196379" y="236530"/>
                  <a:pt x="187664" y="232027"/>
                  <a:pt x="177875" y="221241"/>
                </a:cubicBezTo>
                <a:lnTo>
                  <a:pt x="177735" y="221241"/>
                </a:lnTo>
                <a:moveTo>
                  <a:pt x="285748" y="0"/>
                </a:moveTo>
                <a:lnTo>
                  <a:pt x="125728" y="0"/>
                </a:lnTo>
                <a:cubicBezTo>
                  <a:pt x="106796" y="0"/>
                  <a:pt x="91365" y="15574"/>
                  <a:pt x="92081" y="34433"/>
                </a:cubicBezTo>
                <a:cubicBezTo>
                  <a:pt x="92225" y="38218"/>
                  <a:pt x="92365" y="42004"/>
                  <a:pt x="92583" y="45720"/>
                </a:cubicBezTo>
                <a:lnTo>
                  <a:pt x="17146" y="45720"/>
                </a:lnTo>
                <a:cubicBezTo>
                  <a:pt x="7645" y="45720"/>
                  <a:pt x="0" y="53364"/>
                  <a:pt x="0" y="62867"/>
                </a:cubicBezTo>
                <a:cubicBezTo>
                  <a:pt x="0" y="140375"/>
                  <a:pt x="32791" y="189811"/>
                  <a:pt x="72511" y="220458"/>
                </a:cubicBezTo>
                <a:cubicBezTo>
                  <a:pt x="111017" y="250249"/>
                  <a:pt x="155165" y="261606"/>
                  <a:pt x="179311" y="265962"/>
                </a:cubicBezTo>
                <a:cubicBezTo>
                  <a:pt x="182668" y="267747"/>
                  <a:pt x="185812" y="269177"/>
                  <a:pt x="188668" y="270318"/>
                </a:cubicBezTo>
                <a:lnTo>
                  <a:pt x="188668" y="331470"/>
                </a:lnTo>
                <a:lnTo>
                  <a:pt x="131517" y="331470"/>
                </a:lnTo>
                <a:cubicBezTo>
                  <a:pt x="122016" y="331470"/>
                  <a:pt x="114371" y="339114"/>
                  <a:pt x="114371" y="348617"/>
                </a:cubicBezTo>
                <a:cubicBezTo>
                  <a:pt x="114371" y="358119"/>
                  <a:pt x="122016" y="365764"/>
                  <a:pt x="131517" y="365764"/>
                </a:cubicBezTo>
                <a:lnTo>
                  <a:pt x="205814" y="365764"/>
                </a:lnTo>
                <a:lnTo>
                  <a:pt x="280111" y="365764"/>
                </a:lnTo>
                <a:cubicBezTo>
                  <a:pt x="289612" y="365764"/>
                  <a:pt x="297257" y="358119"/>
                  <a:pt x="297257" y="348620"/>
                </a:cubicBezTo>
                <a:cubicBezTo>
                  <a:pt x="297257" y="339118"/>
                  <a:pt x="289612" y="331477"/>
                  <a:pt x="280111" y="331477"/>
                </a:cubicBezTo>
                <a:lnTo>
                  <a:pt x="222960" y="331477"/>
                </a:lnTo>
                <a:lnTo>
                  <a:pt x="222960" y="270326"/>
                </a:lnTo>
                <a:cubicBezTo>
                  <a:pt x="225816" y="269181"/>
                  <a:pt x="228960" y="267754"/>
                  <a:pt x="232317" y="265970"/>
                </a:cubicBezTo>
                <a:cubicBezTo>
                  <a:pt x="256463" y="261683"/>
                  <a:pt x="300541" y="250253"/>
                  <a:pt x="339117" y="220465"/>
                </a:cubicBezTo>
                <a:cubicBezTo>
                  <a:pt x="378693" y="189818"/>
                  <a:pt x="411484" y="140382"/>
                  <a:pt x="411484" y="62874"/>
                </a:cubicBezTo>
                <a:cubicBezTo>
                  <a:pt x="411484" y="53372"/>
                  <a:pt x="403839" y="45731"/>
                  <a:pt x="394338" y="45731"/>
                </a:cubicBezTo>
                <a:lnTo>
                  <a:pt x="318901" y="45731"/>
                </a:lnTo>
                <a:cubicBezTo>
                  <a:pt x="319115" y="42015"/>
                  <a:pt x="319259" y="38302"/>
                  <a:pt x="319403" y="34444"/>
                </a:cubicBezTo>
                <a:cubicBezTo>
                  <a:pt x="320119" y="15585"/>
                  <a:pt x="304688" y="11"/>
                  <a:pt x="285756" y="11"/>
                </a:cubicBezTo>
                <a:lnTo>
                  <a:pt x="285748" y="0"/>
                </a:lnTo>
                <a:moveTo>
                  <a:pt x="316255" y="80010"/>
                </a:moveTo>
                <a:lnTo>
                  <a:pt x="376550" y="80010"/>
                </a:lnTo>
                <a:cubicBezTo>
                  <a:pt x="372262" y="136019"/>
                  <a:pt x="347046" y="170949"/>
                  <a:pt x="318041" y="193311"/>
                </a:cubicBezTo>
                <a:cubicBezTo>
                  <a:pt x="305540" y="203026"/>
                  <a:pt x="292110" y="210458"/>
                  <a:pt x="279181" y="216171"/>
                </a:cubicBezTo>
                <a:cubicBezTo>
                  <a:pt x="295397" y="187383"/>
                  <a:pt x="309758" y="144376"/>
                  <a:pt x="316255" y="80010"/>
                </a:cubicBezTo>
                <a:lnTo>
                  <a:pt x="316255" y="80010"/>
                </a:lnTo>
                <a:moveTo>
                  <a:pt x="132303" y="216171"/>
                </a:moveTo>
                <a:cubicBezTo>
                  <a:pt x="119375" y="210458"/>
                  <a:pt x="106014" y="203026"/>
                  <a:pt x="93443" y="193311"/>
                </a:cubicBezTo>
                <a:cubicBezTo>
                  <a:pt x="64438" y="170953"/>
                  <a:pt x="39222" y="136019"/>
                  <a:pt x="34935" y="80010"/>
                </a:cubicBezTo>
                <a:lnTo>
                  <a:pt x="95229" y="80010"/>
                </a:lnTo>
                <a:cubicBezTo>
                  <a:pt x="101730" y="144376"/>
                  <a:pt x="116087" y="187379"/>
                  <a:pt x="132303" y="216171"/>
                </a:cubicBezTo>
                <a:lnTo>
                  <a:pt x="132303" y="2161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the C1 CEFR Exam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2025-06-30T20:47:12Z</dcterms:created>
  <dcterms:modified xsi:type="dcterms:W3CDTF">2025-06-30T20:47:12Z</dcterms:modified>
</cp:coreProperties>
</file>