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3e33cdb85402c0427a54956114803a5f24b116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9e6449d86942cb29a4f2d9456bcaca8cb03241c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9e6449d86942cb29a4f2d9456bcaca8cb03241c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da082b675eb65bba846c2244681cd4eac2e7616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1e28d6aecd997839b869a2275cd0b1c31be1a3e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4a9b55e1730943d9451c4a2b0e0f4863ad9b68c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1d93e5eb5e15f1e2537b18a5eefc82a105f3d69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9f56de2bbd9bc88c753e24500c138b47880fd6f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c36d47876d655a404c28200896108ce338032fb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55ec78c9597ce9909d6ee389068d6ca6bbb6029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968ab6824e9afcf5c99fc3d78559eba580506e0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f2e4bc5a02a8bbab052489c30e74c99d9158e74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8c887b586f6972598cc2dc3a44a6c4348b6cfbd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0984441771907616929f79c009a285e1a36928e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f8780fdda28cb2e27d02fdf0424e99fab5c509b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a3058db3ff1b0825e7b905293ded8199eebafef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ffcf9a0296b480525ec903380a6e843a6d9e58c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afe157b06a7b04cc2b3f56d8f37f994f99a843d3.jpg"/><Relationship Id="rId2" Type="http://schemas.openxmlformats.org/officeDocument/2006/relationships/image" Target="../media/208fda5b3148b5e88a2e46f099bd4a69335d2a8b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9982dd963454940a196dbc0f89fbe59599ef5c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the Platform with Confidence and Responsibility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Empowering Digital Engagement: A Comprehensive Guide to Online Safety and Community Participation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Welcome to the Platform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 Online Safety Matters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Setting Up Your Profile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Navigating the Platform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Online Safety and Digital Citizenship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Creating and Sharing Content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Community Features and Engagement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Advanced Profile Management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Resources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Errors and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 Engagement and Support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Teaching Tips and Strategies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Takeaways and Reflection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 and Further Learning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Digital Engagement: A Comprehensive Guide to Online Safety and Community Participation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6875" r="3687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the Platform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Includes essential resources to get started effectively.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Offers tips to maximize your platform experience.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Pack Overview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well-crafted profile increases visibility and opportunities.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showcases your personal brand and professionalism.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Profile Significance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User-friendly interface for seamless navigation.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tools for communication, collaboration, and analytics.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Platform Features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Digital Engagement: A Comprehensive Guide to Online Safety and Community Participation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87" r="344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Online Safety Matters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Every online action contributes to your digital footprint, which can impact your reputation.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Maintaining a positive digital presence involves being mindful of what you share and how it reflects on you.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Footprint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4995" y="72352"/>
                </a:moveTo>
                <a:cubicBezTo>
                  <a:pt x="202940" y="67837"/>
                  <a:pt x="223056" y="64008"/>
                  <a:pt x="237744" y="64008"/>
                </a:cubicBezTo>
                <a:cubicBezTo>
                  <a:pt x="261290" y="64008"/>
                  <a:pt x="289065" y="70066"/>
                  <a:pt x="310039" y="80524"/>
                </a:cubicBezTo>
                <a:cubicBezTo>
                  <a:pt x="332613" y="91840"/>
                  <a:pt x="338328" y="103041"/>
                  <a:pt x="338328" y="109728"/>
                </a:cubicBezTo>
                <a:cubicBezTo>
                  <a:pt x="338328" y="115100"/>
                  <a:pt x="335413" y="122015"/>
                  <a:pt x="317811" y="128645"/>
                </a:cubicBezTo>
                <a:cubicBezTo>
                  <a:pt x="301009" y="134988"/>
                  <a:pt x="279521" y="137160"/>
                  <a:pt x="265176" y="137160"/>
                </a:cubicBezTo>
                <a:cubicBezTo>
                  <a:pt x="245345" y="137160"/>
                  <a:pt x="234601" y="131216"/>
                  <a:pt x="219342" y="122472"/>
                </a:cubicBezTo>
                <a:lnTo>
                  <a:pt x="218942" y="122244"/>
                </a:lnTo>
                <a:cubicBezTo>
                  <a:pt x="207169" y="115500"/>
                  <a:pt x="193167" y="107499"/>
                  <a:pt x="173736" y="103384"/>
                </a:cubicBezTo>
                <a:lnTo>
                  <a:pt x="173736" y="75324"/>
                </a:lnTo>
                <a:cubicBezTo>
                  <a:pt x="177165" y="74352"/>
                  <a:pt x="180994" y="73381"/>
                  <a:pt x="184995" y="72352"/>
                </a:cubicBezTo>
                <a:lnTo>
                  <a:pt x="184995" y="72352"/>
                </a:lnTo>
                <a:moveTo>
                  <a:pt x="146304" y="128016"/>
                </a:moveTo>
                <a:cubicBezTo>
                  <a:pt x="173736" y="128016"/>
                  <a:pt x="189738" y="137160"/>
                  <a:pt x="205740" y="146304"/>
                </a:cubicBezTo>
                <a:cubicBezTo>
                  <a:pt x="221742" y="155448"/>
                  <a:pt x="237744" y="164592"/>
                  <a:pt x="265176" y="164592"/>
                </a:cubicBezTo>
                <a:cubicBezTo>
                  <a:pt x="297409" y="164592"/>
                  <a:pt x="365760" y="155448"/>
                  <a:pt x="365760" y="109728"/>
                </a:cubicBezTo>
                <a:cubicBezTo>
                  <a:pt x="365760" y="64008"/>
                  <a:pt x="292608" y="36576"/>
                  <a:pt x="237744" y="36576"/>
                </a:cubicBezTo>
                <a:cubicBezTo>
                  <a:pt x="201339" y="36576"/>
                  <a:pt x="146304" y="54864"/>
                  <a:pt x="146304" y="54864"/>
                </a:cubicBezTo>
                <a:lnTo>
                  <a:pt x="146304" y="100584"/>
                </a:lnTo>
                <a:lnTo>
                  <a:pt x="146304" y="128016"/>
                </a:lnTo>
                <a:lnTo>
                  <a:pt x="146304" y="128016"/>
                </a:lnTo>
                <a:moveTo>
                  <a:pt x="73152" y="91440"/>
                </a:moveTo>
                <a:cubicBezTo>
                  <a:pt x="73152" y="111614"/>
                  <a:pt x="89554" y="128016"/>
                  <a:pt x="109728" y="128016"/>
                </a:cubicBezTo>
                <a:lnTo>
                  <a:pt x="128016" y="128016"/>
                </a:lnTo>
                <a:lnTo>
                  <a:pt x="128016" y="54864"/>
                </a:lnTo>
                <a:lnTo>
                  <a:pt x="109728" y="54864"/>
                </a:lnTo>
                <a:cubicBezTo>
                  <a:pt x="89554" y="54864"/>
                  <a:pt x="73152" y="71266"/>
                  <a:pt x="73152" y="91440"/>
                </a:cubicBezTo>
                <a:moveTo>
                  <a:pt x="111843" y="293408"/>
                </a:moveTo>
                <a:cubicBezTo>
                  <a:pt x="107842" y="292379"/>
                  <a:pt x="104013" y="291408"/>
                  <a:pt x="100584" y="290436"/>
                </a:cubicBezTo>
                <a:lnTo>
                  <a:pt x="100584" y="262376"/>
                </a:lnTo>
                <a:cubicBezTo>
                  <a:pt x="120015" y="258204"/>
                  <a:pt x="134017" y="250203"/>
                  <a:pt x="145790" y="243516"/>
                </a:cubicBezTo>
                <a:lnTo>
                  <a:pt x="146190" y="243288"/>
                </a:lnTo>
                <a:cubicBezTo>
                  <a:pt x="161449" y="234544"/>
                  <a:pt x="172193" y="228600"/>
                  <a:pt x="192024" y="228600"/>
                </a:cubicBezTo>
                <a:cubicBezTo>
                  <a:pt x="206426" y="228600"/>
                  <a:pt x="227857" y="230715"/>
                  <a:pt x="244659" y="237115"/>
                </a:cubicBezTo>
                <a:cubicBezTo>
                  <a:pt x="262261" y="243745"/>
                  <a:pt x="265176" y="250660"/>
                  <a:pt x="265176" y="256032"/>
                </a:cubicBezTo>
                <a:cubicBezTo>
                  <a:pt x="265176" y="262719"/>
                  <a:pt x="259461" y="273920"/>
                  <a:pt x="236887" y="285236"/>
                </a:cubicBezTo>
                <a:cubicBezTo>
                  <a:pt x="215913" y="295694"/>
                  <a:pt x="188138" y="301752"/>
                  <a:pt x="164592" y="301752"/>
                </a:cubicBezTo>
                <a:cubicBezTo>
                  <a:pt x="149904" y="301752"/>
                  <a:pt x="129788" y="297923"/>
                  <a:pt x="111843" y="293408"/>
                </a:cubicBezTo>
                <a:lnTo>
                  <a:pt x="111843" y="293408"/>
                </a:lnTo>
                <a:moveTo>
                  <a:pt x="73152" y="237744"/>
                </a:moveTo>
                <a:lnTo>
                  <a:pt x="73152" y="237744"/>
                </a:lnTo>
                <a:lnTo>
                  <a:pt x="73152" y="265176"/>
                </a:lnTo>
                <a:lnTo>
                  <a:pt x="73152" y="310896"/>
                </a:lnTo>
                <a:cubicBezTo>
                  <a:pt x="73152" y="310896"/>
                  <a:pt x="128187" y="329184"/>
                  <a:pt x="164592" y="329184"/>
                </a:cubicBezTo>
                <a:cubicBezTo>
                  <a:pt x="219456" y="329184"/>
                  <a:pt x="292608" y="301752"/>
                  <a:pt x="292608" y="256032"/>
                </a:cubicBezTo>
                <a:cubicBezTo>
                  <a:pt x="292608" y="210312"/>
                  <a:pt x="224257" y="201168"/>
                  <a:pt x="192024" y="201168"/>
                </a:cubicBezTo>
                <a:cubicBezTo>
                  <a:pt x="164592" y="201168"/>
                  <a:pt x="148590" y="210312"/>
                  <a:pt x="132588" y="219456"/>
                </a:cubicBezTo>
                <a:cubicBezTo>
                  <a:pt x="116586" y="228600"/>
                  <a:pt x="100584" y="237744"/>
                  <a:pt x="73152" y="237744"/>
                </a:cubicBezTo>
                <a:lnTo>
                  <a:pt x="73152" y="237744"/>
                </a:lnTo>
                <a:moveTo>
                  <a:pt x="0" y="274320"/>
                </a:moveTo>
                <a:cubicBezTo>
                  <a:pt x="0" y="294494"/>
                  <a:pt x="16402" y="310896"/>
                  <a:pt x="36576" y="310896"/>
                </a:cubicBezTo>
                <a:lnTo>
                  <a:pt x="54864" y="310896"/>
                </a:lnTo>
                <a:lnTo>
                  <a:pt x="54864" y="237744"/>
                </a:lnTo>
                <a:lnTo>
                  <a:pt x="36576" y="237744"/>
                </a:lnTo>
                <a:cubicBezTo>
                  <a:pt x="16402" y="237744"/>
                  <a:pt x="0" y="254146"/>
                  <a:pt x="0" y="27432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Strong passwords are essential for protecting personal accounts from unauthorized access.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Regularly updating passwords and using two-factor authentication can significantly enhance security.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Password Security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5730" y="91440"/>
                </a:moveTo>
                <a:lnTo>
                  <a:pt x="125730" y="137160"/>
                </a:lnTo>
                <a:lnTo>
                  <a:pt x="240030" y="137160"/>
                </a:lnTo>
                <a:lnTo>
                  <a:pt x="240030" y="91440"/>
                </a:lnTo>
                <a:cubicBezTo>
                  <a:pt x="240030" y="59865"/>
                  <a:pt x="214455" y="34290"/>
                  <a:pt x="182880" y="34290"/>
                </a:cubicBezTo>
                <a:cubicBezTo>
                  <a:pt x="151305" y="34290"/>
                  <a:pt x="125730" y="59865"/>
                  <a:pt x="125730" y="91440"/>
                </a:cubicBezTo>
                <a:lnTo>
                  <a:pt x="125730" y="91440"/>
                </a:lnTo>
                <a:moveTo>
                  <a:pt x="91440" y="137160"/>
                </a:moveTo>
                <a:lnTo>
                  <a:pt x="91440" y="91440"/>
                </a:lnTo>
                <a:cubicBezTo>
                  <a:pt x="91440" y="40934"/>
                  <a:pt x="132374" y="0"/>
                  <a:pt x="182880" y="0"/>
                </a:cubicBezTo>
                <a:cubicBezTo>
                  <a:pt x="233386" y="0"/>
                  <a:pt x="274320" y="40934"/>
                  <a:pt x="274320" y="91440"/>
                </a:cubicBezTo>
                <a:lnTo>
                  <a:pt x="274320" y="137160"/>
                </a:lnTo>
                <a:lnTo>
                  <a:pt x="297180" y="137160"/>
                </a:lnTo>
                <a:cubicBezTo>
                  <a:pt x="322397" y="137160"/>
                  <a:pt x="342900" y="157663"/>
                  <a:pt x="342900" y="18288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182880"/>
                </a:lnTo>
                <a:cubicBezTo>
                  <a:pt x="22860" y="157663"/>
                  <a:pt x="43363" y="137160"/>
                  <a:pt x="68580" y="137160"/>
                </a:cubicBezTo>
                <a:lnTo>
                  <a:pt x="91440" y="137160"/>
                </a:lnTo>
                <a:moveTo>
                  <a:pt x="57150" y="182880"/>
                </a:move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182880"/>
                </a:lnTo>
                <a:cubicBezTo>
                  <a:pt x="308610" y="176594"/>
                  <a:pt x="303467" y="171450"/>
                  <a:pt x="297180" y="171450"/>
                </a:cubicBezTo>
                <a:lnTo>
                  <a:pt x="68580" y="171450"/>
                </a:lnTo>
                <a:cubicBezTo>
                  <a:pt x="62293" y="171450"/>
                  <a:pt x="57150" y="176594"/>
                  <a:pt x="57150" y="182880"/>
                </a:cubicBezTo>
                <a:lnTo>
                  <a:pt x="57150" y="1828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Cyber threats such as hacking and phishing are prevalent in today's digital world.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Users must be aware of the potential dangers that come with sharing personal information online.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Risks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6290"/>
                </a:moveTo>
                <a:lnTo>
                  <a:pt x="52149" y="91726"/>
                </a:lnTo>
                <a:cubicBezTo>
                  <a:pt x="47935" y="93512"/>
                  <a:pt x="45649" y="97298"/>
                  <a:pt x="45720" y="100870"/>
                </a:cubicBezTo>
                <a:cubicBezTo>
                  <a:pt x="46077" y="166164"/>
                  <a:pt x="73152" y="278963"/>
                  <a:pt x="178880" y="329541"/>
                </a:cubicBezTo>
                <a:cubicBezTo>
                  <a:pt x="181451" y="330756"/>
                  <a:pt x="184452" y="330756"/>
                  <a:pt x="186952" y="329541"/>
                </a:cubicBezTo>
                <a:cubicBezTo>
                  <a:pt x="292679" y="278892"/>
                  <a:pt x="319754" y="166164"/>
                  <a:pt x="320040" y="100798"/>
                </a:cubicBezTo>
                <a:cubicBezTo>
                  <a:pt x="320040" y="97226"/>
                  <a:pt x="317825" y="93512"/>
                  <a:pt x="313611" y="91654"/>
                </a:cubicBezTo>
                <a:lnTo>
                  <a:pt x="182880" y="36290"/>
                </a:lnTo>
                <a:moveTo>
                  <a:pt x="192453" y="3072"/>
                </a:moveTo>
                <a:lnTo>
                  <a:pt x="326969" y="60150"/>
                </a:lnTo>
                <a:cubicBezTo>
                  <a:pt x="342686" y="66794"/>
                  <a:pt x="354401" y="82296"/>
                  <a:pt x="354330" y="101013"/>
                </a:cubicBezTo>
                <a:cubicBezTo>
                  <a:pt x="353973" y="171879"/>
                  <a:pt x="324826" y="301538"/>
                  <a:pt x="201740" y="360474"/>
                </a:cubicBezTo>
                <a:cubicBezTo>
                  <a:pt x="189809" y="366189"/>
                  <a:pt x="175951" y="366189"/>
                  <a:pt x="164021" y="360474"/>
                </a:cubicBezTo>
                <a:cubicBezTo>
                  <a:pt x="40934" y="301538"/>
                  <a:pt x="11787" y="171879"/>
                  <a:pt x="11430" y="101013"/>
                </a:cubicBezTo>
                <a:cubicBezTo>
                  <a:pt x="11359" y="82296"/>
                  <a:pt x="23074" y="66794"/>
                  <a:pt x="38791" y="60150"/>
                </a:cubicBezTo>
                <a:lnTo>
                  <a:pt x="173379" y="3072"/>
                </a:lnTo>
                <a:cubicBezTo>
                  <a:pt x="176308" y="1715"/>
                  <a:pt x="179594" y="1000"/>
                  <a:pt x="182880" y="1000"/>
                </a:cubicBezTo>
                <a:cubicBezTo>
                  <a:pt x="186166" y="1000"/>
                  <a:pt x="189452" y="1715"/>
                  <a:pt x="192453" y="3072"/>
                </a:cubicBezTo>
                <a:lnTo>
                  <a:pt x="192453" y="307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Digital Engagement: A Comprehensive Guide to Online Safety and Community Participation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Up Your Profile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 a bio that reflects your personality and interests.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themes or colors that resonate with your style to make your profile stand out.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Customization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7745" y="252733"/>
                  <a:pt x="93799" y="249357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8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20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25969" y="178741"/>
                  <a:pt x="21897" y="185653"/>
                  <a:pt x="19647" y="193207"/>
                </a:cubicBezTo>
                <a:lnTo>
                  <a:pt x="19647" y="193207"/>
                </a:lnTo>
                <a:moveTo>
                  <a:pt x="44293" y="200440"/>
                </a:moveTo>
                <a:cubicBezTo>
                  <a:pt x="45204" y="197440"/>
                  <a:pt x="46704" y="194654"/>
                  <a:pt x="48794" y="192297"/>
                </a:cubicBezTo>
                <a:cubicBezTo>
                  <a:pt x="49115" y="191975"/>
                  <a:pt x="49383" y="191654"/>
                  <a:pt x="49704" y="191332"/>
                </a:cubicBezTo>
                <a:lnTo>
                  <a:pt x="172130" y="68960"/>
                </a:lnTo>
                <a:lnTo>
                  <a:pt x="205349" y="102178"/>
                </a:lnTo>
                <a:lnTo>
                  <a:pt x="82976" y="224604"/>
                </a:lnTo>
                <a:cubicBezTo>
                  <a:pt x="80458" y="227122"/>
                  <a:pt x="77297" y="228998"/>
                  <a:pt x="73868" y="230016"/>
                </a:cubicBezTo>
                <a:lnTo>
                  <a:pt x="61331" y="233713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Review and adjust your privacy settings to control who can see your information.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 cautious about sharing personal details that could compromise your safety.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Privacy Matters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4298" y="68580"/>
                </a:moveTo>
                <a:lnTo>
                  <a:pt x="94298" y="102870"/>
                </a:lnTo>
                <a:lnTo>
                  <a:pt x="180023" y="102870"/>
                </a:lnTo>
                <a:lnTo>
                  <a:pt x="180023" y="68580"/>
                </a:lnTo>
                <a:cubicBezTo>
                  <a:pt x="180023" y="44898"/>
                  <a:pt x="160842" y="25718"/>
                  <a:pt x="137160" y="25718"/>
                </a:cubicBezTo>
                <a:cubicBezTo>
                  <a:pt x="113478" y="25718"/>
                  <a:pt x="94297" y="44898"/>
                  <a:pt x="94297" y="68580"/>
                </a:cubicBezTo>
                <a:lnTo>
                  <a:pt x="94298" y="68580"/>
                </a:lnTo>
                <a:moveTo>
                  <a:pt x="68580" y="102870"/>
                </a:moveTo>
                <a:lnTo>
                  <a:pt x="68580" y="68580"/>
                </a:lnTo>
                <a:cubicBezTo>
                  <a:pt x="68580" y="30700"/>
                  <a:pt x="99280" y="0"/>
                  <a:pt x="137160" y="0"/>
                </a:cubicBezTo>
                <a:cubicBezTo>
                  <a:pt x="175040" y="0"/>
                  <a:pt x="205740" y="30700"/>
                  <a:pt x="205740" y="68580"/>
                </a:cubicBezTo>
                <a:lnTo>
                  <a:pt x="205740" y="102870"/>
                </a:lnTo>
                <a:lnTo>
                  <a:pt x="222885" y="102870"/>
                </a:lnTo>
                <a:cubicBezTo>
                  <a:pt x="241798" y="102870"/>
                  <a:pt x="257175" y="118247"/>
                  <a:pt x="257175" y="137160"/>
                </a:cubicBezTo>
                <a:lnTo>
                  <a:pt x="257175" y="240030"/>
                </a:lnTo>
                <a:cubicBezTo>
                  <a:pt x="257175" y="258943"/>
                  <a:pt x="241798" y="274320"/>
                  <a:pt x="222885" y="274320"/>
                </a:cubicBezTo>
                <a:lnTo>
                  <a:pt x="51435" y="274320"/>
                </a:lnTo>
                <a:cubicBezTo>
                  <a:pt x="32522" y="274320"/>
                  <a:pt x="17145" y="258943"/>
                  <a:pt x="17145" y="240030"/>
                </a:cubicBezTo>
                <a:lnTo>
                  <a:pt x="17145" y="137160"/>
                </a:lnTo>
                <a:cubicBezTo>
                  <a:pt x="17145" y="118247"/>
                  <a:pt x="32522" y="102870"/>
                  <a:pt x="51435" y="102870"/>
                </a:cubicBezTo>
                <a:lnTo>
                  <a:pt x="68580" y="102870"/>
                </a:lnTo>
                <a:moveTo>
                  <a:pt x="42863" y="137160"/>
                </a:moveTo>
                <a:lnTo>
                  <a:pt x="42863" y="240030"/>
                </a:lnTo>
                <a:cubicBezTo>
                  <a:pt x="42863" y="244745"/>
                  <a:pt x="46720" y="248603"/>
                  <a:pt x="51435" y="248603"/>
                </a:cubicBezTo>
                <a:lnTo>
                  <a:pt x="222885" y="248603"/>
                </a:lnTo>
                <a:cubicBezTo>
                  <a:pt x="227600" y="248603"/>
                  <a:pt x="231458" y="244745"/>
                  <a:pt x="231458" y="240030"/>
                </a:cubicBezTo>
                <a:lnTo>
                  <a:pt x="231458" y="137160"/>
                </a:lnTo>
                <a:cubicBezTo>
                  <a:pt x="231458" y="132445"/>
                  <a:pt x="227600" y="128588"/>
                  <a:pt x="222885" y="128588"/>
                </a:cubicBezTo>
                <a:lnTo>
                  <a:pt x="51435" y="128588"/>
                </a:lnTo>
                <a:cubicBezTo>
                  <a:pt x="46720" y="128588"/>
                  <a:pt x="42862" y="132445"/>
                  <a:pt x="42862" y="137160"/>
                </a:cubicBezTo>
                <a:lnTo>
                  <a:pt x="42863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Select a clear and recent photo that represents you well.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Avoid using group photos or images that are too casual.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Choosing Your Picture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06674" y="17145"/>
                </a:moveTo>
                <a:cubicBezTo>
                  <a:pt x="93762" y="17145"/>
                  <a:pt x="82296" y="25396"/>
                  <a:pt x="78224" y="37665"/>
                </a:cubicBezTo>
                <a:lnTo>
                  <a:pt x="90440" y="41737"/>
                </a:lnTo>
                <a:lnTo>
                  <a:pt x="78224" y="37665"/>
                </a:lnTo>
                <a:lnTo>
                  <a:pt x="73616" y="51435"/>
                </a:lnTo>
                <a:lnTo>
                  <a:pt x="34290" y="51435"/>
                </a:lnTo>
                <a:cubicBezTo>
                  <a:pt x="15377" y="51435"/>
                  <a:pt x="0" y="66812"/>
                  <a:pt x="0" y="85725"/>
                </a:cubicBezTo>
                <a:lnTo>
                  <a:pt x="0" y="222885"/>
                </a:lnTo>
                <a:cubicBezTo>
                  <a:pt x="0" y="241798"/>
                  <a:pt x="15377" y="257175"/>
                  <a:pt x="34290" y="257175"/>
                </a:cubicBezTo>
                <a:lnTo>
                  <a:pt x="240030" y="257175"/>
                </a:lnTo>
                <a:cubicBezTo>
                  <a:pt x="258943" y="257175"/>
                  <a:pt x="274320" y="241798"/>
                  <a:pt x="274320" y="222885"/>
                </a:cubicBezTo>
                <a:lnTo>
                  <a:pt x="274320" y="85725"/>
                </a:lnTo>
                <a:cubicBezTo>
                  <a:pt x="274320" y="66812"/>
                  <a:pt x="258943" y="51435"/>
                  <a:pt x="240030" y="51435"/>
                </a:cubicBezTo>
                <a:lnTo>
                  <a:pt x="200704" y="51435"/>
                </a:lnTo>
                <a:lnTo>
                  <a:pt x="196096" y="37665"/>
                </a:lnTo>
                <a:cubicBezTo>
                  <a:pt x="192024" y="25396"/>
                  <a:pt x="180558" y="17145"/>
                  <a:pt x="167646" y="17145"/>
                </a:cubicBezTo>
                <a:lnTo>
                  <a:pt x="106674" y="17145"/>
                </a:lnTo>
                <a:moveTo>
                  <a:pt x="102602" y="45809"/>
                </a:moveTo>
                <a:cubicBezTo>
                  <a:pt x="103191" y="44041"/>
                  <a:pt x="104799" y="42863"/>
                  <a:pt x="106674" y="42863"/>
                </a:cubicBezTo>
                <a:lnTo>
                  <a:pt x="167700" y="42863"/>
                </a:lnTo>
                <a:cubicBezTo>
                  <a:pt x="169521" y="42863"/>
                  <a:pt x="171182" y="44041"/>
                  <a:pt x="171771" y="45809"/>
                </a:cubicBezTo>
                <a:lnTo>
                  <a:pt x="179272" y="68366"/>
                </a:lnTo>
                <a:cubicBezTo>
                  <a:pt x="181041" y="73616"/>
                  <a:pt x="185916" y="77152"/>
                  <a:pt x="191488" y="77152"/>
                </a:cubicBezTo>
                <a:lnTo>
                  <a:pt x="240084" y="77152"/>
                </a:lnTo>
                <a:cubicBezTo>
                  <a:pt x="244799" y="77152"/>
                  <a:pt x="248656" y="81010"/>
                  <a:pt x="248656" y="85725"/>
                </a:cubicBezTo>
                <a:lnTo>
                  <a:pt x="248656" y="222885"/>
                </a:lnTo>
                <a:cubicBezTo>
                  <a:pt x="248656" y="227600"/>
                  <a:pt x="244799" y="231458"/>
                  <a:pt x="240084" y="231458"/>
                </a:cubicBezTo>
                <a:lnTo>
                  <a:pt x="34290" y="231458"/>
                </a:lnTo>
                <a:cubicBezTo>
                  <a:pt x="29575" y="231458"/>
                  <a:pt x="25717" y="227600"/>
                  <a:pt x="25717" y="222885"/>
                </a:cubicBezTo>
                <a:lnTo>
                  <a:pt x="25717" y="85725"/>
                </a:lnTo>
                <a:cubicBezTo>
                  <a:pt x="25717" y="81010"/>
                  <a:pt x="29575" y="77152"/>
                  <a:pt x="34290" y="77152"/>
                </a:cubicBezTo>
                <a:lnTo>
                  <a:pt x="82885" y="77152"/>
                </a:lnTo>
                <a:cubicBezTo>
                  <a:pt x="88404" y="77152"/>
                  <a:pt x="93333" y="73616"/>
                  <a:pt x="95101" y="68366"/>
                </a:cubicBezTo>
                <a:lnTo>
                  <a:pt x="102602" y="45809"/>
                </a:lnTo>
                <a:moveTo>
                  <a:pt x="137160" y="214313"/>
                </a:moveTo>
                <a:cubicBezTo>
                  <a:pt x="170301" y="214313"/>
                  <a:pt x="197167" y="187446"/>
                  <a:pt x="197167" y="154305"/>
                </a:cubicBezTo>
                <a:cubicBezTo>
                  <a:pt x="197167" y="121164"/>
                  <a:pt x="170301" y="94297"/>
                  <a:pt x="137160" y="94297"/>
                </a:cubicBezTo>
                <a:cubicBezTo>
                  <a:pt x="104019" y="94297"/>
                  <a:pt x="77152" y="121164"/>
                  <a:pt x="77152" y="154305"/>
                </a:cubicBezTo>
                <a:cubicBezTo>
                  <a:pt x="77152" y="187446"/>
                  <a:pt x="104019" y="214313"/>
                  <a:pt x="137160" y="214313"/>
                </a:cubicBezTo>
                <a:lnTo>
                  <a:pt x="137160" y="214313"/>
                </a:lnTo>
                <a:moveTo>
                  <a:pt x="102870" y="154305"/>
                </a:moveTo>
                <a:cubicBezTo>
                  <a:pt x="102870" y="135367"/>
                  <a:pt x="118222" y="120015"/>
                  <a:pt x="137160" y="120015"/>
                </a:cubicBezTo>
                <a:cubicBezTo>
                  <a:pt x="156098" y="120015"/>
                  <a:pt x="171450" y="135367"/>
                  <a:pt x="171450" y="154305"/>
                </a:cubicBezTo>
                <a:cubicBezTo>
                  <a:pt x="171450" y="173243"/>
                  <a:pt x="156098" y="188595"/>
                  <a:pt x="137160" y="188595"/>
                </a:cubicBezTo>
                <a:cubicBezTo>
                  <a:pt x="118222" y="188595"/>
                  <a:pt x="102870" y="173243"/>
                  <a:pt x="102870" y="15430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Start by providing your basic information such as name and email.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Follow the prompts to complete your profile setup.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Profile Creation Steps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0023" y="68580"/>
                </a:moveTo>
                <a:cubicBezTo>
                  <a:pt x="180023" y="44908"/>
                  <a:pt x="160832" y="25718"/>
                  <a:pt x="137160" y="25718"/>
                </a:cubicBezTo>
                <a:cubicBezTo>
                  <a:pt x="113488" y="25718"/>
                  <a:pt x="94297" y="44908"/>
                  <a:pt x="94297" y="68580"/>
                </a:cubicBezTo>
                <a:cubicBezTo>
                  <a:pt x="94297" y="92252"/>
                  <a:pt x="113488" y="111443"/>
                  <a:pt x="137160" y="111443"/>
                </a:cubicBezTo>
                <a:cubicBezTo>
                  <a:pt x="160832" y="111443"/>
                  <a:pt x="180023" y="92252"/>
                  <a:pt x="180023" y="68580"/>
                </a:cubicBezTo>
                <a:lnTo>
                  <a:pt x="180023" y="68580"/>
                </a:lnTo>
                <a:moveTo>
                  <a:pt x="68580" y="68580"/>
                </a:moveTo>
                <a:cubicBezTo>
                  <a:pt x="68580" y="30704"/>
                  <a:pt x="99284" y="0"/>
                  <a:pt x="137160" y="0"/>
                </a:cubicBezTo>
                <a:cubicBezTo>
                  <a:pt x="175036" y="0"/>
                  <a:pt x="205740" y="30704"/>
                  <a:pt x="205740" y="68580"/>
                </a:cubicBezTo>
                <a:cubicBezTo>
                  <a:pt x="205740" y="106456"/>
                  <a:pt x="175036" y="137160"/>
                  <a:pt x="137160" y="137160"/>
                </a:cubicBezTo>
                <a:cubicBezTo>
                  <a:pt x="99284" y="137160"/>
                  <a:pt x="68580" y="106456"/>
                  <a:pt x="68580" y="68580"/>
                </a:cubicBezTo>
                <a:lnTo>
                  <a:pt x="68580" y="68580"/>
                </a:lnTo>
                <a:moveTo>
                  <a:pt x="43559" y="248603"/>
                </a:moveTo>
                <a:lnTo>
                  <a:pt x="230815" y="248603"/>
                </a:lnTo>
                <a:cubicBezTo>
                  <a:pt x="226046" y="214687"/>
                  <a:pt x="196900" y="188595"/>
                  <a:pt x="161699" y="188595"/>
                </a:cubicBezTo>
                <a:lnTo>
                  <a:pt x="112728" y="188595"/>
                </a:lnTo>
                <a:cubicBezTo>
                  <a:pt x="77528" y="188595"/>
                  <a:pt x="48381" y="214687"/>
                  <a:pt x="43613" y="248603"/>
                </a:cubicBezTo>
                <a:lnTo>
                  <a:pt x="43559" y="248603"/>
                </a:lnTo>
                <a:moveTo>
                  <a:pt x="17145" y="258407"/>
                </a:moveTo>
                <a:cubicBezTo>
                  <a:pt x="17145" y="205633"/>
                  <a:pt x="59900" y="162878"/>
                  <a:pt x="112675" y="162878"/>
                </a:cubicBezTo>
                <a:lnTo>
                  <a:pt x="161645" y="162878"/>
                </a:lnTo>
                <a:cubicBezTo>
                  <a:pt x="214420" y="162878"/>
                  <a:pt x="257175" y="205633"/>
                  <a:pt x="257175" y="258407"/>
                </a:cubicBezTo>
                <a:cubicBezTo>
                  <a:pt x="257175" y="267194"/>
                  <a:pt x="250049" y="274320"/>
                  <a:pt x="241262" y="274320"/>
                </a:cubicBezTo>
                <a:lnTo>
                  <a:pt x="33058" y="274320"/>
                </a:lnTo>
                <a:cubicBezTo>
                  <a:pt x="24271" y="274320"/>
                  <a:pt x="17145" y="267194"/>
                  <a:pt x="17145" y="258407"/>
                </a:cubicBezTo>
                <a:lnTo>
                  <a:pt x="17145" y="25840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Digital Engagement: A Comprehensive Guide to Online Safety and Community Participation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Navigating the Platform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Join groups based on your interests and expertise.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Participate in discussions and share resources.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Engagement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 real-time analytics and insights.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Customize your dashboard for personalized experience.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Dashboard Usage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User-friendly interface for easy navigation.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tools for content creation and sharing.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Platform Features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Safety and Digital Citizenship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Maintain a positive online presence by sharing constructive and respectful content.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others in a way that reflects your values and character.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Positive Online Presence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31315" y="24782"/>
                </a:moveTo>
                <a:cubicBezTo>
                  <a:pt x="204026" y="16996"/>
                  <a:pt x="175522" y="32783"/>
                  <a:pt x="167735" y="60072"/>
                </a:cubicBezTo>
                <a:lnTo>
                  <a:pt x="163663" y="74360"/>
                </a:lnTo>
                <a:cubicBezTo>
                  <a:pt x="161020" y="83647"/>
                  <a:pt x="156234" y="92219"/>
                  <a:pt x="149733" y="99363"/>
                </a:cubicBezTo>
                <a:lnTo>
                  <a:pt x="113086" y="139654"/>
                </a:lnTo>
                <a:cubicBezTo>
                  <a:pt x="106728" y="146655"/>
                  <a:pt x="107228" y="157513"/>
                  <a:pt x="114229" y="163871"/>
                </a:cubicBezTo>
                <a:cubicBezTo>
                  <a:pt x="121229" y="170229"/>
                  <a:pt x="132088" y="169729"/>
                  <a:pt x="138446" y="162728"/>
                </a:cubicBezTo>
                <a:lnTo>
                  <a:pt x="175093" y="122437"/>
                </a:lnTo>
                <a:cubicBezTo>
                  <a:pt x="185166" y="111364"/>
                  <a:pt x="192524" y="98149"/>
                  <a:pt x="196596" y="83790"/>
                </a:cubicBezTo>
                <a:lnTo>
                  <a:pt x="200668" y="69502"/>
                </a:lnTo>
                <a:cubicBezTo>
                  <a:pt x="203240" y="60430"/>
                  <a:pt x="212741" y="55143"/>
                  <a:pt x="221885" y="57715"/>
                </a:cubicBezTo>
                <a:cubicBezTo>
                  <a:pt x="231029" y="60287"/>
                  <a:pt x="236244" y="69788"/>
                  <a:pt x="233672" y="78932"/>
                </a:cubicBezTo>
                <a:lnTo>
                  <a:pt x="229600" y="93219"/>
                </a:lnTo>
                <a:cubicBezTo>
                  <a:pt x="225528" y="107435"/>
                  <a:pt x="219099" y="120866"/>
                  <a:pt x="210598" y="132867"/>
                </a:cubicBezTo>
                <a:cubicBezTo>
                  <a:pt x="206883" y="138082"/>
                  <a:pt x="206454" y="144940"/>
                  <a:pt x="209383" y="150655"/>
                </a:cubicBezTo>
                <a:cubicBezTo>
                  <a:pt x="212312" y="156370"/>
                  <a:pt x="218170" y="159942"/>
                  <a:pt x="224599" y="159942"/>
                </a:cubicBezTo>
                <a:lnTo>
                  <a:pt x="320040" y="159942"/>
                </a:lnTo>
                <a:cubicBezTo>
                  <a:pt x="326326" y="159942"/>
                  <a:pt x="331470" y="165085"/>
                  <a:pt x="331470" y="171372"/>
                </a:cubicBezTo>
                <a:cubicBezTo>
                  <a:pt x="331470" y="176230"/>
                  <a:pt x="328398" y="180445"/>
                  <a:pt x="324040" y="182088"/>
                </a:cubicBezTo>
                <a:cubicBezTo>
                  <a:pt x="318754" y="184088"/>
                  <a:pt x="314754" y="188517"/>
                  <a:pt x="313396" y="194018"/>
                </a:cubicBezTo>
                <a:cubicBezTo>
                  <a:pt x="312039" y="199518"/>
                  <a:pt x="313468" y="205305"/>
                  <a:pt x="317183" y="209520"/>
                </a:cubicBezTo>
                <a:cubicBezTo>
                  <a:pt x="318968" y="211520"/>
                  <a:pt x="320040" y="214163"/>
                  <a:pt x="320040" y="217092"/>
                </a:cubicBezTo>
                <a:cubicBezTo>
                  <a:pt x="320040" y="222664"/>
                  <a:pt x="316039" y="227308"/>
                  <a:pt x="310753" y="228308"/>
                </a:cubicBezTo>
                <a:cubicBezTo>
                  <a:pt x="304895" y="229451"/>
                  <a:pt x="299966" y="233523"/>
                  <a:pt x="297894" y="239166"/>
                </a:cubicBezTo>
                <a:cubicBezTo>
                  <a:pt x="295823" y="244810"/>
                  <a:pt x="296751" y="251096"/>
                  <a:pt x="300466" y="255811"/>
                </a:cubicBezTo>
                <a:cubicBezTo>
                  <a:pt x="301966" y="257740"/>
                  <a:pt x="302895" y="260169"/>
                  <a:pt x="302895" y="262883"/>
                </a:cubicBezTo>
                <a:cubicBezTo>
                  <a:pt x="302895" y="267670"/>
                  <a:pt x="299895" y="271885"/>
                  <a:pt x="295608" y="273528"/>
                </a:cubicBezTo>
                <a:cubicBezTo>
                  <a:pt x="287393" y="276742"/>
                  <a:pt x="282964" y="285601"/>
                  <a:pt x="285321" y="294102"/>
                </a:cubicBezTo>
                <a:cubicBezTo>
                  <a:pt x="285607" y="295030"/>
                  <a:pt x="285750" y="296102"/>
                  <a:pt x="285750" y="297173"/>
                </a:cubicBezTo>
                <a:cubicBezTo>
                  <a:pt x="285750" y="303460"/>
                  <a:pt x="280606" y="308603"/>
                  <a:pt x="274320" y="308603"/>
                </a:cubicBezTo>
                <a:lnTo>
                  <a:pt x="204668" y="308603"/>
                </a:lnTo>
                <a:cubicBezTo>
                  <a:pt x="195667" y="308603"/>
                  <a:pt x="186809" y="305960"/>
                  <a:pt x="179308" y="300960"/>
                </a:cubicBezTo>
                <a:lnTo>
                  <a:pt x="135231" y="271599"/>
                </a:lnTo>
                <a:cubicBezTo>
                  <a:pt x="127373" y="266312"/>
                  <a:pt x="116729" y="268456"/>
                  <a:pt x="111442" y="276385"/>
                </a:cubicBezTo>
                <a:cubicBezTo>
                  <a:pt x="106156" y="284315"/>
                  <a:pt x="108299" y="294887"/>
                  <a:pt x="116229" y="300174"/>
                </a:cubicBezTo>
                <a:lnTo>
                  <a:pt x="160306" y="329535"/>
                </a:lnTo>
                <a:cubicBezTo>
                  <a:pt x="173450" y="338321"/>
                  <a:pt x="188881" y="342965"/>
                  <a:pt x="204668" y="342965"/>
                </a:cubicBezTo>
                <a:lnTo>
                  <a:pt x="274320" y="342965"/>
                </a:lnTo>
                <a:cubicBezTo>
                  <a:pt x="299109" y="342965"/>
                  <a:pt x="319254" y="323248"/>
                  <a:pt x="320040" y="298674"/>
                </a:cubicBezTo>
                <a:cubicBezTo>
                  <a:pt x="330470" y="290315"/>
                  <a:pt x="337185" y="277457"/>
                  <a:pt x="337185" y="262955"/>
                </a:cubicBezTo>
                <a:cubicBezTo>
                  <a:pt x="337185" y="259740"/>
                  <a:pt x="336828" y="256668"/>
                  <a:pt x="336256" y="253668"/>
                </a:cubicBezTo>
                <a:cubicBezTo>
                  <a:pt x="347258" y="245310"/>
                  <a:pt x="354330" y="232094"/>
                  <a:pt x="354330" y="217235"/>
                </a:cubicBezTo>
                <a:cubicBezTo>
                  <a:pt x="354330" y="212591"/>
                  <a:pt x="353616" y="208091"/>
                  <a:pt x="352330" y="203876"/>
                </a:cubicBezTo>
                <a:cubicBezTo>
                  <a:pt x="360616" y="195446"/>
                  <a:pt x="365760" y="184016"/>
                  <a:pt x="365760" y="171372"/>
                </a:cubicBezTo>
                <a:cubicBezTo>
                  <a:pt x="365760" y="146155"/>
                  <a:pt x="345329" y="125652"/>
                  <a:pt x="320040" y="125652"/>
                </a:cubicBezTo>
                <a:lnTo>
                  <a:pt x="254103" y="125652"/>
                </a:lnTo>
                <a:cubicBezTo>
                  <a:pt x="257461" y="118222"/>
                  <a:pt x="260318" y="110507"/>
                  <a:pt x="262533" y="102649"/>
                </a:cubicBezTo>
                <a:lnTo>
                  <a:pt x="266605" y="88362"/>
                </a:lnTo>
                <a:cubicBezTo>
                  <a:pt x="274391" y="61072"/>
                  <a:pt x="258604" y="32569"/>
                  <a:pt x="231315" y="24782"/>
                </a:cubicBezTo>
                <a:lnTo>
                  <a:pt x="231315" y="24782"/>
                </a:lnTo>
                <a:moveTo>
                  <a:pt x="22860" y="137082"/>
                </a:moveTo>
                <a:cubicBezTo>
                  <a:pt x="10216" y="137082"/>
                  <a:pt x="0" y="147298"/>
                  <a:pt x="0" y="159942"/>
                </a:cubicBezTo>
                <a:lnTo>
                  <a:pt x="0" y="319962"/>
                </a:lnTo>
                <a:cubicBezTo>
                  <a:pt x="0" y="332606"/>
                  <a:pt x="10216" y="342822"/>
                  <a:pt x="22860" y="342822"/>
                </a:cubicBezTo>
                <a:lnTo>
                  <a:pt x="68580" y="342822"/>
                </a:lnTo>
                <a:cubicBezTo>
                  <a:pt x="81224" y="342822"/>
                  <a:pt x="91440" y="332606"/>
                  <a:pt x="91440" y="319962"/>
                </a:cubicBezTo>
                <a:lnTo>
                  <a:pt x="91440" y="159942"/>
                </a:lnTo>
                <a:cubicBezTo>
                  <a:pt x="91440" y="147298"/>
                  <a:pt x="81224" y="137082"/>
                  <a:pt x="68580" y="137082"/>
                </a:cubicBezTo>
                <a:lnTo>
                  <a:pt x="22860" y="13708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Protect yourself by using privacy settings on social media platforms.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Report any instances of cyberbullying to the appropriate authorities.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Harassment Prevention</a:t>
            </a:r>
            <a:endParaRPr lang="en-US" sz="1356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6290"/>
                </a:moveTo>
                <a:lnTo>
                  <a:pt x="52149" y="91726"/>
                </a:lnTo>
                <a:cubicBezTo>
                  <a:pt x="47935" y="93512"/>
                  <a:pt x="45649" y="97298"/>
                  <a:pt x="45720" y="100870"/>
                </a:cubicBezTo>
                <a:cubicBezTo>
                  <a:pt x="46077" y="166164"/>
                  <a:pt x="73152" y="278963"/>
                  <a:pt x="178880" y="329541"/>
                </a:cubicBezTo>
                <a:cubicBezTo>
                  <a:pt x="181451" y="330756"/>
                  <a:pt x="184452" y="330756"/>
                  <a:pt x="186952" y="329541"/>
                </a:cubicBezTo>
                <a:cubicBezTo>
                  <a:pt x="292679" y="278892"/>
                  <a:pt x="319754" y="166164"/>
                  <a:pt x="320040" y="100798"/>
                </a:cubicBezTo>
                <a:cubicBezTo>
                  <a:pt x="320040" y="97226"/>
                  <a:pt x="317825" y="93512"/>
                  <a:pt x="313611" y="91654"/>
                </a:cubicBezTo>
                <a:lnTo>
                  <a:pt x="182880" y="36290"/>
                </a:lnTo>
                <a:moveTo>
                  <a:pt x="192453" y="3072"/>
                </a:moveTo>
                <a:lnTo>
                  <a:pt x="326969" y="60150"/>
                </a:lnTo>
                <a:cubicBezTo>
                  <a:pt x="342686" y="66794"/>
                  <a:pt x="354401" y="82296"/>
                  <a:pt x="354330" y="101013"/>
                </a:cubicBezTo>
                <a:cubicBezTo>
                  <a:pt x="353973" y="171879"/>
                  <a:pt x="324826" y="301538"/>
                  <a:pt x="201740" y="360474"/>
                </a:cubicBezTo>
                <a:cubicBezTo>
                  <a:pt x="189809" y="366189"/>
                  <a:pt x="175951" y="366189"/>
                  <a:pt x="164021" y="360474"/>
                </a:cubicBezTo>
                <a:cubicBezTo>
                  <a:pt x="40934" y="301538"/>
                  <a:pt x="11787" y="171879"/>
                  <a:pt x="11430" y="101013"/>
                </a:cubicBezTo>
                <a:cubicBezTo>
                  <a:pt x="11359" y="82296"/>
                  <a:pt x="23074" y="66794"/>
                  <a:pt x="38791" y="60150"/>
                </a:cubicBezTo>
                <a:lnTo>
                  <a:pt x="173379" y="3072"/>
                </a:lnTo>
                <a:cubicBezTo>
                  <a:pt x="176308" y="1715"/>
                  <a:pt x="179594" y="1000"/>
                  <a:pt x="182880" y="1000"/>
                </a:cubicBezTo>
                <a:cubicBezTo>
                  <a:pt x="186166" y="1000"/>
                  <a:pt x="189452" y="1715"/>
                  <a:pt x="192453" y="3072"/>
                </a:cubicBezTo>
                <a:lnTo>
                  <a:pt x="192453" y="307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Digital citizenship is essential for responsible online behavior.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involves understanding online etiquette and respecting others in digital spaces.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Citizenship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6" y="331470"/>
                  <a:pt x="202168" y="326327"/>
                  <a:pt x="216884" y="296894"/>
                </a:cubicBezTo>
                <a:cubicBezTo>
                  <a:pt x="223171" y="284250"/>
                  <a:pt x="228600" y="268891"/>
                  <a:pt x="232600" y="251460"/>
                </a:cubicBezTo>
                <a:lnTo>
                  <a:pt x="133159" y="251460"/>
                </a:lnTo>
                <a:cubicBezTo>
                  <a:pt x="137160" y="268891"/>
                  <a:pt x="142589" y="284250"/>
                  <a:pt x="148876" y="296894"/>
                </a:cubicBezTo>
                <a:cubicBezTo>
                  <a:pt x="163592" y="326327"/>
                  <a:pt x="177594" y="331470"/>
                  <a:pt x="182880" y="331470"/>
                </a:cubicBezTo>
                <a:moveTo>
                  <a:pt x="127516" y="217170"/>
                </a:moveTo>
                <a:lnTo>
                  <a:pt x="238244" y="217170"/>
                </a:lnTo>
                <a:cubicBezTo>
                  <a:pt x="239387" y="206240"/>
                  <a:pt x="240030" y="194739"/>
                  <a:pt x="240030" y="182880"/>
                </a:cubicBezTo>
                <a:cubicBezTo>
                  <a:pt x="240030" y="171021"/>
                  <a:pt x="239387" y="159520"/>
                  <a:pt x="238244" y="148590"/>
                </a:cubicBezTo>
                <a:lnTo>
                  <a:pt x="127516" y="148590"/>
                </a:lnTo>
                <a:cubicBezTo>
                  <a:pt x="126373" y="159520"/>
                  <a:pt x="125730" y="171021"/>
                  <a:pt x="125730" y="182880"/>
                </a:cubicBezTo>
                <a:cubicBezTo>
                  <a:pt x="125730" y="194739"/>
                  <a:pt x="126373" y="206240"/>
                  <a:pt x="127516" y="217170"/>
                </a:cubicBezTo>
                <a:moveTo>
                  <a:pt x="133160" y="114300"/>
                </a:moveTo>
                <a:lnTo>
                  <a:pt x="232601" y="114300"/>
                </a:lnTo>
                <a:cubicBezTo>
                  <a:pt x="228600" y="96869"/>
                  <a:pt x="223171" y="81510"/>
                  <a:pt x="216884" y="68866"/>
                </a:cubicBezTo>
                <a:cubicBezTo>
                  <a:pt x="202168" y="39434"/>
                  <a:pt x="188166" y="34290"/>
                  <a:pt x="182880" y="34290"/>
                </a:cubicBezTo>
                <a:cubicBezTo>
                  <a:pt x="177594" y="34290"/>
                  <a:pt x="163592" y="39434"/>
                  <a:pt x="148876" y="68866"/>
                </a:cubicBezTo>
                <a:cubicBezTo>
                  <a:pt x="142589" y="81510"/>
                  <a:pt x="137160" y="96869"/>
                  <a:pt x="133160" y="114300"/>
                </a:cubicBezTo>
                <a:lnTo>
                  <a:pt x="133160" y="114300"/>
                </a:lnTo>
                <a:moveTo>
                  <a:pt x="272677" y="148590"/>
                </a:moveTo>
                <a:cubicBezTo>
                  <a:pt x="273749" y="159663"/>
                  <a:pt x="274249" y="171164"/>
                  <a:pt x="274249" y="182880"/>
                </a:cubicBezTo>
                <a:cubicBezTo>
                  <a:pt x="274249" y="194596"/>
                  <a:pt x="273677" y="206097"/>
                  <a:pt x="272677" y="217170"/>
                </a:cubicBezTo>
                <a:lnTo>
                  <a:pt x="327470" y="217170"/>
                </a:lnTo>
                <a:cubicBezTo>
                  <a:pt x="330041" y="206169"/>
                  <a:pt x="331470" y="194667"/>
                  <a:pt x="331470" y="182880"/>
                </a:cubicBezTo>
                <a:cubicBezTo>
                  <a:pt x="331470" y="171093"/>
                  <a:pt x="330113" y="159591"/>
                  <a:pt x="327470" y="148590"/>
                </a:cubicBezTo>
                <a:lnTo>
                  <a:pt x="272677" y="148590"/>
                </a:lnTo>
                <a:moveTo>
                  <a:pt x="314682" y="114300"/>
                </a:moveTo>
                <a:cubicBezTo>
                  <a:pt x="299395" y="84939"/>
                  <a:pt x="274606" y="61365"/>
                  <a:pt x="244388" y="47577"/>
                </a:cubicBezTo>
                <a:cubicBezTo>
                  <a:pt x="254460" y="65865"/>
                  <a:pt x="262461" y="88654"/>
                  <a:pt x="267676" y="114300"/>
                </a:cubicBezTo>
                <a:lnTo>
                  <a:pt x="314754" y="114300"/>
                </a:lnTo>
                <a:lnTo>
                  <a:pt x="314682" y="114300"/>
                </a:lnTo>
                <a:moveTo>
                  <a:pt x="98012" y="114300"/>
                </a:moveTo>
                <a:cubicBezTo>
                  <a:pt x="103227" y="88654"/>
                  <a:pt x="111228" y="65937"/>
                  <a:pt x="121301" y="47577"/>
                </a:cubicBezTo>
                <a:cubicBezTo>
                  <a:pt x="91083" y="61365"/>
                  <a:pt x="66294" y="84939"/>
                  <a:pt x="51006" y="114300"/>
                </a:cubicBezTo>
                <a:lnTo>
                  <a:pt x="98084" y="114300"/>
                </a:lnTo>
                <a:lnTo>
                  <a:pt x="98012" y="114300"/>
                </a:lnTo>
                <a:moveTo>
                  <a:pt x="38290" y="148590"/>
                </a:moveTo>
                <a:cubicBezTo>
                  <a:pt x="35719" y="159591"/>
                  <a:pt x="34290" y="171093"/>
                  <a:pt x="34290" y="182880"/>
                </a:cubicBezTo>
                <a:cubicBezTo>
                  <a:pt x="34290" y="194667"/>
                  <a:pt x="35647" y="206169"/>
                  <a:pt x="38290" y="217170"/>
                </a:cubicBezTo>
                <a:lnTo>
                  <a:pt x="93083" y="217170"/>
                </a:lnTo>
                <a:cubicBezTo>
                  <a:pt x="92012" y="206097"/>
                  <a:pt x="91511" y="194596"/>
                  <a:pt x="91511" y="182880"/>
                </a:cubicBezTo>
                <a:cubicBezTo>
                  <a:pt x="91511" y="171164"/>
                  <a:pt x="92083" y="159663"/>
                  <a:pt x="93083" y="148590"/>
                </a:cubicBezTo>
                <a:lnTo>
                  <a:pt x="38290" y="148590"/>
                </a:lnTo>
                <a:moveTo>
                  <a:pt x="244388" y="318183"/>
                </a:moveTo>
                <a:cubicBezTo>
                  <a:pt x="274606" y="304395"/>
                  <a:pt x="299395" y="280821"/>
                  <a:pt x="314682" y="251460"/>
                </a:cubicBezTo>
                <a:lnTo>
                  <a:pt x="267605" y="251460"/>
                </a:lnTo>
                <a:cubicBezTo>
                  <a:pt x="262390" y="277106"/>
                  <a:pt x="254389" y="299823"/>
                  <a:pt x="244316" y="318183"/>
                </a:cubicBezTo>
                <a:lnTo>
                  <a:pt x="244388" y="318183"/>
                </a:lnTo>
                <a:moveTo>
                  <a:pt x="121372" y="318183"/>
                </a:moveTo>
                <a:cubicBezTo>
                  <a:pt x="111300" y="299895"/>
                  <a:pt x="103299" y="277106"/>
                  <a:pt x="98084" y="251460"/>
                </a:cubicBezTo>
                <a:lnTo>
                  <a:pt x="51006" y="251460"/>
                </a:lnTo>
                <a:cubicBezTo>
                  <a:pt x="66294" y="280821"/>
                  <a:pt x="91083" y="304395"/>
                  <a:pt x="121301" y="318183"/>
                </a:cubicBezTo>
                <a:lnTo>
                  <a:pt x="121372" y="318183"/>
                </a:lnTo>
                <a:moveTo>
                  <a:pt x="182880" y="365760"/>
                </a:moveTo>
                <a:cubicBezTo>
                  <a:pt x="81878" y="365760"/>
                  <a:pt x="0" y="283882"/>
                  <a:pt x="0" y="182880"/>
                </a:cubicBez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Digital Engagement: A Comprehensive Guide to Online Safety and Community Participation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Digital Engagement: A Comprehensive Guide to Online Safety and Community Participation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and Sharing Content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Always credit original creators to respect their work.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copyright laws to avoid legal issues.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Intellectual Property Awareness</a:t>
            </a:r>
            <a:endParaRPr lang="en-US" sz="1297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social media platforms to reach a wider audience.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with your audience by responding to comments and feedback.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Content Sharing Strategies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storytelling to connect with your audience.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visuals and multimedia to enhance your message.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Content Tips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Digital Engagement: A Comprehensive Guide to Online Safety and Community Participation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198" r="3519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Features and Engagement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Build relationships by reaching out to members with similar interests.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Attend community events and engage in conversations to expand your network.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Networking Tips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discussions by joining relevant groups and contributing your thoughts.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Active participation helps in gaining insights and building your presence.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Discussion Participation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platform offers a vibrant community where users can connect and share ideas.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Features include discussion forums, group activities, and resource sharing.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Overview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Digital Engagement: A Comprehensive Guide to Online Safety and Community Participation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Profile Management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Regularly review your profile to ensure all information is up-to-date.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Updating your profile enhances security and improves user experience.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Profile Review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 your notification preferences to stay informed without being overwhelmed.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advanced features to filter notifications based on importance.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Notification Management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0"/>
                </a:moveTo>
                <a:cubicBezTo>
                  <a:pt x="170236" y="0"/>
                  <a:pt x="160020" y="10216"/>
                  <a:pt x="160020" y="22860"/>
                </a:cubicBezTo>
                <a:lnTo>
                  <a:pt x="160020" y="36576"/>
                </a:lnTo>
                <a:cubicBezTo>
                  <a:pt x="107871" y="47149"/>
                  <a:pt x="68580" y="93297"/>
                  <a:pt x="68580" y="148590"/>
                </a:cubicBezTo>
                <a:lnTo>
                  <a:pt x="68580" y="166735"/>
                </a:lnTo>
                <a:cubicBezTo>
                  <a:pt x="68580" y="199168"/>
                  <a:pt x="57507" y="230672"/>
                  <a:pt x="37290" y="255961"/>
                </a:cubicBezTo>
                <a:lnTo>
                  <a:pt x="26646" y="269319"/>
                </a:lnTo>
                <a:cubicBezTo>
                  <a:pt x="22503" y="274463"/>
                  <a:pt x="21717" y="281535"/>
                  <a:pt x="24575" y="287465"/>
                </a:cubicBezTo>
                <a:cubicBezTo>
                  <a:pt x="27432" y="293394"/>
                  <a:pt x="33433" y="297180"/>
                  <a:pt x="40005" y="297180"/>
                </a:cubicBezTo>
                <a:lnTo>
                  <a:pt x="325755" y="297180"/>
                </a:lnTo>
                <a:cubicBezTo>
                  <a:pt x="332327" y="297180"/>
                  <a:pt x="338328" y="293394"/>
                  <a:pt x="341186" y="287465"/>
                </a:cubicBezTo>
                <a:cubicBezTo>
                  <a:pt x="344043" y="281535"/>
                  <a:pt x="343257" y="274463"/>
                  <a:pt x="339114" y="269319"/>
                </a:cubicBezTo>
                <a:lnTo>
                  <a:pt x="328470" y="256032"/>
                </a:lnTo>
                <a:cubicBezTo>
                  <a:pt x="308253" y="230672"/>
                  <a:pt x="297180" y="199168"/>
                  <a:pt x="297180" y="166735"/>
                </a:cubicBezTo>
                <a:lnTo>
                  <a:pt x="297180" y="148590"/>
                </a:lnTo>
                <a:cubicBezTo>
                  <a:pt x="297180" y="93297"/>
                  <a:pt x="257889" y="47149"/>
                  <a:pt x="205740" y="36576"/>
                </a:cubicBezTo>
                <a:lnTo>
                  <a:pt x="205740" y="22860"/>
                </a:lnTo>
                <a:cubicBezTo>
                  <a:pt x="205740" y="10216"/>
                  <a:pt x="195524" y="0"/>
                  <a:pt x="182880" y="0"/>
                </a:cubicBezTo>
                <a:lnTo>
                  <a:pt x="182880" y="0"/>
                </a:lnTo>
                <a:moveTo>
                  <a:pt x="182880" y="68580"/>
                </a:moveTo>
                <a:cubicBezTo>
                  <a:pt x="227100" y="68580"/>
                  <a:pt x="262890" y="104370"/>
                  <a:pt x="262890" y="148590"/>
                </a:cubicBezTo>
                <a:lnTo>
                  <a:pt x="262890" y="166735"/>
                </a:lnTo>
                <a:cubicBezTo>
                  <a:pt x="262890" y="200954"/>
                  <a:pt x="272820" y="234315"/>
                  <a:pt x="291251" y="262890"/>
                </a:cubicBezTo>
                <a:lnTo>
                  <a:pt x="74509" y="262890"/>
                </a:lnTo>
                <a:cubicBezTo>
                  <a:pt x="92940" y="234315"/>
                  <a:pt x="102870" y="200954"/>
                  <a:pt x="102870" y="166735"/>
                </a:cubicBezTo>
                <a:lnTo>
                  <a:pt x="102870" y="148590"/>
                </a:lnTo>
                <a:cubicBezTo>
                  <a:pt x="102870" y="104370"/>
                  <a:pt x="138660" y="68580"/>
                  <a:pt x="182880" y="68580"/>
                </a:cubicBezTo>
                <a:lnTo>
                  <a:pt x="182880" y="68580"/>
                </a:lnTo>
                <a:moveTo>
                  <a:pt x="228600" y="320040"/>
                </a:moveTo>
                <a:lnTo>
                  <a:pt x="182880" y="320040"/>
                </a:lnTo>
                <a:lnTo>
                  <a:pt x="137160" y="320040"/>
                </a:lnTo>
                <a:cubicBezTo>
                  <a:pt x="137160" y="332184"/>
                  <a:pt x="141946" y="343829"/>
                  <a:pt x="150519" y="352401"/>
                </a:cubicBezTo>
                <a:cubicBezTo>
                  <a:pt x="159091" y="360974"/>
                  <a:pt x="170736" y="365760"/>
                  <a:pt x="182880" y="365760"/>
                </a:cubicBezTo>
                <a:cubicBezTo>
                  <a:pt x="195024" y="365760"/>
                  <a:pt x="206669" y="360974"/>
                  <a:pt x="215241" y="352401"/>
                </a:cubicBezTo>
                <a:cubicBezTo>
                  <a:pt x="223814" y="343829"/>
                  <a:pt x="228600" y="332184"/>
                  <a:pt x="228600" y="32004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 your profile settings to personalize your experience.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Adjust privacy settings, themes, and display options to suit your preferences.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Profile Customization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0030" y="91440"/>
                </a:moveTo>
                <a:cubicBezTo>
                  <a:pt x="240030" y="59877"/>
                  <a:pt x="214443" y="34290"/>
                  <a:pt x="182880" y="34290"/>
                </a:cubicBezTo>
                <a:cubicBezTo>
                  <a:pt x="151317" y="34290"/>
                  <a:pt x="125730" y="59877"/>
                  <a:pt x="125730" y="91440"/>
                </a:cubicBezTo>
                <a:cubicBezTo>
                  <a:pt x="125730" y="123003"/>
                  <a:pt x="151317" y="148590"/>
                  <a:pt x="182880" y="148590"/>
                </a:cubicBezTo>
                <a:cubicBezTo>
                  <a:pt x="214443" y="148590"/>
                  <a:pt x="240030" y="123003"/>
                  <a:pt x="240030" y="91440"/>
                </a:cubicBezTo>
                <a:moveTo>
                  <a:pt x="91440" y="91440"/>
                </a:moveTo>
                <a:cubicBezTo>
                  <a:pt x="91440" y="40939"/>
                  <a:pt x="132379" y="0"/>
                  <a:pt x="182880" y="0"/>
                </a:cubicBezTo>
                <a:cubicBezTo>
                  <a:pt x="233381" y="0"/>
                  <a:pt x="274320" y="40939"/>
                  <a:pt x="274320" y="91440"/>
                </a:cubicBezTo>
                <a:cubicBezTo>
                  <a:pt x="274320" y="141941"/>
                  <a:pt x="233381" y="182880"/>
                  <a:pt x="182880" y="182880"/>
                </a:cubicBezTo>
                <a:cubicBezTo>
                  <a:pt x="132379" y="182880"/>
                  <a:pt x="91440" y="141941"/>
                  <a:pt x="91440" y="91440"/>
                </a:cubicBezTo>
                <a:lnTo>
                  <a:pt x="91440" y="91440"/>
                </a:lnTo>
                <a:moveTo>
                  <a:pt x="58079" y="331470"/>
                </a:moveTo>
                <a:lnTo>
                  <a:pt x="307753" y="331470"/>
                </a:lnTo>
                <a:cubicBezTo>
                  <a:pt x="301395" y="286250"/>
                  <a:pt x="262533" y="251460"/>
                  <a:pt x="215598" y="251460"/>
                </a:cubicBezTo>
                <a:lnTo>
                  <a:pt x="150305" y="251460"/>
                </a:lnTo>
                <a:cubicBezTo>
                  <a:pt x="103370" y="251460"/>
                  <a:pt x="64508" y="286250"/>
                  <a:pt x="58150" y="331470"/>
                </a:cubicBezTo>
                <a:lnTo>
                  <a:pt x="58079" y="331470"/>
                </a:lnTo>
                <a:moveTo>
                  <a:pt x="22860" y="344543"/>
                </a:moveTo>
                <a:cubicBezTo>
                  <a:pt x="22860" y="274177"/>
                  <a:pt x="79867" y="217170"/>
                  <a:pt x="150233" y="217170"/>
                </a:cubicBezTo>
                <a:lnTo>
                  <a:pt x="215527" y="217170"/>
                </a:lnTo>
                <a:cubicBezTo>
                  <a:pt x="285893" y="217170"/>
                  <a:pt x="342900" y="274177"/>
                  <a:pt x="342900" y="344543"/>
                </a:cubicBezTo>
                <a:cubicBezTo>
                  <a:pt x="342900" y="356259"/>
                  <a:pt x="333399" y="365760"/>
                  <a:pt x="321683" y="365760"/>
                </a:cubicBezTo>
                <a:lnTo>
                  <a:pt x="44077" y="365760"/>
                </a:lnTo>
                <a:cubicBezTo>
                  <a:pt x="32361" y="365760"/>
                  <a:pt x="22860" y="356259"/>
                  <a:pt x="22860" y="344543"/>
                </a:cubicBezTo>
                <a:lnTo>
                  <a:pt x="22860" y="34454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Next Steps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additional resources on our website for deeper insights.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Attend upcoming workshops to improve your skills.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Further Learning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1445" y="17145"/>
                </a:moveTo>
                <a:cubicBezTo>
                  <a:pt x="131445" y="7644"/>
                  <a:pt x="123801" y="0"/>
                  <a:pt x="114300" y="0"/>
                </a:cubicBezTo>
                <a:cubicBezTo>
                  <a:pt x="104799" y="0"/>
                  <a:pt x="97155" y="7644"/>
                  <a:pt x="97155" y="17145"/>
                </a:cubicBezTo>
                <a:lnTo>
                  <a:pt x="97155" y="45720"/>
                </a:lnTo>
                <a:lnTo>
                  <a:pt x="68580" y="45720"/>
                </a:lnTo>
                <a:cubicBezTo>
                  <a:pt x="43363" y="45720"/>
                  <a:pt x="22860" y="66223"/>
                  <a:pt x="22860" y="91440"/>
                </a:cubicBezTo>
                <a:lnTo>
                  <a:pt x="22860" y="102870"/>
                </a:lnTo>
                <a:lnTo>
                  <a:pt x="22860" y="137160"/>
                </a:lnTo>
                <a:lnTo>
                  <a:pt x="22860" y="320040"/>
                </a:lnTo>
                <a:cubicBezTo>
                  <a:pt x="22860" y="345257"/>
                  <a:pt x="43363" y="365760"/>
                  <a:pt x="68580" y="365760"/>
                </a:cubicBezTo>
                <a:lnTo>
                  <a:pt x="297180" y="365760"/>
                </a:lnTo>
                <a:cubicBezTo>
                  <a:pt x="322397" y="365760"/>
                  <a:pt x="342900" y="345257"/>
                  <a:pt x="342900" y="320040"/>
                </a:cubicBezTo>
                <a:lnTo>
                  <a:pt x="342900" y="137160"/>
                </a:lnTo>
                <a:lnTo>
                  <a:pt x="342900" y="102870"/>
                </a:lnTo>
                <a:lnTo>
                  <a:pt x="342900" y="91440"/>
                </a:lnTo>
                <a:cubicBezTo>
                  <a:pt x="342900" y="66223"/>
                  <a:pt x="322397" y="45720"/>
                  <a:pt x="297180" y="45720"/>
                </a:cubicBezTo>
                <a:lnTo>
                  <a:pt x="268605" y="45720"/>
                </a:lnTo>
                <a:lnTo>
                  <a:pt x="268605" y="17145"/>
                </a:lnTo>
                <a:cubicBezTo>
                  <a:pt x="268605" y="7644"/>
                  <a:pt x="260961" y="0"/>
                  <a:pt x="251460" y="0"/>
                </a:cubicBezTo>
                <a:cubicBezTo>
                  <a:pt x="241959" y="0"/>
                  <a:pt x="234315" y="7644"/>
                  <a:pt x="234315" y="17145"/>
                </a:cubicBezTo>
                <a:lnTo>
                  <a:pt x="234315" y="45720"/>
                </a:lnTo>
                <a:lnTo>
                  <a:pt x="131445" y="45720"/>
                </a:lnTo>
                <a:lnTo>
                  <a:pt x="131445" y="17145"/>
                </a:lnTo>
                <a:moveTo>
                  <a:pt x="57150" y="137160"/>
                </a:moveTo>
                <a:lnTo>
                  <a:pt x="308610" y="137160"/>
                </a:lnTo>
                <a:lnTo>
                  <a:pt x="308610" y="320040"/>
                </a:lnTo>
                <a:cubicBezTo>
                  <a:pt x="308610" y="326327"/>
                  <a:pt x="303467" y="331470"/>
                  <a:pt x="297180" y="331470"/>
                </a:cubicBezTo>
                <a:lnTo>
                  <a:pt x="68580" y="331470"/>
                </a:lnTo>
                <a:cubicBezTo>
                  <a:pt x="62293" y="331470"/>
                  <a:pt x="57150" y="326327"/>
                  <a:pt x="57150" y="320040"/>
                </a:cubicBezTo>
                <a:lnTo>
                  <a:pt x="57150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welcome pack contains vital information about our organization and its core values.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our mission and vision is essential for aligning with our objectives.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Digital Engagement: A Comprehensive Guide to Online Safety and Community Participation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Digital Engagement: A Comprehensive Guide to Online Safety and Community Participation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630" r="3363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Stay informed about new features and changes to maximize your use of the platform.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Follow official blogs and forums for the latest announcements and tips.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Platform Updates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0520" y="40640"/>
                </a:moveTo>
                <a:cubicBezTo>
                  <a:pt x="342074" y="40640"/>
                  <a:pt x="335280" y="47435"/>
                  <a:pt x="335280" y="55880"/>
                </a:cubicBezTo>
                <a:lnTo>
                  <a:pt x="335280" y="59500"/>
                </a:lnTo>
                <a:lnTo>
                  <a:pt x="30480" y="142621"/>
                </a:lnTo>
                <a:lnTo>
                  <a:pt x="30480" y="137160"/>
                </a:lnTo>
                <a:cubicBezTo>
                  <a:pt x="30480" y="128715"/>
                  <a:pt x="23686" y="121920"/>
                  <a:pt x="15240" y="121920"/>
                </a:cubicBezTo>
                <a:cubicBezTo>
                  <a:pt x="6794" y="121920"/>
                  <a:pt x="0" y="128715"/>
                  <a:pt x="0" y="137160"/>
                </a:cubicBezTo>
                <a:lnTo>
                  <a:pt x="0" y="150940"/>
                </a:lnTo>
                <a:lnTo>
                  <a:pt x="0" y="162560"/>
                </a:lnTo>
                <a:lnTo>
                  <a:pt x="0" y="203200"/>
                </a:lnTo>
                <a:lnTo>
                  <a:pt x="0" y="214821"/>
                </a:lnTo>
                <a:lnTo>
                  <a:pt x="0" y="228600"/>
                </a:lnTo>
                <a:cubicBezTo>
                  <a:pt x="0" y="237046"/>
                  <a:pt x="6794" y="243840"/>
                  <a:pt x="15240" y="243840"/>
                </a:cubicBezTo>
                <a:cubicBezTo>
                  <a:pt x="23686" y="243840"/>
                  <a:pt x="30480" y="237046"/>
                  <a:pt x="30480" y="228600"/>
                </a:cubicBezTo>
                <a:lnTo>
                  <a:pt x="30480" y="223139"/>
                </a:lnTo>
                <a:lnTo>
                  <a:pt x="105156" y="243523"/>
                </a:lnTo>
                <a:cubicBezTo>
                  <a:pt x="102870" y="250000"/>
                  <a:pt x="101600" y="256921"/>
                  <a:pt x="101600" y="264160"/>
                </a:cubicBezTo>
                <a:cubicBezTo>
                  <a:pt x="101600" y="297815"/>
                  <a:pt x="128905" y="325120"/>
                  <a:pt x="162560" y="325120"/>
                </a:cubicBezTo>
                <a:cubicBezTo>
                  <a:pt x="192342" y="325120"/>
                  <a:pt x="217170" y="303784"/>
                  <a:pt x="222441" y="275527"/>
                </a:cubicBezTo>
                <a:lnTo>
                  <a:pt x="335280" y="306261"/>
                </a:lnTo>
                <a:lnTo>
                  <a:pt x="335280" y="309880"/>
                </a:lnTo>
                <a:cubicBezTo>
                  <a:pt x="335280" y="318326"/>
                  <a:pt x="342075" y="325120"/>
                  <a:pt x="350520" y="325120"/>
                </a:cubicBezTo>
                <a:cubicBezTo>
                  <a:pt x="358966" y="325120"/>
                  <a:pt x="365760" y="318326"/>
                  <a:pt x="365760" y="309880"/>
                </a:cubicBezTo>
                <a:lnTo>
                  <a:pt x="365760" y="294640"/>
                </a:lnTo>
                <a:lnTo>
                  <a:pt x="365760" y="71120"/>
                </a:lnTo>
                <a:lnTo>
                  <a:pt x="365760" y="55880"/>
                </a:lnTo>
                <a:cubicBezTo>
                  <a:pt x="365760" y="47435"/>
                  <a:pt x="358966" y="40640"/>
                  <a:pt x="350520" y="40640"/>
                </a:cubicBezTo>
                <a:lnTo>
                  <a:pt x="350520" y="40640"/>
                </a:lnTo>
                <a:moveTo>
                  <a:pt x="335280" y="274701"/>
                </a:moveTo>
                <a:lnTo>
                  <a:pt x="30480" y="191579"/>
                </a:lnTo>
                <a:lnTo>
                  <a:pt x="30480" y="174244"/>
                </a:lnTo>
                <a:lnTo>
                  <a:pt x="335280" y="91059"/>
                </a:lnTo>
                <a:lnTo>
                  <a:pt x="335280" y="274701"/>
                </a:lnTo>
                <a:moveTo>
                  <a:pt x="132080" y="264160"/>
                </a:moveTo>
                <a:cubicBezTo>
                  <a:pt x="132080" y="259651"/>
                  <a:pt x="133033" y="255397"/>
                  <a:pt x="134811" y="251587"/>
                </a:cubicBezTo>
                <a:lnTo>
                  <a:pt x="192913" y="267398"/>
                </a:lnTo>
                <a:cubicBezTo>
                  <a:pt x="191262" y="282702"/>
                  <a:pt x="178308" y="294576"/>
                  <a:pt x="162624" y="294576"/>
                </a:cubicBezTo>
                <a:cubicBezTo>
                  <a:pt x="145796" y="294576"/>
                  <a:pt x="132144" y="280924"/>
                  <a:pt x="132144" y="264096"/>
                </a:cubicBezTo>
                <a:lnTo>
                  <a:pt x="132080" y="264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 the credibility of sources by checking reviews and ratings.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Look for resources that are updated regularly and authored by experts.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 Evaluation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online courses, tutorials, and eBooks to enhance your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platforms like Coursera, Udemy, and Khan Academy for structured learning.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Resources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Digital Engagement: A Comprehensive Guide to Online Safety and Community Participation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Misconceptions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Always verify the sender's email address before clicking links.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two-factor authentication to enhance account security.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Scam Prevention Tips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720" y="80010"/>
                </a:moveTo>
                <a:cubicBezTo>
                  <a:pt x="39434" y="80010"/>
                  <a:pt x="34290" y="85154"/>
                  <a:pt x="34290" y="91440"/>
                </a:cubicBezTo>
                <a:lnTo>
                  <a:pt x="34290" y="107228"/>
                </a:lnTo>
                <a:lnTo>
                  <a:pt x="157520" y="208383"/>
                </a:lnTo>
                <a:cubicBezTo>
                  <a:pt x="172307" y="220528"/>
                  <a:pt x="193524" y="220528"/>
                  <a:pt x="208312" y="208383"/>
                </a:cubicBezTo>
                <a:lnTo>
                  <a:pt x="331470" y="107228"/>
                </a:lnTo>
                <a:lnTo>
                  <a:pt x="331470" y="91440"/>
                </a:lnTo>
                <a:cubicBezTo>
                  <a:pt x="331470" y="85153"/>
                  <a:pt x="326327" y="80010"/>
                  <a:pt x="320040" y="80010"/>
                </a:cubicBezTo>
                <a:lnTo>
                  <a:pt x="45720" y="80010"/>
                </a:lnTo>
                <a:moveTo>
                  <a:pt x="34290" y="151590"/>
                </a:moveTo>
                <a:lnTo>
                  <a:pt x="34290" y="274320"/>
                </a:lnTo>
                <a:cubicBezTo>
                  <a:pt x="34290" y="280606"/>
                  <a:pt x="39434" y="285750"/>
                  <a:pt x="45720" y="285750"/>
                </a:cubicBezTo>
                <a:lnTo>
                  <a:pt x="320040" y="285750"/>
                </a:lnTo>
                <a:cubicBezTo>
                  <a:pt x="326327" y="285750"/>
                  <a:pt x="331470" y="280606"/>
                  <a:pt x="331470" y="274320"/>
                </a:cubicBezTo>
                <a:lnTo>
                  <a:pt x="331470" y="151590"/>
                </a:lnTo>
                <a:lnTo>
                  <a:pt x="230029" y="234886"/>
                </a:lnTo>
                <a:cubicBezTo>
                  <a:pt x="202597" y="257389"/>
                  <a:pt x="163092" y="257389"/>
                  <a:pt x="135731" y="234886"/>
                </a:cubicBezTo>
                <a:lnTo>
                  <a:pt x="34290" y="151590"/>
                </a:lnTo>
                <a:moveTo>
                  <a:pt x="0" y="91440"/>
                </a:moveTo>
                <a:cubicBezTo>
                  <a:pt x="0" y="66223"/>
                  <a:pt x="20503" y="45720"/>
                  <a:pt x="45720" y="45720"/>
                </a:cubicBezTo>
                <a:lnTo>
                  <a:pt x="320040" y="45720"/>
                </a:lnTo>
                <a:cubicBezTo>
                  <a:pt x="345257" y="45720"/>
                  <a:pt x="365760" y="66223"/>
                  <a:pt x="365760" y="91440"/>
                </a:cubicBezTo>
                <a:lnTo>
                  <a:pt x="365760" y="274320"/>
                </a:lnTo>
                <a:cubicBezTo>
                  <a:pt x="365760" y="299537"/>
                  <a:pt x="345257" y="320040"/>
                  <a:pt x="320040" y="320040"/>
                </a:cubicBezTo>
                <a:lnTo>
                  <a:pt x="45720" y="320040"/>
                </a:lnTo>
                <a:cubicBezTo>
                  <a:pt x="20503" y="320040"/>
                  <a:pt x="0" y="299537"/>
                  <a:pt x="0" y="274320"/>
                </a:cubicBezTo>
                <a:lnTo>
                  <a:pt x="0" y="914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Restarting your device can resolve many common issues.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Clearing your browser cache often fixes loading problems.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Technical Troubleshooting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5" y="0"/>
                </a:moveTo>
                <a:cubicBezTo>
                  <a:pt x="195029" y="0"/>
                  <a:pt x="206888" y="1214"/>
                  <a:pt x="218461" y="3429"/>
                </a:cubicBezTo>
                <a:cubicBezTo>
                  <a:pt x="224104" y="4501"/>
                  <a:pt x="234034" y="7787"/>
                  <a:pt x="239463" y="17788"/>
                </a:cubicBezTo>
                <a:cubicBezTo>
                  <a:pt x="240892" y="20431"/>
                  <a:pt x="242035" y="23217"/>
                  <a:pt x="242749" y="26218"/>
                </a:cubicBezTo>
                <a:lnTo>
                  <a:pt x="249393" y="53721"/>
                </a:lnTo>
                <a:cubicBezTo>
                  <a:pt x="250393" y="57864"/>
                  <a:pt x="257394" y="61936"/>
                  <a:pt x="261466" y="60722"/>
                </a:cubicBezTo>
                <a:lnTo>
                  <a:pt x="288612" y="52721"/>
                </a:lnTo>
                <a:cubicBezTo>
                  <a:pt x="291470" y="51864"/>
                  <a:pt x="294399" y="51435"/>
                  <a:pt x="297328" y="51364"/>
                </a:cubicBezTo>
                <a:cubicBezTo>
                  <a:pt x="308829" y="51006"/>
                  <a:pt x="316616" y="58079"/>
                  <a:pt x="320402" y="62365"/>
                </a:cubicBezTo>
                <a:cubicBezTo>
                  <a:pt x="336190" y="80296"/>
                  <a:pt x="348334" y="101370"/>
                  <a:pt x="356049" y="124016"/>
                </a:cubicBezTo>
                <a:cubicBezTo>
                  <a:pt x="357907" y="129445"/>
                  <a:pt x="360050" y="139589"/>
                  <a:pt x="354120" y="149304"/>
                </a:cubicBezTo>
                <a:cubicBezTo>
                  <a:pt x="352549" y="151876"/>
                  <a:pt x="350620" y="154305"/>
                  <a:pt x="348405" y="156448"/>
                </a:cubicBezTo>
                <a:lnTo>
                  <a:pt x="327903" y="175951"/>
                </a:lnTo>
                <a:cubicBezTo>
                  <a:pt x="324902" y="178808"/>
                  <a:pt x="324902" y="187023"/>
                  <a:pt x="327903" y="189881"/>
                </a:cubicBezTo>
                <a:lnTo>
                  <a:pt x="348405" y="209383"/>
                </a:lnTo>
                <a:cubicBezTo>
                  <a:pt x="350620" y="211526"/>
                  <a:pt x="352549" y="213955"/>
                  <a:pt x="354120" y="216527"/>
                </a:cubicBezTo>
                <a:cubicBezTo>
                  <a:pt x="359978" y="226243"/>
                  <a:pt x="357835" y="236387"/>
                  <a:pt x="356049" y="241816"/>
                </a:cubicBezTo>
                <a:cubicBezTo>
                  <a:pt x="348334" y="264462"/>
                  <a:pt x="336190" y="285464"/>
                  <a:pt x="320402" y="303467"/>
                </a:cubicBezTo>
                <a:cubicBezTo>
                  <a:pt x="316616" y="307753"/>
                  <a:pt x="308758" y="314825"/>
                  <a:pt x="297328" y="314468"/>
                </a:cubicBezTo>
                <a:cubicBezTo>
                  <a:pt x="294399" y="314396"/>
                  <a:pt x="291470" y="313896"/>
                  <a:pt x="288612" y="313111"/>
                </a:cubicBezTo>
                <a:lnTo>
                  <a:pt x="261466" y="305038"/>
                </a:lnTo>
                <a:cubicBezTo>
                  <a:pt x="257394" y="303824"/>
                  <a:pt x="250393" y="307896"/>
                  <a:pt x="249393" y="312039"/>
                </a:cubicBezTo>
                <a:lnTo>
                  <a:pt x="242749" y="339542"/>
                </a:lnTo>
                <a:cubicBezTo>
                  <a:pt x="242035" y="342543"/>
                  <a:pt x="240892" y="345400"/>
                  <a:pt x="239463" y="347972"/>
                </a:cubicBezTo>
                <a:cubicBezTo>
                  <a:pt x="233962" y="357973"/>
                  <a:pt x="224033" y="361188"/>
                  <a:pt x="218461" y="362331"/>
                </a:cubicBezTo>
                <a:cubicBezTo>
                  <a:pt x="206888" y="364546"/>
                  <a:pt x="195029" y="365760"/>
                  <a:pt x="182885" y="365760"/>
                </a:cubicBezTo>
                <a:cubicBezTo>
                  <a:pt x="170740" y="365760"/>
                  <a:pt x="158882" y="364546"/>
                  <a:pt x="147309" y="362331"/>
                </a:cubicBezTo>
                <a:cubicBezTo>
                  <a:pt x="141665" y="361259"/>
                  <a:pt x="131735" y="357973"/>
                  <a:pt x="126306" y="347972"/>
                </a:cubicBezTo>
                <a:cubicBezTo>
                  <a:pt x="124877" y="345329"/>
                  <a:pt x="123734" y="342543"/>
                  <a:pt x="123020" y="339542"/>
                </a:cubicBezTo>
                <a:lnTo>
                  <a:pt x="116376" y="312039"/>
                </a:lnTo>
                <a:cubicBezTo>
                  <a:pt x="115376" y="307896"/>
                  <a:pt x="108375" y="303824"/>
                  <a:pt x="104303" y="305038"/>
                </a:cubicBezTo>
                <a:lnTo>
                  <a:pt x="77157" y="313039"/>
                </a:lnTo>
                <a:cubicBezTo>
                  <a:pt x="74300" y="313896"/>
                  <a:pt x="71371" y="314325"/>
                  <a:pt x="68442" y="314396"/>
                </a:cubicBezTo>
                <a:cubicBezTo>
                  <a:pt x="56940" y="314754"/>
                  <a:pt x="49154" y="307681"/>
                  <a:pt x="45367" y="303395"/>
                </a:cubicBezTo>
                <a:cubicBezTo>
                  <a:pt x="29651" y="285464"/>
                  <a:pt x="17435" y="264390"/>
                  <a:pt x="9720" y="241745"/>
                </a:cubicBezTo>
                <a:cubicBezTo>
                  <a:pt x="7863" y="236315"/>
                  <a:pt x="5720" y="226171"/>
                  <a:pt x="11649" y="216456"/>
                </a:cubicBezTo>
                <a:cubicBezTo>
                  <a:pt x="13221" y="213884"/>
                  <a:pt x="15149" y="211455"/>
                  <a:pt x="17364" y="209312"/>
                </a:cubicBezTo>
                <a:lnTo>
                  <a:pt x="37867" y="189809"/>
                </a:lnTo>
                <a:cubicBezTo>
                  <a:pt x="40867" y="186952"/>
                  <a:pt x="40867" y="178737"/>
                  <a:pt x="37867" y="175879"/>
                </a:cubicBezTo>
                <a:lnTo>
                  <a:pt x="17293" y="156377"/>
                </a:lnTo>
                <a:cubicBezTo>
                  <a:pt x="15078" y="154234"/>
                  <a:pt x="13149" y="151805"/>
                  <a:pt x="11578" y="149233"/>
                </a:cubicBezTo>
                <a:cubicBezTo>
                  <a:pt x="5720" y="139517"/>
                  <a:pt x="7863" y="129373"/>
                  <a:pt x="9720" y="124016"/>
                </a:cubicBezTo>
                <a:cubicBezTo>
                  <a:pt x="17435" y="101370"/>
                  <a:pt x="29580" y="80367"/>
                  <a:pt x="45367" y="62365"/>
                </a:cubicBezTo>
                <a:cubicBezTo>
                  <a:pt x="49154" y="58079"/>
                  <a:pt x="57012" y="51006"/>
                  <a:pt x="68442" y="51364"/>
                </a:cubicBezTo>
                <a:cubicBezTo>
                  <a:pt x="71371" y="51435"/>
                  <a:pt x="74300" y="51935"/>
                  <a:pt x="77157" y="52721"/>
                </a:cubicBezTo>
                <a:lnTo>
                  <a:pt x="104303" y="60722"/>
                </a:lnTo>
                <a:cubicBezTo>
                  <a:pt x="108375" y="61936"/>
                  <a:pt x="115376" y="57864"/>
                  <a:pt x="116376" y="53721"/>
                </a:cubicBezTo>
                <a:lnTo>
                  <a:pt x="123020" y="26218"/>
                </a:lnTo>
                <a:cubicBezTo>
                  <a:pt x="123734" y="23217"/>
                  <a:pt x="124877" y="20360"/>
                  <a:pt x="126306" y="17788"/>
                </a:cubicBezTo>
                <a:cubicBezTo>
                  <a:pt x="131807" y="7787"/>
                  <a:pt x="141737" y="4572"/>
                  <a:pt x="147309" y="3429"/>
                </a:cubicBezTo>
                <a:cubicBezTo>
                  <a:pt x="158882" y="1214"/>
                  <a:pt x="170740" y="0"/>
                  <a:pt x="182885" y="0"/>
                </a:cubicBezTo>
                <a:lnTo>
                  <a:pt x="182885" y="0"/>
                </a:lnTo>
                <a:moveTo>
                  <a:pt x="155810" y="36719"/>
                </a:moveTo>
                <a:lnTo>
                  <a:pt x="149738" y="61793"/>
                </a:lnTo>
                <a:cubicBezTo>
                  <a:pt x="144166" y="84868"/>
                  <a:pt x="117376" y="100298"/>
                  <a:pt x="94588" y="93655"/>
                </a:cubicBezTo>
                <a:lnTo>
                  <a:pt x="69942" y="86368"/>
                </a:lnTo>
                <a:cubicBezTo>
                  <a:pt x="58155" y="100155"/>
                  <a:pt x="48868" y="116157"/>
                  <a:pt x="42796" y="133302"/>
                </a:cubicBezTo>
                <a:lnTo>
                  <a:pt x="61512" y="151090"/>
                </a:lnTo>
                <a:cubicBezTo>
                  <a:pt x="78657" y="167378"/>
                  <a:pt x="78657" y="198382"/>
                  <a:pt x="61512" y="214670"/>
                </a:cubicBezTo>
                <a:lnTo>
                  <a:pt x="42796" y="232458"/>
                </a:lnTo>
                <a:cubicBezTo>
                  <a:pt x="48868" y="249603"/>
                  <a:pt x="58155" y="265605"/>
                  <a:pt x="69942" y="279392"/>
                </a:cubicBezTo>
                <a:lnTo>
                  <a:pt x="94659" y="272105"/>
                </a:lnTo>
                <a:cubicBezTo>
                  <a:pt x="117376" y="265390"/>
                  <a:pt x="144237" y="280892"/>
                  <a:pt x="149809" y="303967"/>
                </a:cubicBezTo>
                <a:lnTo>
                  <a:pt x="155881" y="329041"/>
                </a:lnTo>
                <a:cubicBezTo>
                  <a:pt x="173455" y="332256"/>
                  <a:pt x="192529" y="332256"/>
                  <a:pt x="210102" y="329041"/>
                </a:cubicBezTo>
                <a:lnTo>
                  <a:pt x="216175" y="303967"/>
                </a:lnTo>
                <a:cubicBezTo>
                  <a:pt x="221747" y="280892"/>
                  <a:pt x="248536" y="265462"/>
                  <a:pt x="271324" y="272105"/>
                </a:cubicBezTo>
                <a:lnTo>
                  <a:pt x="296042" y="279392"/>
                </a:lnTo>
                <a:cubicBezTo>
                  <a:pt x="307829" y="265605"/>
                  <a:pt x="317116" y="249603"/>
                  <a:pt x="323188" y="232458"/>
                </a:cubicBezTo>
                <a:lnTo>
                  <a:pt x="304471" y="214670"/>
                </a:lnTo>
                <a:cubicBezTo>
                  <a:pt x="287326" y="198382"/>
                  <a:pt x="287326" y="167378"/>
                  <a:pt x="304471" y="151090"/>
                </a:cubicBezTo>
                <a:lnTo>
                  <a:pt x="323188" y="133302"/>
                </a:lnTo>
                <a:cubicBezTo>
                  <a:pt x="317116" y="116157"/>
                  <a:pt x="307829" y="100155"/>
                  <a:pt x="296042" y="86368"/>
                </a:cubicBezTo>
                <a:lnTo>
                  <a:pt x="271324" y="93655"/>
                </a:lnTo>
                <a:cubicBezTo>
                  <a:pt x="248607" y="100370"/>
                  <a:pt x="221747" y="84868"/>
                  <a:pt x="216175" y="61793"/>
                </a:cubicBezTo>
                <a:lnTo>
                  <a:pt x="210102" y="36719"/>
                </a:lnTo>
                <a:cubicBezTo>
                  <a:pt x="192529" y="33504"/>
                  <a:pt x="173455" y="33504"/>
                  <a:pt x="155881" y="36719"/>
                </a:cubicBezTo>
                <a:lnTo>
                  <a:pt x="155810" y="36719"/>
                </a:lnTo>
                <a:moveTo>
                  <a:pt x="148595" y="182880"/>
                </a:moveTo>
                <a:cubicBezTo>
                  <a:pt x="148595" y="201818"/>
                  <a:pt x="163947" y="217170"/>
                  <a:pt x="182885" y="217170"/>
                </a:cubicBezTo>
                <a:cubicBezTo>
                  <a:pt x="201823" y="217170"/>
                  <a:pt x="217175" y="201818"/>
                  <a:pt x="217175" y="182880"/>
                </a:cubicBezTo>
                <a:cubicBezTo>
                  <a:pt x="217175" y="163942"/>
                  <a:pt x="201823" y="148590"/>
                  <a:pt x="182885" y="148590"/>
                </a:cubicBezTo>
                <a:cubicBezTo>
                  <a:pt x="163947" y="148590"/>
                  <a:pt x="148595" y="163942"/>
                  <a:pt x="148595" y="182880"/>
                </a:cubicBezTo>
                <a:lnTo>
                  <a:pt x="148595" y="182880"/>
                </a:lnTo>
                <a:moveTo>
                  <a:pt x="182885" y="251460"/>
                </a:moveTo>
                <a:cubicBezTo>
                  <a:pt x="145009" y="251460"/>
                  <a:pt x="114305" y="220756"/>
                  <a:pt x="114305" y="182880"/>
                </a:cubicBezTo>
                <a:cubicBezTo>
                  <a:pt x="114305" y="145004"/>
                  <a:pt x="145009" y="114300"/>
                  <a:pt x="182885" y="114300"/>
                </a:cubicBezTo>
                <a:cubicBezTo>
                  <a:pt x="220760" y="114300"/>
                  <a:pt x="251465" y="145004"/>
                  <a:pt x="251465" y="182880"/>
                </a:cubicBezTo>
                <a:cubicBezTo>
                  <a:pt x="251465" y="220756"/>
                  <a:pt x="220760" y="251460"/>
                  <a:pt x="182885" y="2514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Using outdated information can lead to account verification issues.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Neglecting privacy settings may expose personal data to unwanted viewers.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Profile Setup Mistakes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5730" y="91440"/>
                </a:moveTo>
                <a:lnTo>
                  <a:pt x="125730" y="137160"/>
                </a:lnTo>
                <a:lnTo>
                  <a:pt x="240030" y="137160"/>
                </a:lnTo>
                <a:lnTo>
                  <a:pt x="240030" y="91440"/>
                </a:lnTo>
                <a:cubicBezTo>
                  <a:pt x="240030" y="59865"/>
                  <a:pt x="214455" y="34290"/>
                  <a:pt x="182880" y="34290"/>
                </a:cubicBezTo>
                <a:cubicBezTo>
                  <a:pt x="151305" y="34290"/>
                  <a:pt x="125730" y="59865"/>
                  <a:pt x="125730" y="91440"/>
                </a:cubicBezTo>
                <a:lnTo>
                  <a:pt x="125730" y="91440"/>
                </a:lnTo>
                <a:moveTo>
                  <a:pt x="91440" y="137160"/>
                </a:moveTo>
                <a:lnTo>
                  <a:pt x="91440" y="91440"/>
                </a:lnTo>
                <a:cubicBezTo>
                  <a:pt x="91440" y="40934"/>
                  <a:pt x="132374" y="0"/>
                  <a:pt x="182880" y="0"/>
                </a:cubicBezTo>
                <a:cubicBezTo>
                  <a:pt x="233386" y="0"/>
                  <a:pt x="274320" y="40934"/>
                  <a:pt x="274320" y="91440"/>
                </a:cubicBezTo>
                <a:lnTo>
                  <a:pt x="274320" y="137160"/>
                </a:lnTo>
                <a:lnTo>
                  <a:pt x="297180" y="137160"/>
                </a:lnTo>
                <a:cubicBezTo>
                  <a:pt x="322397" y="137160"/>
                  <a:pt x="342900" y="157663"/>
                  <a:pt x="342900" y="18288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182880"/>
                </a:lnTo>
                <a:cubicBezTo>
                  <a:pt x="22860" y="157663"/>
                  <a:pt x="43363" y="137160"/>
                  <a:pt x="68580" y="137160"/>
                </a:cubicBezTo>
                <a:lnTo>
                  <a:pt x="91440" y="137160"/>
                </a:lnTo>
                <a:moveTo>
                  <a:pt x="57150" y="182880"/>
                </a:move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182880"/>
                </a:lnTo>
                <a:cubicBezTo>
                  <a:pt x="308610" y="176594"/>
                  <a:pt x="303467" y="171450"/>
                  <a:pt x="297180" y="171450"/>
                </a:cubicBezTo>
                <a:lnTo>
                  <a:pt x="68580" y="171450"/>
                </a:lnTo>
                <a:cubicBezTo>
                  <a:pt x="62293" y="171450"/>
                  <a:pt x="57150" y="176594"/>
                  <a:pt x="57150" y="182880"/>
                </a:cubicBezTo>
                <a:lnTo>
                  <a:pt x="57150" y="1828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Digital Engagement: A Comprehensive Guide to Online Safety and Community Participation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 and Support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 online safety guides to educate yourself and your child about digital citizenship.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resources that offer advice on recognizing and reporting unsafe behavior.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Resources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your child to explore the platform together, discussing features and functionalities.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tips on setting privacy settings and understanding online interactions.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Navigating the Platform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6"/>
                  <a:pt x="264944" y="34290"/>
                  <a:pt x="182880" y="34290"/>
                </a:cubicBezTo>
                <a:cubicBezTo>
                  <a:pt x="100816" y="34290"/>
                  <a:pt x="34290" y="100816"/>
                  <a:pt x="34290" y="182880"/>
                </a:cubicBezTo>
                <a:cubicBezTo>
                  <a:pt x="34290" y="264944"/>
                  <a:pt x="100816" y="331470"/>
                  <a:pt x="182880" y="331470"/>
                </a:cubicBezTo>
                <a:cubicBezTo>
                  <a:pt x="264944" y="331470"/>
                  <a:pt x="331470" y="26494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  <a:cubicBezTo>
                  <a:pt x="81878" y="365760"/>
                  <a:pt x="0" y="283882"/>
                  <a:pt x="0" y="182880"/>
                </a:cubicBezTo>
                <a:moveTo>
                  <a:pt x="219099" y="232243"/>
                </a:moveTo>
                <a:lnTo>
                  <a:pt x="116015" y="271891"/>
                </a:lnTo>
                <a:cubicBezTo>
                  <a:pt x="102156" y="277249"/>
                  <a:pt x="88511" y="263604"/>
                  <a:pt x="93869" y="249746"/>
                </a:cubicBezTo>
                <a:lnTo>
                  <a:pt x="133517" y="146661"/>
                </a:lnTo>
                <a:cubicBezTo>
                  <a:pt x="135874" y="140589"/>
                  <a:pt x="140589" y="135874"/>
                  <a:pt x="146661" y="133517"/>
                </a:cubicBezTo>
                <a:lnTo>
                  <a:pt x="249746" y="93869"/>
                </a:lnTo>
                <a:cubicBezTo>
                  <a:pt x="263604" y="88511"/>
                  <a:pt x="277249" y="102156"/>
                  <a:pt x="271891" y="116015"/>
                </a:cubicBezTo>
                <a:lnTo>
                  <a:pt x="232243" y="219099"/>
                </a:lnTo>
                <a:cubicBezTo>
                  <a:pt x="229957" y="225171"/>
                  <a:pt x="225171" y="229886"/>
                  <a:pt x="219099" y="232243"/>
                </a:cubicBezTo>
                <a:lnTo>
                  <a:pt x="219099" y="232243"/>
                </a:lnTo>
                <a:moveTo>
                  <a:pt x="205740" y="182880"/>
                </a:moveTo>
                <a:cubicBezTo>
                  <a:pt x="205740" y="170255"/>
                  <a:pt x="195505" y="160020"/>
                  <a:pt x="182880" y="160020"/>
                </a:cubicBezTo>
                <a:cubicBezTo>
                  <a:pt x="170255" y="160020"/>
                  <a:pt x="160020" y="170255"/>
                  <a:pt x="160020" y="182880"/>
                </a:cubicBezTo>
                <a:cubicBezTo>
                  <a:pt x="160020" y="195505"/>
                  <a:pt x="170255" y="205740"/>
                  <a:pt x="182880" y="205740"/>
                </a:cubicBezTo>
                <a:cubicBezTo>
                  <a:pt x="195505" y="205740"/>
                  <a:pt x="205740" y="195505"/>
                  <a:pt x="205740" y="1828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 engagement is crucial for a child's success in navigating online platforms.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Active participation fosters a supportive environment for learning and growth.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Strategies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3156" y="45720"/>
                </a:moveTo>
                <a:cubicBezTo>
                  <a:pt x="133156" y="20470"/>
                  <a:pt x="112687" y="0"/>
                  <a:pt x="87436" y="0"/>
                </a:cubicBezTo>
                <a:cubicBezTo>
                  <a:pt x="62186" y="0"/>
                  <a:pt x="41716" y="20470"/>
                  <a:pt x="41716" y="45720"/>
                </a:cubicBezTo>
                <a:cubicBezTo>
                  <a:pt x="41716" y="70970"/>
                  <a:pt x="62186" y="91440"/>
                  <a:pt x="87436" y="91440"/>
                </a:cubicBezTo>
                <a:cubicBezTo>
                  <a:pt x="112687" y="91440"/>
                  <a:pt x="133156" y="70970"/>
                  <a:pt x="133156" y="45720"/>
                </a:cubicBezTo>
                <a:lnTo>
                  <a:pt x="133156" y="45720"/>
                </a:lnTo>
                <a:moveTo>
                  <a:pt x="71434" y="148590"/>
                </a:moveTo>
                <a:lnTo>
                  <a:pt x="87436" y="148590"/>
                </a:lnTo>
                <a:lnTo>
                  <a:pt x="103438" y="148590"/>
                </a:lnTo>
                <a:lnTo>
                  <a:pt x="126513" y="148590"/>
                </a:lnTo>
                <a:cubicBezTo>
                  <a:pt x="123441" y="141589"/>
                  <a:pt x="121726" y="133874"/>
                  <a:pt x="121726" y="125730"/>
                </a:cubicBezTo>
                <a:cubicBezTo>
                  <a:pt x="121726" y="122944"/>
                  <a:pt x="121941" y="120158"/>
                  <a:pt x="122298" y="117515"/>
                </a:cubicBezTo>
                <a:cubicBezTo>
                  <a:pt x="116369" y="115443"/>
                  <a:pt x="110011" y="114300"/>
                  <a:pt x="103438" y="114300"/>
                </a:cubicBezTo>
                <a:lnTo>
                  <a:pt x="71434" y="114300"/>
                </a:lnTo>
                <a:cubicBezTo>
                  <a:pt x="41716" y="114300"/>
                  <a:pt x="16928" y="137089"/>
                  <a:pt x="14499" y="166735"/>
                </a:cubicBezTo>
                <a:lnTo>
                  <a:pt x="11570" y="201954"/>
                </a:lnTo>
                <a:cubicBezTo>
                  <a:pt x="9784" y="223242"/>
                  <a:pt x="22785" y="242030"/>
                  <a:pt x="41716" y="248817"/>
                </a:cubicBezTo>
                <a:lnTo>
                  <a:pt x="41716" y="348615"/>
                </a:lnTo>
                <a:cubicBezTo>
                  <a:pt x="41716" y="358116"/>
                  <a:pt x="49360" y="365760"/>
                  <a:pt x="58861" y="365760"/>
                </a:cubicBezTo>
                <a:cubicBezTo>
                  <a:pt x="68363" y="365760"/>
                  <a:pt x="76006" y="358116"/>
                  <a:pt x="76006" y="348615"/>
                </a:cubicBezTo>
                <a:lnTo>
                  <a:pt x="76006" y="251460"/>
                </a:lnTo>
                <a:lnTo>
                  <a:pt x="98866" y="251460"/>
                </a:lnTo>
                <a:lnTo>
                  <a:pt x="98866" y="240030"/>
                </a:lnTo>
                <a:cubicBezTo>
                  <a:pt x="98866" y="232100"/>
                  <a:pt x="100009" y="224385"/>
                  <a:pt x="102152" y="217170"/>
                </a:cubicBezTo>
                <a:lnTo>
                  <a:pt x="58861" y="217170"/>
                </a:lnTo>
                <a:lnTo>
                  <a:pt x="57147" y="217170"/>
                </a:lnTo>
                <a:cubicBezTo>
                  <a:pt x="50432" y="217170"/>
                  <a:pt x="45217" y="211455"/>
                  <a:pt x="45788" y="204811"/>
                </a:cubicBezTo>
                <a:lnTo>
                  <a:pt x="48717" y="169593"/>
                </a:lnTo>
                <a:cubicBezTo>
                  <a:pt x="49646" y="157734"/>
                  <a:pt x="59576" y="148590"/>
                  <a:pt x="71434" y="148590"/>
                </a:cubicBezTo>
                <a:lnTo>
                  <a:pt x="71434" y="148590"/>
                </a:lnTo>
                <a:moveTo>
                  <a:pt x="236026" y="125730"/>
                </a:moveTo>
                <a:cubicBezTo>
                  <a:pt x="236026" y="133874"/>
                  <a:pt x="234312" y="141589"/>
                  <a:pt x="231240" y="148590"/>
                </a:cubicBezTo>
                <a:lnTo>
                  <a:pt x="259029" y="148590"/>
                </a:lnTo>
                <a:lnTo>
                  <a:pt x="270245" y="148590"/>
                </a:lnTo>
                <a:lnTo>
                  <a:pt x="281461" y="148590"/>
                </a:lnTo>
                <a:cubicBezTo>
                  <a:pt x="286533" y="148590"/>
                  <a:pt x="291033" y="151948"/>
                  <a:pt x="292462" y="156877"/>
                </a:cubicBezTo>
                <a:lnTo>
                  <a:pt x="316322" y="240030"/>
                </a:lnTo>
                <a:lnTo>
                  <a:pt x="258886" y="240030"/>
                </a:lnTo>
                <a:lnTo>
                  <a:pt x="258886" y="251460"/>
                </a:lnTo>
                <a:cubicBezTo>
                  <a:pt x="258886" y="259461"/>
                  <a:pt x="257529" y="267176"/>
                  <a:pt x="254957" y="274320"/>
                </a:cubicBezTo>
                <a:lnTo>
                  <a:pt x="281746" y="274320"/>
                </a:lnTo>
                <a:lnTo>
                  <a:pt x="281746" y="348615"/>
                </a:lnTo>
                <a:cubicBezTo>
                  <a:pt x="281746" y="358116"/>
                  <a:pt x="289390" y="365760"/>
                  <a:pt x="298891" y="365760"/>
                </a:cubicBezTo>
                <a:cubicBezTo>
                  <a:pt x="308393" y="365760"/>
                  <a:pt x="316036" y="358116"/>
                  <a:pt x="316036" y="348615"/>
                </a:cubicBezTo>
                <a:lnTo>
                  <a:pt x="316036" y="274320"/>
                </a:lnTo>
                <a:lnTo>
                  <a:pt x="331467" y="274320"/>
                </a:lnTo>
                <a:cubicBezTo>
                  <a:pt x="346683" y="274320"/>
                  <a:pt x="357613" y="259818"/>
                  <a:pt x="353470" y="245173"/>
                </a:cubicBezTo>
                <a:lnTo>
                  <a:pt x="325538" y="147447"/>
                </a:lnTo>
                <a:cubicBezTo>
                  <a:pt x="319965" y="127802"/>
                  <a:pt x="301963" y="114300"/>
                  <a:pt x="281603" y="114300"/>
                </a:cubicBezTo>
                <a:lnTo>
                  <a:pt x="259172" y="114300"/>
                </a:lnTo>
                <a:cubicBezTo>
                  <a:pt x="250742" y="114300"/>
                  <a:pt x="242741" y="116586"/>
                  <a:pt x="235883" y="120658"/>
                </a:cubicBezTo>
                <a:cubicBezTo>
                  <a:pt x="236026" y="122301"/>
                  <a:pt x="236098" y="124015"/>
                  <a:pt x="236098" y="125730"/>
                </a:cubicBezTo>
                <a:lnTo>
                  <a:pt x="236026" y="125730"/>
                </a:lnTo>
                <a:moveTo>
                  <a:pt x="316036" y="45720"/>
                </a:moveTo>
                <a:cubicBezTo>
                  <a:pt x="316036" y="20470"/>
                  <a:pt x="295567" y="0"/>
                  <a:pt x="270316" y="0"/>
                </a:cubicBezTo>
                <a:cubicBezTo>
                  <a:pt x="245066" y="0"/>
                  <a:pt x="224596" y="20470"/>
                  <a:pt x="224596" y="45720"/>
                </a:cubicBezTo>
                <a:cubicBezTo>
                  <a:pt x="224596" y="70970"/>
                  <a:pt x="245066" y="91440"/>
                  <a:pt x="270316" y="91440"/>
                </a:cubicBezTo>
                <a:cubicBezTo>
                  <a:pt x="295567" y="91440"/>
                  <a:pt x="316036" y="70970"/>
                  <a:pt x="316036" y="45720"/>
                </a:cubicBezTo>
                <a:moveTo>
                  <a:pt x="178876" y="160020"/>
                </a:moveTo>
                <a:cubicBezTo>
                  <a:pt x="197814" y="160020"/>
                  <a:pt x="213166" y="144668"/>
                  <a:pt x="213166" y="125730"/>
                </a:cubicBezTo>
                <a:cubicBezTo>
                  <a:pt x="213166" y="106792"/>
                  <a:pt x="197814" y="91440"/>
                  <a:pt x="178876" y="91440"/>
                </a:cubicBezTo>
                <a:cubicBezTo>
                  <a:pt x="159938" y="91440"/>
                  <a:pt x="144586" y="106792"/>
                  <a:pt x="144586" y="125730"/>
                </a:cubicBezTo>
                <a:cubicBezTo>
                  <a:pt x="144586" y="144668"/>
                  <a:pt x="159938" y="160020"/>
                  <a:pt x="178876" y="160020"/>
                </a:cubicBezTo>
                <a:moveTo>
                  <a:pt x="201736" y="240030"/>
                </a:moveTo>
                <a:lnTo>
                  <a:pt x="201736" y="251460"/>
                </a:lnTo>
                <a:cubicBezTo>
                  <a:pt x="201736" y="257747"/>
                  <a:pt x="196593" y="262890"/>
                  <a:pt x="190306" y="262890"/>
                </a:cubicBezTo>
                <a:lnTo>
                  <a:pt x="178876" y="262890"/>
                </a:lnTo>
                <a:lnTo>
                  <a:pt x="167446" y="262890"/>
                </a:lnTo>
                <a:cubicBezTo>
                  <a:pt x="161160" y="262890"/>
                  <a:pt x="156016" y="257747"/>
                  <a:pt x="156016" y="251460"/>
                </a:cubicBezTo>
                <a:lnTo>
                  <a:pt x="156016" y="240030"/>
                </a:lnTo>
                <a:cubicBezTo>
                  <a:pt x="156016" y="227386"/>
                  <a:pt x="166232" y="217170"/>
                  <a:pt x="178876" y="217170"/>
                </a:cubicBezTo>
                <a:cubicBezTo>
                  <a:pt x="191521" y="217170"/>
                  <a:pt x="201736" y="227386"/>
                  <a:pt x="201736" y="240030"/>
                </a:cubicBezTo>
                <a:moveTo>
                  <a:pt x="236026" y="251460"/>
                </a:moveTo>
                <a:lnTo>
                  <a:pt x="236026" y="240030"/>
                </a:lnTo>
                <a:cubicBezTo>
                  <a:pt x="236026" y="208455"/>
                  <a:pt x="210452" y="182880"/>
                  <a:pt x="178876" y="182880"/>
                </a:cubicBezTo>
                <a:cubicBezTo>
                  <a:pt x="147301" y="182880"/>
                  <a:pt x="121726" y="208455"/>
                  <a:pt x="121726" y="240030"/>
                </a:cubicBezTo>
                <a:lnTo>
                  <a:pt x="121726" y="251460"/>
                </a:lnTo>
                <a:cubicBezTo>
                  <a:pt x="121726" y="268605"/>
                  <a:pt x="131156" y="283535"/>
                  <a:pt x="145086" y="291322"/>
                </a:cubicBezTo>
                <a:cubicBezTo>
                  <a:pt x="144729" y="293251"/>
                  <a:pt x="144586" y="295180"/>
                  <a:pt x="144586" y="297180"/>
                </a:cubicBezTo>
                <a:lnTo>
                  <a:pt x="144586" y="342900"/>
                </a:lnTo>
                <a:cubicBezTo>
                  <a:pt x="144586" y="355544"/>
                  <a:pt x="154802" y="365760"/>
                  <a:pt x="167446" y="365760"/>
                </a:cubicBezTo>
                <a:lnTo>
                  <a:pt x="190306" y="365760"/>
                </a:lnTo>
                <a:cubicBezTo>
                  <a:pt x="202951" y="365760"/>
                  <a:pt x="213166" y="355544"/>
                  <a:pt x="213166" y="342900"/>
                </a:cubicBezTo>
                <a:lnTo>
                  <a:pt x="213166" y="297180"/>
                </a:lnTo>
                <a:cubicBezTo>
                  <a:pt x="213166" y="295180"/>
                  <a:pt x="213023" y="293251"/>
                  <a:pt x="212666" y="291322"/>
                </a:cubicBezTo>
                <a:cubicBezTo>
                  <a:pt x="226597" y="283535"/>
                  <a:pt x="236026" y="268605"/>
                  <a:pt x="236026" y="251460"/>
                </a:cubicBezTo>
                <a:lnTo>
                  <a:pt x="236026" y="2514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Digital Engagement: A Comprehensive Guide to Online Safety and Community Participation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 and Strategies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Offer constructive feedback to boost student growth and self-assurance.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reliable network for students to access assistance when necessary.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Support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Educate students on safeguarding their digital identities.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Promote ethical online behavior through engaging discussions.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Safety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6290"/>
                </a:moveTo>
                <a:lnTo>
                  <a:pt x="52149" y="91726"/>
                </a:lnTo>
                <a:cubicBezTo>
                  <a:pt x="47935" y="93512"/>
                  <a:pt x="45649" y="97298"/>
                  <a:pt x="45720" y="100870"/>
                </a:cubicBezTo>
                <a:cubicBezTo>
                  <a:pt x="46077" y="166164"/>
                  <a:pt x="73152" y="278963"/>
                  <a:pt x="178880" y="329541"/>
                </a:cubicBezTo>
                <a:cubicBezTo>
                  <a:pt x="181451" y="330756"/>
                  <a:pt x="184452" y="330756"/>
                  <a:pt x="186952" y="329541"/>
                </a:cubicBezTo>
                <a:cubicBezTo>
                  <a:pt x="292679" y="278892"/>
                  <a:pt x="319754" y="166164"/>
                  <a:pt x="320040" y="100798"/>
                </a:cubicBezTo>
                <a:cubicBezTo>
                  <a:pt x="320040" y="97226"/>
                  <a:pt x="317825" y="93512"/>
                  <a:pt x="313611" y="91654"/>
                </a:cubicBezTo>
                <a:lnTo>
                  <a:pt x="182880" y="36290"/>
                </a:lnTo>
                <a:moveTo>
                  <a:pt x="192453" y="3072"/>
                </a:moveTo>
                <a:lnTo>
                  <a:pt x="326969" y="60150"/>
                </a:lnTo>
                <a:cubicBezTo>
                  <a:pt x="342686" y="66794"/>
                  <a:pt x="354401" y="82296"/>
                  <a:pt x="354330" y="101013"/>
                </a:cubicBezTo>
                <a:cubicBezTo>
                  <a:pt x="353973" y="171879"/>
                  <a:pt x="324826" y="301538"/>
                  <a:pt x="201740" y="360474"/>
                </a:cubicBezTo>
                <a:cubicBezTo>
                  <a:pt x="189809" y="366189"/>
                  <a:pt x="175951" y="366189"/>
                  <a:pt x="164021" y="360474"/>
                </a:cubicBezTo>
                <a:cubicBezTo>
                  <a:pt x="40934" y="301538"/>
                  <a:pt x="11787" y="171879"/>
                  <a:pt x="11430" y="101013"/>
                </a:cubicBezTo>
                <a:cubicBezTo>
                  <a:pt x="11359" y="82296"/>
                  <a:pt x="23074" y="66794"/>
                  <a:pt x="38791" y="60150"/>
                </a:cubicBezTo>
                <a:lnTo>
                  <a:pt x="173379" y="3072"/>
                </a:lnTo>
                <a:cubicBezTo>
                  <a:pt x="176308" y="1715"/>
                  <a:pt x="179594" y="1000"/>
                  <a:pt x="182880" y="1000"/>
                </a:cubicBezTo>
                <a:cubicBezTo>
                  <a:pt x="186166" y="1000"/>
                  <a:pt x="189452" y="1715"/>
                  <a:pt x="192453" y="3072"/>
                </a:cubicBezTo>
                <a:lnTo>
                  <a:pt x="192453" y="307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Embed the platform into daily lessons to foster active participation.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Leverage unique tools to cater to various learning preferences.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Curriculum Integration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2608" y="82296"/>
                </a:moveTo>
                <a:lnTo>
                  <a:pt x="73152" y="82296"/>
                </a:lnTo>
                <a:cubicBezTo>
                  <a:pt x="68123" y="82296"/>
                  <a:pt x="64008" y="86411"/>
                  <a:pt x="64008" y="91440"/>
                </a:cubicBezTo>
                <a:lnTo>
                  <a:pt x="64008" y="219456"/>
                </a:lnTo>
                <a:lnTo>
                  <a:pt x="36576" y="219456"/>
                </a:lnTo>
                <a:lnTo>
                  <a:pt x="36576" y="91440"/>
                </a:lnTo>
                <a:cubicBezTo>
                  <a:pt x="36576" y="71266"/>
                  <a:pt x="52978" y="54864"/>
                  <a:pt x="73152" y="54864"/>
                </a:cubicBezTo>
                <a:lnTo>
                  <a:pt x="292608" y="54864"/>
                </a:lnTo>
                <a:cubicBezTo>
                  <a:pt x="312782" y="54864"/>
                  <a:pt x="329184" y="71266"/>
                  <a:pt x="329184" y="91440"/>
                </a:cubicBezTo>
                <a:lnTo>
                  <a:pt x="329184" y="219456"/>
                </a:lnTo>
                <a:lnTo>
                  <a:pt x="301752" y="219456"/>
                </a:lnTo>
                <a:lnTo>
                  <a:pt x="301752" y="91440"/>
                </a:lnTo>
                <a:cubicBezTo>
                  <a:pt x="301752" y="86411"/>
                  <a:pt x="297637" y="82296"/>
                  <a:pt x="292608" y="82296"/>
                </a:cubicBezTo>
                <a:lnTo>
                  <a:pt x="292608" y="82296"/>
                </a:lnTo>
                <a:moveTo>
                  <a:pt x="54864" y="283464"/>
                </a:moveTo>
                <a:lnTo>
                  <a:pt x="310896" y="283464"/>
                </a:lnTo>
                <a:cubicBezTo>
                  <a:pt x="322840" y="283464"/>
                  <a:pt x="333013" y="275806"/>
                  <a:pt x="336785" y="265176"/>
                </a:cubicBezTo>
                <a:lnTo>
                  <a:pt x="28975" y="265176"/>
                </a:lnTo>
                <a:cubicBezTo>
                  <a:pt x="32747" y="275806"/>
                  <a:pt x="42920" y="283464"/>
                  <a:pt x="54864" y="283464"/>
                </a:cubicBezTo>
                <a:lnTo>
                  <a:pt x="54864" y="283464"/>
                </a:lnTo>
                <a:moveTo>
                  <a:pt x="0" y="256032"/>
                </a:moveTo>
                <a:cubicBezTo>
                  <a:pt x="0" y="245916"/>
                  <a:pt x="8172" y="237744"/>
                  <a:pt x="18288" y="237744"/>
                </a:cubicBezTo>
                <a:lnTo>
                  <a:pt x="347472" y="237744"/>
                </a:lnTo>
                <a:cubicBezTo>
                  <a:pt x="357588" y="237744"/>
                  <a:pt x="365760" y="245916"/>
                  <a:pt x="365760" y="256032"/>
                </a:cubicBezTo>
                <a:cubicBezTo>
                  <a:pt x="365760" y="286322"/>
                  <a:pt x="341186" y="310896"/>
                  <a:pt x="310896" y="310896"/>
                </a:cubicBezTo>
                <a:lnTo>
                  <a:pt x="54864" y="310896"/>
                </a:lnTo>
                <a:cubicBezTo>
                  <a:pt x="24575" y="310896"/>
                  <a:pt x="0" y="286322"/>
                  <a:pt x="0" y="256032"/>
                </a:cubicBezTo>
                <a:lnTo>
                  <a:pt x="0" y="25603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083" r="3408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Share a specific experience that aligns with our mission.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which resources you find most valuable and why.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Prompts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Our welcome pack clearly outlines our mission and values.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provides essential resources tailored to enhance your experience.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 and Reflection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3219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Digital Engagement: A Comprehensive Guide to Online Safety and Community Participation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162800" y="626364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334738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73" y="4586440"/>
                  <a:pt x="0" y="4510567"/>
                  <a:pt x="0" y="4416972"/>
                </a:cubicBezTo>
                <a:lnTo>
                  <a:pt x="0" y="169468"/>
                </a:lnTo>
                <a:cubicBezTo>
                  <a:pt x="0" y="75873"/>
                  <a:pt x="75873" y="0"/>
                  <a:pt x="169468" y="0"/>
                </a:cubicBezTo>
                <a:lnTo>
                  <a:pt x="3139154" y="0"/>
                </a:lnTo>
                <a:cubicBezTo>
                  <a:pt x="3232749" y="0"/>
                  <a:pt x="3308622" y="75873"/>
                  <a:pt x="3308622" y="169468"/>
                </a:cubicBezTo>
                <a:lnTo>
                  <a:pt x="3308622" y="4416972"/>
                </a:lnTo>
                <a:cubicBezTo>
                  <a:pt x="3308622" y="4510567"/>
                  <a:pt x="3232749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 l="25963" r="2596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Subscribe to newsletters and follow official social media channels for the latest updates.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Regularly check the platform's blog for new features and best practices.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Stay Updated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720" y="80010"/>
                </a:moveTo>
                <a:cubicBezTo>
                  <a:pt x="39434" y="80010"/>
                  <a:pt x="34290" y="85154"/>
                  <a:pt x="34290" y="91440"/>
                </a:cubicBezTo>
                <a:lnTo>
                  <a:pt x="34290" y="107228"/>
                </a:lnTo>
                <a:lnTo>
                  <a:pt x="157520" y="208383"/>
                </a:lnTo>
                <a:cubicBezTo>
                  <a:pt x="172307" y="220528"/>
                  <a:pt x="193524" y="220528"/>
                  <a:pt x="208312" y="208383"/>
                </a:cubicBezTo>
                <a:lnTo>
                  <a:pt x="331470" y="107228"/>
                </a:lnTo>
                <a:lnTo>
                  <a:pt x="331470" y="91440"/>
                </a:lnTo>
                <a:cubicBezTo>
                  <a:pt x="331470" y="85153"/>
                  <a:pt x="326327" y="80010"/>
                  <a:pt x="320040" y="80010"/>
                </a:cubicBezTo>
                <a:lnTo>
                  <a:pt x="45720" y="80010"/>
                </a:lnTo>
                <a:moveTo>
                  <a:pt x="34290" y="151590"/>
                </a:moveTo>
                <a:lnTo>
                  <a:pt x="34290" y="274320"/>
                </a:lnTo>
                <a:cubicBezTo>
                  <a:pt x="34290" y="280606"/>
                  <a:pt x="39434" y="285750"/>
                  <a:pt x="45720" y="285750"/>
                </a:cubicBezTo>
                <a:lnTo>
                  <a:pt x="320040" y="285750"/>
                </a:lnTo>
                <a:cubicBezTo>
                  <a:pt x="326327" y="285750"/>
                  <a:pt x="331470" y="280606"/>
                  <a:pt x="331470" y="274320"/>
                </a:cubicBezTo>
                <a:lnTo>
                  <a:pt x="331470" y="151590"/>
                </a:lnTo>
                <a:lnTo>
                  <a:pt x="230029" y="234886"/>
                </a:lnTo>
                <a:cubicBezTo>
                  <a:pt x="202597" y="257389"/>
                  <a:pt x="163092" y="257389"/>
                  <a:pt x="135731" y="234886"/>
                </a:cubicBezTo>
                <a:lnTo>
                  <a:pt x="34290" y="151590"/>
                </a:lnTo>
                <a:moveTo>
                  <a:pt x="0" y="91440"/>
                </a:moveTo>
                <a:cubicBezTo>
                  <a:pt x="0" y="66223"/>
                  <a:pt x="20503" y="45720"/>
                  <a:pt x="45720" y="45720"/>
                </a:cubicBezTo>
                <a:lnTo>
                  <a:pt x="320040" y="45720"/>
                </a:lnTo>
                <a:cubicBezTo>
                  <a:pt x="345257" y="45720"/>
                  <a:pt x="365760" y="66223"/>
                  <a:pt x="365760" y="91440"/>
                </a:cubicBezTo>
                <a:lnTo>
                  <a:pt x="365760" y="274320"/>
                </a:lnTo>
                <a:cubicBezTo>
                  <a:pt x="365760" y="299537"/>
                  <a:pt x="345257" y="320040"/>
                  <a:pt x="320040" y="320040"/>
                </a:cubicBezTo>
                <a:lnTo>
                  <a:pt x="45720" y="320040"/>
                </a:lnTo>
                <a:cubicBezTo>
                  <a:pt x="20503" y="320040"/>
                  <a:pt x="0" y="299537"/>
                  <a:pt x="0" y="274320"/>
                </a:cubicBezTo>
                <a:lnTo>
                  <a:pt x="0" y="914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online courses and tutorials to deepen your understanding of the platform.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Join community forums and discussion groups to share knowledge and experiences.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Further Learning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94720" cy="696501"/>
          </a:xfrm>
          <a:custGeom>
            <a:avLst/>
            <a:gdLst/>
            <a:ahLst/>
            <a:cxnLst/>
            <a:rect l="l" t="t" r="r" b="b"/>
            <a:pathLst>
              <a:path w="11094720" h="696501">
                <a:moveTo>
                  <a:pt x="0" y="696501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 and Further Learning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2197" y="6350002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Digital Engagement: A Comprehensive Guide to Online Safety and Community Participation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000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2970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95" y="4572000"/>
                </a:moveTo>
                <a:cubicBezTo>
                  <a:pt x="62678" y="4572000"/>
                  <a:pt x="0" y="4509322"/>
                  <a:pt x="0" y="4432005"/>
                </a:cubicBezTo>
                <a:lnTo>
                  <a:pt x="0" y="139995"/>
                </a:lnTo>
                <a:cubicBezTo>
                  <a:pt x="0" y="62678"/>
                  <a:pt x="62678" y="0"/>
                  <a:pt x="139995" y="0"/>
                </a:cubicBezTo>
                <a:lnTo>
                  <a:pt x="6968310" y="0"/>
                </a:lnTo>
                <a:cubicBezTo>
                  <a:pt x="7045627" y="0"/>
                  <a:pt x="7108305" y="62678"/>
                  <a:pt x="7108305" y="139995"/>
                </a:cubicBezTo>
                <a:lnTo>
                  <a:pt x="7108305" y="4432005"/>
                </a:lnTo>
                <a:cubicBezTo>
                  <a:pt x="7108305" y="4509322"/>
                  <a:pt x="7045627" y="4572000"/>
                  <a:pt x="6968310" y="4572000"/>
                </a:cubicBezTo>
                <a:lnTo>
                  <a:pt x="139995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7200" y="0"/>
            <a:ext cx="4114800" cy="6857998"/>
          </a:xfrm>
          <a:custGeom>
            <a:avLst/>
            <a:gdLst/>
            <a:ahLst/>
            <a:cxnLst/>
            <a:rect l="l" t="t" r="r" b="b"/>
            <a:pathLst>
              <a:path w="4114800" h="6857998">
                <a:moveTo>
                  <a:pt x="0" y="6857998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1836" r="3183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68227" y="2413354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8227" y="3054295"/>
            <a:ext cx="6469128" cy="2743200"/>
          </a:xfrm>
          <a:custGeom>
            <a:avLst/>
            <a:gdLst/>
            <a:ahLst/>
            <a:cxnLst/>
            <a:rect l="l" t="t" r="r" b="b"/>
            <a:pathLst>
              <a:path w="6469128" h="2743200">
                <a:moveTo>
                  <a:pt x="0" y="274320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welcome pack serves as a vital guide for newcomers, ensuring they have the necessary tools to succeed.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fosters a sense of belonging and clarity about the company's values and expectations.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68227" y="182736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276463" y="51435"/>
                </a:moveTo>
                <a:lnTo>
                  <a:pt x="308610" y="51435"/>
                </a:lnTo>
                <a:cubicBezTo>
                  <a:pt x="336980" y="51435"/>
                  <a:pt x="360045" y="74500"/>
                  <a:pt x="360045" y="102870"/>
                </a:cubicBezTo>
                <a:lnTo>
                  <a:pt x="360045" y="360045"/>
                </a:lnTo>
                <a:cubicBezTo>
                  <a:pt x="360045" y="388415"/>
                  <a:pt x="336980" y="411480"/>
                  <a:pt x="308610" y="411480"/>
                </a:cubicBezTo>
                <a:lnTo>
                  <a:pt x="102870" y="411480"/>
                </a:lnTo>
                <a:cubicBezTo>
                  <a:pt x="74500" y="411480"/>
                  <a:pt x="51435" y="388415"/>
                  <a:pt x="51435" y="360045"/>
                </a:cubicBezTo>
                <a:lnTo>
                  <a:pt x="51435" y="102870"/>
                </a:lnTo>
                <a:cubicBezTo>
                  <a:pt x="51435" y="74500"/>
                  <a:pt x="74500" y="51435"/>
                  <a:pt x="102870" y="51435"/>
                </a:cubicBezTo>
                <a:lnTo>
                  <a:pt x="135017" y="51435"/>
                </a:lnTo>
                <a:lnTo>
                  <a:pt x="142732" y="51435"/>
                </a:lnTo>
                <a:cubicBezTo>
                  <a:pt x="148679" y="22101"/>
                  <a:pt x="174638" y="0"/>
                  <a:pt x="205740" y="0"/>
                </a:cubicBezTo>
                <a:cubicBezTo>
                  <a:pt x="236842" y="0"/>
                  <a:pt x="262801" y="22101"/>
                  <a:pt x="268748" y="51435"/>
                </a:cubicBezTo>
                <a:lnTo>
                  <a:pt x="276463" y="51435"/>
                </a:lnTo>
                <a:moveTo>
                  <a:pt x="102870" y="90011"/>
                </a:moveTo>
                <a:cubicBezTo>
                  <a:pt x="95798" y="90011"/>
                  <a:pt x="90011" y="95798"/>
                  <a:pt x="90011" y="102870"/>
                </a:cubicBezTo>
                <a:lnTo>
                  <a:pt x="90011" y="360045"/>
                </a:lnTo>
                <a:cubicBezTo>
                  <a:pt x="90011" y="367117"/>
                  <a:pt x="95798" y="372904"/>
                  <a:pt x="102870" y="372904"/>
                </a:cubicBezTo>
                <a:lnTo>
                  <a:pt x="308610" y="372904"/>
                </a:lnTo>
                <a:cubicBezTo>
                  <a:pt x="315682" y="372904"/>
                  <a:pt x="321469" y="367117"/>
                  <a:pt x="321469" y="360045"/>
                </a:cubicBezTo>
                <a:lnTo>
                  <a:pt x="321469" y="102870"/>
                </a:lnTo>
                <a:cubicBezTo>
                  <a:pt x="321469" y="95798"/>
                  <a:pt x="315682" y="90011"/>
                  <a:pt x="308610" y="90011"/>
                </a:cubicBezTo>
                <a:lnTo>
                  <a:pt x="295751" y="90011"/>
                </a:lnTo>
                <a:lnTo>
                  <a:pt x="295751" y="109299"/>
                </a:lnTo>
                <a:cubicBezTo>
                  <a:pt x="295751" y="119988"/>
                  <a:pt x="287152" y="128587"/>
                  <a:pt x="276463" y="128587"/>
                </a:cubicBezTo>
                <a:lnTo>
                  <a:pt x="205740" y="128587"/>
                </a:lnTo>
                <a:lnTo>
                  <a:pt x="135017" y="128587"/>
                </a:lnTo>
                <a:cubicBezTo>
                  <a:pt x="124328" y="128587"/>
                  <a:pt x="115729" y="119988"/>
                  <a:pt x="115729" y="109299"/>
                </a:cubicBezTo>
                <a:lnTo>
                  <a:pt x="115729" y="90011"/>
                </a:lnTo>
                <a:lnTo>
                  <a:pt x="102870" y="90011"/>
                </a:lnTo>
                <a:moveTo>
                  <a:pt x="205740" y="83582"/>
                </a:moveTo>
                <a:cubicBezTo>
                  <a:pt x="216393" y="83582"/>
                  <a:pt x="225028" y="74946"/>
                  <a:pt x="225028" y="64294"/>
                </a:cubicBezTo>
                <a:cubicBezTo>
                  <a:pt x="225028" y="53641"/>
                  <a:pt x="216393" y="45006"/>
                  <a:pt x="205740" y="45006"/>
                </a:cubicBezTo>
                <a:cubicBezTo>
                  <a:pt x="195087" y="45006"/>
                  <a:pt x="186452" y="53641"/>
                  <a:pt x="186452" y="64294"/>
                </a:cubicBezTo>
                <a:cubicBezTo>
                  <a:pt x="186452" y="74946"/>
                  <a:pt x="195087" y="83582"/>
                  <a:pt x="205740" y="83582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Digital Engagement: A Comprehensive Guide to Online Safety and Community Participation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6742544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2025-02-23T20:46:08Z</dcterms:created>
  <dcterms:modified xsi:type="dcterms:W3CDTF">2025-02-23T20:46:08Z</dcterms:modified>
</cp:coreProperties>
</file>