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dc65063e2fdd31ae4c77e9aaad90a892323244a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1ff658204b1c574d4c5fc803960fd403cf4ea33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58bd3d981c360f3a6b2fd347b7a5da0b4d53ac0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4c15511f674e7e29d0a8df5bb9dd9c75e807bca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209685b471b2aa772c3df88ef06b53c39d4eacd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01c58a8c6b828d0b653fb7cb1680a32467b2ad2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d6a40ad3610ae5bb87f31f32885eecb429391c2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0070b4f614a69b7fff8a9d718c8f8200df31d66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2b6ad55754591f6de39792e1e9ffa00d9c39818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d369f3ccffd6ef778f7f4bcbdb5e578ac16ba5b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76a699550e943697fa6c4d22de50d95e49cc19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54f78c88e5b8389f9264ae43d0e6e2035e359f5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b48bd0d40d3ad3d4cb454db77cba91e780ce8f2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d11728196222c3b9ffd485d9ce83d093f225f6a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da5fe90073cd3a4bb80642e36207b3c31e3582d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a62e7c48538bf6ca439b77cb730389dcba761d3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5e9fb72571ada738f6e55a95788e84f5562f09e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096e11aab6956556bdffcc69b2a5fd40b54f587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5158409"/>
            <a:ext cx="12192000" cy="1699591"/>
          </a:xfrm>
          <a:custGeom>
            <a:avLst/>
            <a:gdLst/>
            <a:ahLst/>
            <a:cxnLst/>
            <a:rect l="l" t="t" r="r" b="b"/>
            <a:pathLst>
              <a:path w="12192000" h="1699591">
                <a:moveTo>
                  <a:pt x="0" y="1699591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1699591"/>
                </a:lnTo>
                <a:lnTo>
                  <a:pt x="0" y="1699591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 l="33354" r="3335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1969477"/>
            <a:ext cx="7182196" cy="2658968"/>
          </a:xfrm>
          <a:custGeom>
            <a:avLst/>
            <a:gdLst/>
            <a:ahLst/>
            <a:cxnLst/>
            <a:rect l="l" t="t" r="r" b="b"/>
            <a:pathLst>
              <a:path w="7182196" h="2658968">
                <a:moveTo>
                  <a:pt x="0" y="2658968"/>
                </a:moveTo>
                <a:lnTo>
                  <a:pt x="0" y="0"/>
                </a:lnTo>
                <a:lnTo>
                  <a:pt x="7182196" y="0"/>
                </a:lnTo>
                <a:lnTo>
                  <a:pt x="7182196" y="2658968"/>
                </a:lnTo>
                <a:lnTo>
                  <a:pt x="0" y="265896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Mastering the Past Contentious Tense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731521" y="5508978"/>
            <a:ext cx="7182195" cy="1027077"/>
          </a:xfrm>
          <a:custGeom>
            <a:avLst/>
            <a:gdLst/>
            <a:ahLst/>
            <a:cxnLst/>
            <a:rect l="l" t="t" r="r" b="b"/>
            <a:pathLst>
              <a:path w="7182195" h="1027077">
                <a:moveTo>
                  <a:pt x="0" y="1027077"/>
                </a:moveTo>
                <a:lnTo>
                  <a:pt x="0" y="0"/>
                </a:lnTo>
                <a:lnTo>
                  <a:pt x="7182195" y="0"/>
                </a:lnTo>
                <a:lnTo>
                  <a:pt x="7182195" y="1027077"/>
                </a:lnTo>
                <a:lnTo>
                  <a:pt x="0" y="102707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Comprehensive Guide to Understanding, Applying, and Teaching the Past Contentious Tense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95836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109728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20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911840" y="932927"/>
            <a:ext cx="548640" cy="5486400"/>
          </a:xfrm>
          <a:custGeom>
            <a:avLst/>
            <a:gdLst/>
            <a:ahLst/>
            <a:cxnLst/>
            <a:rect l="l" t="t" r="r" b="b"/>
            <a:pathLst>
              <a:path w="548640" h="5486400">
                <a:moveTo>
                  <a:pt x="0" y="548640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0"/>
                </a:lnTo>
                <a:lnTo>
                  <a:pt x="0" y="5486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05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06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10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4455268" y="932927"/>
            <a:ext cx="6298872" cy="5486400"/>
          </a:xfrm>
          <a:custGeom>
            <a:avLst/>
            <a:gdLst/>
            <a:ahLst/>
            <a:cxnLst/>
            <a:rect l="l" t="t" r="r" b="b"/>
            <a:pathLst>
              <a:path w="6298872" h="5486400">
                <a:moveTo>
                  <a:pt x="0" y="5486400"/>
                </a:moveTo>
                <a:lnTo>
                  <a:pt x="0" y="0"/>
                </a:lnTo>
                <a:lnTo>
                  <a:pt x="6298872" y="0"/>
                </a:lnTo>
                <a:lnTo>
                  <a:pt x="6298872" y="5486400"/>
                </a:lnTo>
                <a:lnTo>
                  <a:pt x="0" y="54864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Introduction to the Past Contentious Tense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What is the Past Contentious Tense?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Formation and Rules of the Past Contentious Tense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Applications and Examples of the Past Contentious T…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Common Errors and Confusions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Extended Knowledge: Using the Past Contentious Tens…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Guided Practice: Sentence Completion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Independent Practice: Short Essay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Assessment and Feedback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Conclusion and Review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932929"/>
            <a:ext cx="3364619" cy="1574845"/>
          </a:xfrm>
          <a:custGeom>
            <a:avLst/>
            <a:gdLst/>
            <a:ahLst/>
            <a:cxnLst/>
            <a:rect l="l" t="t" r="r" b="b"/>
            <a:pathLst>
              <a:path w="3364619" h="1574845">
                <a:moveTo>
                  <a:pt x="0" y="1574845"/>
                </a:moveTo>
                <a:lnTo>
                  <a:pt x="0" y="0"/>
                </a:lnTo>
                <a:lnTo>
                  <a:pt x="3364619" y="0"/>
                </a:lnTo>
                <a:lnTo>
                  <a:pt x="3364619" y="1574845"/>
                </a:lnTo>
                <a:lnTo>
                  <a:pt x="0" y="1574845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20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911840" y="932927"/>
            <a:ext cx="548640" cy="5486400"/>
          </a:xfrm>
          <a:custGeom>
            <a:avLst/>
            <a:gdLst/>
            <a:ahLst/>
            <a:cxnLst/>
            <a:rect l="l" t="t" r="r" b="b"/>
            <a:pathLst>
              <a:path w="548640" h="5486400">
                <a:moveTo>
                  <a:pt x="0" y="548640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0"/>
                </a:lnTo>
                <a:lnTo>
                  <a:pt x="0" y="5486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11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12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13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14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15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16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18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4455268" y="932927"/>
            <a:ext cx="6298872" cy="5486400"/>
          </a:xfrm>
          <a:custGeom>
            <a:avLst/>
            <a:gdLst/>
            <a:ahLst/>
            <a:cxnLst/>
            <a:rect l="l" t="t" r="r" b="b"/>
            <a:pathLst>
              <a:path w="6298872" h="5486400">
                <a:moveTo>
                  <a:pt x="0" y="5486400"/>
                </a:moveTo>
                <a:lnTo>
                  <a:pt x="0" y="0"/>
                </a:lnTo>
                <a:lnTo>
                  <a:pt x="6298872" y="0"/>
                </a:lnTo>
                <a:lnTo>
                  <a:pt x="6298872" y="5486400"/>
                </a:lnTo>
                <a:lnTo>
                  <a:pt x="0" y="54864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Teaching Tips and Strategies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Reflection Questions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Next Steps and Follow-Up Lessons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Key Takeaways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Homework and Extension Activities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Parent Engagement and Support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Safety Considerations and Classroom Management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Conclusion and Final Thoughts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932929"/>
            <a:ext cx="3364619" cy="1574845"/>
          </a:xfrm>
          <a:custGeom>
            <a:avLst/>
            <a:gdLst/>
            <a:ahLst/>
            <a:cxnLst/>
            <a:rect l="l" t="t" r="r" b="b"/>
            <a:pathLst>
              <a:path w="3364619" h="1574845">
                <a:moveTo>
                  <a:pt x="0" y="1574845"/>
                </a:moveTo>
                <a:lnTo>
                  <a:pt x="0" y="0"/>
                </a:lnTo>
                <a:lnTo>
                  <a:pt x="3364619" y="0"/>
                </a:lnTo>
                <a:lnTo>
                  <a:pt x="3364619" y="1574845"/>
                </a:lnTo>
                <a:lnTo>
                  <a:pt x="0" y="1574845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5574" r="557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identify and use the past continuous tense correctly.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will enhance their language skills and confidence.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Student Outcomes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8100" y="57150"/>
                </a:moveTo>
                <a:cubicBezTo>
                  <a:pt x="38100" y="55055"/>
                  <a:pt x="39815" y="53340"/>
                  <a:pt x="41910" y="53340"/>
                </a:cubicBezTo>
                <a:lnTo>
                  <a:pt x="232410" y="53340"/>
                </a:lnTo>
                <a:cubicBezTo>
                  <a:pt x="234505" y="53340"/>
                  <a:pt x="236220" y="55054"/>
                  <a:pt x="236220" y="57150"/>
                </a:cubicBezTo>
                <a:lnTo>
                  <a:pt x="236220" y="205740"/>
                </a:lnTo>
                <a:lnTo>
                  <a:pt x="259080" y="205740"/>
                </a:lnTo>
                <a:lnTo>
                  <a:pt x="259080" y="57150"/>
                </a:lnTo>
                <a:cubicBezTo>
                  <a:pt x="259080" y="42434"/>
                  <a:pt x="247126" y="30480"/>
                  <a:pt x="232410" y="30480"/>
                </a:cubicBezTo>
                <a:lnTo>
                  <a:pt x="41910" y="30480"/>
                </a:lnTo>
                <a:cubicBezTo>
                  <a:pt x="27194" y="30480"/>
                  <a:pt x="15240" y="42434"/>
                  <a:pt x="15240" y="57150"/>
                </a:cubicBezTo>
                <a:lnTo>
                  <a:pt x="15240" y="205740"/>
                </a:lnTo>
                <a:lnTo>
                  <a:pt x="38100" y="205740"/>
                </a:lnTo>
                <a:lnTo>
                  <a:pt x="38100" y="57150"/>
                </a:lnTo>
                <a:moveTo>
                  <a:pt x="106680" y="209550"/>
                </a:moveTo>
                <a:lnTo>
                  <a:pt x="106680" y="220980"/>
                </a:lnTo>
                <a:lnTo>
                  <a:pt x="11430" y="220980"/>
                </a:lnTo>
                <a:cubicBezTo>
                  <a:pt x="5096" y="220980"/>
                  <a:pt x="0" y="226076"/>
                  <a:pt x="0" y="232410"/>
                </a:cubicBezTo>
                <a:cubicBezTo>
                  <a:pt x="0" y="238744"/>
                  <a:pt x="5096" y="243840"/>
                  <a:pt x="11430" y="243840"/>
                </a:cubicBezTo>
                <a:lnTo>
                  <a:pt x="106680" y="243840"/>
                </a:lnTo>
                <a:lnTo>
                  <a:pt x="118110" y="243840"/>
                </a:lnTo>
                <a:lnTo>
                  <a:pt x="186690" y="243840"/>
                </a:lnTo>
                <a:lnTo>
                  <a:pt x="198120" y="243840"/>
                </a:lnTo>
                <a:lnTo>
                  <a:pt x="262890" y="243840"/>
                </a:lnTo>
                <a:cubicBezTo>
                  <a:pt x="269224" y="243840"/>
                  <a:pt x="274320" y="238744"/>
                  <a:pt x="274320" y="232410"/>
                </a:cubicBezTo>
                <a:cubicBezTo>
                  <a:pt x="274320" y="226076"/>
                  <a:pt x="269224" y="220980"/>
                  <a:pt x="262890" y="220980"/>
                </a:cubicBezTo>
                <a:lnTo>
                  <a:pt x="198120" y="220980"/>
                </a:lnTo>
                <a:lnTo>
                  <a:pt x="198120" y="209550"/>
                </a:lnTo>
                <a:cubicBezTo>
                  <a:pt x="198120" y="194834"/>
                  <a:pt x="186166" y="182880"/>
                  <a:pt x="171450" y="182880"/>
                </a:cubicBezTo>
                <a:lnTo>
                  <a:pt x="133350" y="182880"/>
                </a:lnTo>
                <a:cubicBezTo>
                  <a:pt x="118634" y="182880"/>
                  <a:pt x="106680" y="194834"/>
                  <a:pt x="106680" y="209550"/>
                </a:cubicBezTo>
                <a:lnTo>
                  <a:pt x="106680" y="209550"/>
                </a:lnTo>
                <a:moveTo>
                  <a:pt x="175260" y="209550"/>
                </a:moveTo>
                <a:lnTo>
                  <a:pt x="175260" y="220980"/>
                </a:lnTo>
                <a:lnTo>
                  <a:pt x="129540" y="220980"/>
                </a:lnTo>
                <a:lnTo>
                  <a:pt x="129540" y="209550"/>
                </a:lnTo>
                <a:cubicBezTo>
                  <a:pt x="129540" y="207455"/>
                  <a:pt x="131255" y="205740"/>
                  <a:pt x="133350" y="205740"/>
                </a:cubicBezTo>
                <a:lnTo>
                  <a:pt x="171450" y="205740"/>
                </a:lnTo>
                <a:cubicBezTo>
                  <a:pt x="173546" y="205740"/>
                  <a:pt x="175260" y="207455"/>
                  <a:pt x="175260" y="20955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lesson is designed for 14-year-old students.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focus is on understanding the past continuous tense and its practical applications.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Lesson Objectives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198708"/>
                  <a:pt x="198708" y="248603"/>
                  <a:pt x="137160" y="248603"/>
                </a:cubicBezTo>
                <a:cubicBezTo>
                  <a:pt x="75612" y="248603"/>
                  <a:pt x="25718" y="198708"/>
                  <a:pt x="25718" y="137160"/>
                </a:cubicBezTo>
                <a:cubicBezTo>
                  <a:pt x="25718" y="75612"/>
                  <a:pt x="75612" y="25718"/>
                  <a:pt x="137160" y="25718"/>
                </a:cubicBezTo>
                <a:cubicBezTo>
                  <a:pt x="198708" y="25718"/>
                  <a:pt x="248603" y="75612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212911"/>
                  <a:pt x="61409" y="274320"/>
                  <a:pt x="137160" y="274320"/>
                </a:cubicBezTo>
                <a:cubicBezTo>
                  <a:pt x="212911" y="274320"/>
                  <a:pt x="274320" y="212911"/>
                  <a:pt x="274320" y="137160"/>
                </a:cubicBezTo>
                <a:cubicBezTo>
                  <a:pt x="274320" y="61409"/>
                  <a:pt x="212911" y="0"/>
                  <a:pt x="137160" y="0"/>
                </a:cubicBezTo>
                <a:cubicBezTo>
                  <a:pt x="61409" y="0"/>
                  <a:pt x="0" y="61409"/>
                  <a:pt x="0" y="137160"/>
                </a:cubicBezTo>
                <a:moveTo>
                  <a:pt x="124301" y="64294"/>
                </a:moveTo>
                <a:lnTo>
                  <a:pt x="124301" y="137160"/>
                </a:lnTo>
                <a:cubicBezTo>
                  <a:pt x="124301" y="141446"/>
                  <a:pt x="126444" y="145465"/>
                  <a:pt x="130034" y="147876"/>
                </a:cubicBezTo>
                <a:lnTo>
                  <a:pt x="181469" y="182166"/>
                </a:lnTo>
                <a:cubicBezTo>
                  <a:pt x="187363" y="186130"/>
                  <a:pt x="195346" y="184523"/>
                  <a:pt x="199311" y="178576"/>
                </a:cubicBezTo>
                <a:cubicBezTo>
                  <a:pt x="203275" y="172629"/>
                  <a:pt x="201668" y="164699"/>
                  <a:pt x="195721" y="160734"/>
                </a:cubicBezTo>
                <a:lnTo>
                  <a:pt x="150019" y="130302"/>
                </a:lnTo>
                <a:lnTo>
                  <a:pt x="150019" y="64294"/>
                </a:lnTo>
                <a:cubicBezTo>
                  <a:pt x="150019" y="57168"/>
                  <a:pt x="144286" y="51435"/>
                  <a:pt x="137160" y="51435"/>
                </a:cubicBezTo>
                <a:cubicBezTo>
                  <a:pt x="130034" y="51435"/>
                  <a:pt x="124301" y="57168"/>
                  <a:pt x="124301" y="64294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past continuous tense is crucial for describing ongoing past actions.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helps students articulate their thoughts clearly.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Tense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47149" y="0"/>
                </a:moveTo>
                <a:cubicBezTo>
                  <a:pt x="40023" y="0"/>
                  <a:pt x="34290" y="5733"/>
                  <a:pt x="34290" y="12859"/>
                </a:cubicBezTo>
                <a:cubicBezTo>
                  <a:pt x="34290" y="19985"/>
                  <a:pt x="40023" y="25718"/>
                  <a:pt x="47149" y="25718"/>
                </a:cubicBezTo>
                <a:lnTo>
                  <a:pt x="51435" y="25718"/>
                </a:lnTo>
                <a:lnTo>
                  <a:pt x="51435" y="35897"/>
                </a:lnTo>
                <a:cubicBezTo>
                  <a:pt x="51435" y="57489"/>
                  <a:pt x="60008" y="78224"/>
                  <a:pt x="75277" y="93494"/>
                </a:cubicBezTo>
                <a:lnTo>
                  <a:pt x="118997" y="137160"/>
                </a:lnTo>
                <a:lnTo>
                  <a:pt x="75277" y="180826"/>
                </a:lnTo>
                <a:cubicBezTo>
                  <a:pt x="60007" y="196096"/>
                  <a:pt x="51435" y="216831"/>
                  <a:pt x="51435" y="238423"/>
                </a:cubicBezTo>
                <a:lnTo>
                  <a:pt x="51435" y="248603"/>
                </a:lnTo>
                <a:lnTo>
                  <a:pt x="47149" y="248603"/>
                </a:lnTo>
                <a:cubicBezTo>
                  <a:pt x="40023" y="248603"/>
                  <a:pt x="34290" y="254336"/>
                  <a:pt x="34290" y="261461"/>
                </a:cubicBezTo>
                <a:cubicBezTo>
                  <a:pt x="34290" y="268587"/>
                  <a:pt x="40023" y="274320"/>
                  <a:pt x="47149" y="274320"/>
                </a:cubicBezTo>
                <a:lnTo>
                  <a:pt x="227171" y="274320"/>
                </a:lnTo>
                <a:cubicBezTo>
                  <a:pt x="234297" y="274320"/>
                  <a:pt x="240030" y="268587"/>
                  <a:pt x="240030" y="261461"/>
                </a:cubicBezTo>
                <a:cubicBezTo>
                  <a:pt x="240030" y="254335"/>
                  <a:pt x="234297" y="248603"/>
                  <a:pt x="227171" y="248603"/>
                </a:cubicBezTo>
                <a:lnTo>
                  <a:pt x="222885" y="248603"/>
                </a:lnTo>
                <a:lnTo>
                  <a:pt x="222885" y="238423"/>
                </a:lnTo>
                <a:cubicBezTo>
                  <a:pt x="222885" y="216831"/>
                  <a:pt x="214313" y="196096"/>
                  <a:pt x="199043" y="180826"/>
                </a:cubicBezTo>
                <a:lnTo>
                  <a:pt x="155323" y="137160"/>
                </a:lnTo>
                <a:lnTo>
                  <a:pt x="198989" y="93494"/>
                </a:lnTo>
                <a:cubicBezTo>
                  <a:pt x="214312" y="78224"/>
                  <a:pt x="222885" y="57489"/>
                  <a:pt x="222885" y="35898"/>
                </a:cubicBezTo>
                <a:lnTo>
                  <a:pt x="222885" y="25718"/>
                </a:lnTo>
                <a:lnTo>
                  <a:pt x="227171" y="25718"/>
                </a:lnTo>
                <a:cubicBezTo>
                  <a:pt x="234297" y="25718"/>
                  <a:pt x="240030" y="19985"/>
                  <a:pt x="240030" y="12859"/>
                </a:cubicBezTo>
                <a:cubicBezTo>
                  <a:pt x="240030" y="5733"/>
                  <a:pt x="234297" y="0"/>
                  <a:pt x="227171" y="0"/>
                </a:cubicBezTo>
                <a:lnTo>
                  <a:pt x="47149" y="0"/>
                </a:lnTo>
                <a:moveTo>
                  <a:pt x="137160" y="155323"/>
                </a:moveTo>
                <a:lnTo>
                  <a:pt x="180826" y="198989"/>
                </a:lnTo>
                <a:cubicBezTo>
                  <a:pt x="191274" y="209490"/>
                  <a:pt x="197167" y="223635"/>
                  <a:pt x="197167" y="238423"/>
                </a:cubicBezTo>
                <a:lnTo>
                  <a:pt x="197167" y="248603"/>
                </a:lnTo>
                <a:lnTo>
                  <a:pt x="77152" y="248603"/>
                </a:lnTo>
                <a:lnTo>
                  <a:pt x="77152" y="238423"/>
                </a:lnTo>
                <a:cubicBezTo>
                  <a:pt x="77152" y="223635"/>
                  <a:pt x="83046" y="209490"/>
                  <a:pt x="93494" y="199043"/>
                </a:cubicBezTo>
                <a:lnTo>
                  <a:pt x="137160" y="155323"/>
                </a:lnTo>
                <a:moveTo>
                  <a:pt x="137160" y="118943"/>
                </a:moveTo>
                <a:lnTo>
                  <a:pt x="93494" y="75277"/>
                </a:lnTo>
                <a:cubicBezTo>
                  <a:pt x="83046" y="64830"/>
                  <a:pt x="77152" y="50685"/>
                  <a:pt x="77152" y="35897"/>
                </a:cubicBezTo>
                <a:lnTo>
                  <a:pt x="77152" y="25718"/>
                </a:lnTo>
                <a:lnTo>
                  <a:pt x="197167" y="25718"/>
                </a:lnTo>
                <a:lnTo>
                  <a:pt x="197167" y="35897"/>
                </a:lnTo>
                <a:cubicBezTo>
                  <a:pt x="197167" y="50685"/>
                  <a:pt x="191274" y="64830"/>
                  <a:pt x="180826" y="75277"/>
                </a:cubicBezTo>
                <a:lnTo>
                  <a:pt x="137160" y="118997"/>
                </a:lnTo>
                <a:lnTo>
                  <a:pt x="137160" y="118943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the Past Contentious Tense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the Past Contentious Tense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3108959"/>
          </a:xfrm>
          <a:custGeom>
            <a:avLst/>
            <a:gdLst/>
            <a:ahLst/>
            <a:cxnLst/>
            <a:rect l="l" t="t" r="r" b="b"/>
            <a:pathLst>
              <a:path w="12192000" h="3108959">
                <a:moveTo>
                  <a:pt x="0" y="3108959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3108959"/>
                </a:lnTo>
                <a:lnTo>
                  <a:pt x="0" y="310895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979920" y="0"/>
            <a:ext cx="5212080" cy="3108960"/>
          </a:xfrm>
          <a:custGeom>
            <a:avLst/>
            <a:gdLst/>
            <a:ahLst/>
            <a:cxnLst/>
            <a:rect l="l" t="t" r="r" b="b"/>
            <a:pathLst>
              <a:path w="5212080" h="3108960">
                <a:moveTo>
                  <a:pt x="0" y="3108960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3108960"/>
                </a:lnTo>
                <a:lnTo>
                  <a:pt x="0" y="3108960"/>
                </a:lnTo>
              </a:path>
            </a:pathLst>
          </a:custGeom>
          <a:blipFill>
            <a:blip r:embed="rId1"/>
            <a:srcRect l="0" r="0" t="5246" b="5246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7201" y="4058677"/>
            <a:ext cx="3383280" cy="1828800"/>
          </a:xfrm>
          <a:custGeom>
            <a:avLst/>
            <a:gdLst/>
            <a:ahLst/>
            <a:cxnLst/>
            <a:rect l="l" t="t" r="r" b="b"/>
            <a:pathLst>
              <a:path w="3383280" h="1828800">
                <a:moveTo>
                  <a:pt x="0" y="182880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For instance, 'I wish I had studied harder for the exam.'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Another example is, 'If only I had taken the job offer.'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077201" y="3480895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 Sentences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404361" y="4058677"/>
            <a:ext cx="3383280" cy="1828800"/>
          </a:xfrm>
          <a:custGeom>
            <a:avLst/>
            <a:gdLst/>
            <a:ahLst/>
            <a:cxnLst/>
            <a:rect l="l" t="t" r="r" b="b"/>
            <a:pathLst>
              <a:path w="3383280" h="1828800">
                <a:moveTo>
                  <a:pt x="0" y="182880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is formed using the auxiliary verb 'wish' or 'if only'.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structure is 'wish + past perfect' or 'if only + past perfect'.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404361" y="3480895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Formation Rules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4058677"/>
            <a:ext cx="3383280" cy="1828800"/>
          </a:xfrm>
          <a:custGeom>
            <a:avLst/>
            <a:gdLst/>
            <a:ahLst/>
            <a:cxnLst/>
            <a:rect l="l" t="t" r="r" b="b"/>
            <a:pathLst>
              <a:path w="3383280" h="1828800">
                <a:moveTo>
                  <a:pt x="0" y="182880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past contentious tense expresses hypothetical situations that did not occur.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reflects on possibilities that could have happened in the past.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18" y="3480895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Hypothetical Past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5811520" cy="548640"/>
          </a:xfrm>
          <a:custGeom>
            <a:avLst/>
            <a:gdLst/>
            <a:ahLst/>
            <a:cxnLst/>
            <a:rect l="l" t="t" r="r" b="b"/>
            <a:pathLst>
              <a:path w="5811520" h="548640">
                <a:moveTo>
                  <a:pt x="0" y="548640"/>
                </a:moveTo>
                <a:lnTo>
                  <a:pt x="0" y="0"/>
                </a:lnTo>
                <a:lnTo>
                  <a:pt x="5811520" y="0"/>
                </a:lnTo>
                <a:lnTo>
                  <a:pt x="581152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the Past Contentious Tense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2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5811521" cy="1861072"/>
          </a:xfrm>
          <a:custGeom>
            <a:avLst/>
            <a:gdLst/>
            <a:ahLst/>
            <a:cxnLst/>
            <a:rect l="l" t="t" r="r" b="b"/>
            <a:pathLst>
              <a:path w="5811521" h="1861072">
                <a:moveTo>
                  <a:pt x="0" y="1861072"/>
                </a:moveTo>
                <a:lnTo>
                  <a:pt x="0" y="0"/>
                </a:lnTo>
                <a:lnTo>
                  <a:pt x="5811521" y="0"/>
                </a:lnTo>
                <a:lnTo>
                  <a:pt x="5811521" y="1861072"/>
                </a:lnTo>
                <a:lnTo>
                  <a:pt x="0" y="18610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What is the Past Contentious Tense?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51259" y="0"/>
            <a:ext cx="3240741" cy="6858000"/>
          </a:xfrm>
          <a:custGeom>
            <a:avLst/>
            <a:gdLst/>
            <a:ahLst/>
            <a:cxnLst/>
            <a:rect l="l" t="t" r="r" b="b"/>
            <a:pathLst>
              <a:path w="3240741" h="6858000">
                <a:moveTo>
                  <a:pt x="0" y="6858000"/>
                </a:moveTo>
                <a:lnTo>
                  <a:pt x="0" y="0"/>
                </a:lnTo>
                <a:lnTo>
                  <a:pt x="3240741" y="0"/>
                </a:lnTo>
                <a:lnTo>
                  <a:pt x="3240741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7999"/>
          </a:xfrm>
          <a:custGeom>
            <a:avLst/>
            <a:gdLst/>
            <a:ahLst/>
            <a:cxnLst/>
            <a:rect l="l" t="t" r="r" b="b"/>
            <a:pathLst>
              <a:path w="3240741" h="6857999">
                <a:moveTo>
                  <a:pt x="0" y="6857999"/>
                </a:moveTo>
                <a:lnTo>
                  <a:pt x="0" y="0"/>
                </a:lnTo>
                <a:lnTo>
                  <a:pt x="3240741" y="0"/>
                </a:lnTo>
                <a:lnTo>
                  <a:pt x="3240741" y="6857999"/>
                </a:lnTo>
                <a:lnTo>
                  <a:pt x="0" y="6857999"/>
                </a:lnTo>
              </a:path>
            </a:pathLst>
          </a:custGeom>
          <a:blipFill>
            <a:blip r:embed="rId1"/>
            <a:srcRect l="34273" r="3427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89942" y="3466265"/>
            <a:ext cx="2377440" cy="2560320"/>
          </a:xfrm>
          <a:custGeom>
            <a:avLst/>
            <a:gdLst/>
            <a:ahLst/>
            <a:cxnLst/>
            <a:rect l="l" t="t" r="r" b="b"/>
            <a:pathLst>
              <a:path w="2377440" h="2560320">
                <a:moveTo>
                  <a:pt x="0" y="25603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560320"/>
                </a:lnTo>
                <a:lnTo>
                  <a:pt x="0" y="2560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Let's explore some practical examples of these verbs in action.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 wish I had eaten breakfast before leaving the house.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089942" y="2888483"/>
            <a:ext cx="2377440" cy="461665"/>
          </a:xfrm>
          <a:custGeom>
            <a:avLst/>
            <a:gdLst/>
            <a:ahLst/>
            <a:cxnLst/>
            <a:rect l="l" t="t" r="r" b="b"/>
            <a:pathLst>
              <a:path w="2377440" h="461665">
                <a:moveTo>
                  <a:pt x="0" y="461665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 Sentences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410731" y="3466265"/>
            <a:ext cx="2377440" cy="2560320"/>
          </a:xfrm>
          <a:custGeom>
            <a:avLst/>
            <a:gdLst/>
            <a:ahLst/>
            <a:cxnLst/>
            <a:rect l="l" t="t" r="r" b="b"/>
            <a:pathLst>
              <a:path w="2377440" h="2560320">
                <a:moveTo>
                  <a:pt x="0" y="25603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560320"/>
                </a:lnTo>
                <a:lnTo>
                  <a:pt x="0" y="2560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past perfect tense is created with the auxiliary verb 'had'.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is then followed by the past participle of the main verb.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0731" y="2888483"/>
            <a:ext cx="2377440" cy="461665"/>
          </a:xfrm>
          <a:custGeom>
            <a:avLst/>
            <a:gdLst/>
            <a:ahLst/>
            <a:cxnLst/>
            <a:rect l="l" t="t" r="r" b="b"/>
            <a:pathLst>
              <a:path w="2377440" h="461665">
                <a:moveTo>
                  <a:pt x="0" y="461665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Past Perfect Formation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466265"/>
            <a:ext cx="2377440" cy="2560320"/>
          </a:xfrm>
          <a:custGeom>
            <a:avLst/>
            <a:gdLst/>
            <a:ahLst/>
            <a:cxnLst/>
            <a:rect l="l" t="t" r="r" b="b"/>
            <a:pathLst>
              <a:path w="2377440" h="2560320">
                <a:moveTo>
                  <a:pt x="0" y="25603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560320"/>
                </a:lnTo>
                <a:lnTo>
                  <a:pt x="0" y="2560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past subjunctive tense uses the auxiliary verbs 'wish' and 'if only'.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verbs are followed by the past perfect tense.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18" y="2888483"/>
            <a:ext cx="2377440" cy="461665"/>
          </a:xfrm>
          <a:custGeom>
            <a:avLst/>
            <a:gdLst/>
            <a:ahLst/>
            <a:cxnLst/>
            <a:rect l="l" t="t" r="r" b="b"/>
            <a:pathLst>
              <a:path w="2377440" h="461665">
                <a:moveTo>
                  <a:pt x="0" y="461665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Auxiliary Verbs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089942" y="237920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410731" y="237920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26087" y="237920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5159" y="29587"/>
                </a:moveTo>
                <a:cubicBezTo>
                  <a:pt x="82746" y="23999"/>
                  <a:pt x="77222" y="20316"/>
                  <a:pt x="71126" y="20316"/>
                </a:cubicBezTo>
                <a:cubicBezTo>
                  <a:pt x="65030" y="20316"/>
                  <a:pt x="59505" y="23999"/>
                  <a:pt x="57092" y="29587"/>
                </a:cubicBezTo>
                <a:lnTo>
                  <a:pt x="1212" y="161667"/>
                </a:lnTo>
                <a:cubicBezTo>
                  <a:pt x="-2090" y="169414"/>
                  <a:pt x="1530" y="178367"/>
                  <a:pt x="9340" y="181669"/>
                </a:cubicBezTo>
                <a:cubicBezTo>
                  <a:pt x="17151" y="184971"/>
                  <a:pt x="26041" y="181352"/>
                  <a:pt x="29343" y="173541"/>
                </a:cubicBezTo>
                <a:lnTo>
                  <a:pt x="36074" y="157476"/>
                </a:lnTo>
                <a:lnTo>
                  <a:pt x="106114" y="157476"/>
                </a:lnTo>
                <a:lnTo>
                  <a:pt x="112909" y="173605"/>
                </a:lnTo>
                <a:cubicBezTo>
                  <a:pt x="116211" y="181352"/>
                  <a:pt x="125101" y="184971"/>
                  <a:pt x="132911" y="181733"/>
                </a:cubicBezTo>
                <a:cubicBezTo>
                  <a:pt x="140722" y="178494"/>
                  <a:pt x="144278" y="169541"/>
                  <a:pt x="141039" y="161730"/>
                </a:cubicBezTo>
                <a:lnTo>
                  <a:pt x="85159" y="29650"/>
                </a:lnTo>
                <a:lnTo>
                  <a:pt x="85159" y="29587"/>
                </a:lnTo>
                <a:moveTo>
                  <a:pt x="93287" y="126996"/>
                </a:moveTo>
                <a:lnTo>
                  <a:pt x="49028" y="126996"/>
                </a:lnTo>
                <a:lnTo>
                  <a:pt x="71126" y="74672"/>
                </a:lnTo>
                <a:lnTo>
                  <a:pt x="93287" y="126996"/>
                </a:lnTo>
                <a:moveTo>
                  <a:pt x="162566" y="35556"/>
                </a:moveTo>
                <a:lnTo>
                  <a:pt x="162566" y="101596"/>
                </a:lnTo>
                <a:lnTo>
                  <a:pt x="162566" y="167636"/>
                </a:lnTo>
                <a:cubicBezTo>
                  <a:pt x="162566" y="176081"/>
                  <a:pt x="169360" y="182876"/>
                  <a:pt x="177806" y="182876"/>
                </a:cubicBezTo>
                <a:lnTo>
                  <a:pt x="236226" y="182876"/>
                </a:lnTo>
                <a:cubicBezTo>
                  <a:pt x="262896" y="182876"/>
                  <a:pt x="284486" y="161285"/>
                  <a:pt x="284486" y="134615"/>
                </a:cubicBezTo>
                <a:cubicBezTo>
                  <a:pt x="284486" y="118994"/>
                  <a:pt x="277056" y="105152"/>
                  <a:pt x="265563" y="96325"/>
                </a:cubicBezTo>
                <a:cubicBezTo>
                  <a:pt x="271087" y="88451"/>
                  <a:pt x="274326" y="78863"/>
                  <a:pt x="274326" y="68576"/>
                </a:cubicBezTo>
                <a:cubicBezTo>
                  <a:pt x="274326" y="41906"/>
                  <a:pt x="252736" y="20315"/>
                  <a:pt x="226066" y="20315"/>
                </a:cubicBezTo>
                <a:lnTo>
                  <a:pt x="177806" y="20315"/>
                </a:lnTo>
                <a:cubicBezTo>
                  <a:pt x="169360" y="20315"/>
                  <a:pt x="162566" y="27110"/>
                  <a:pt x="162566" y="35555"/>
                </a:cubicBezTo>
                <a:lnTo>
                  <a:pt x="162566" y="35556"/>
                </a:lnTo>
                <a:moveTo>
                  <a:pt x="226066" y="86356"/>
                </a:moveTo>
                <a:lnTo>
                  <a:pt x="193046" y="86356"/>
                </a:lnTo>
                <a:lnTo>
                  <a:pt x="193046" y="50796"/>
                </a:lnTo>
                <a:lnTo>
                  <a:pt x="226066" y="50796"/>
                </a:lnTo>
                <a:cubicBezTo>
                  <a:pt x="235908" y="50796"/>
                  <a:pt x="243846" y="58733"/>
                  <a:pt x="243846" y="68576"/>
                </a:cubicBezTo>
                <a:cubicBezTo>
                  <a:pt x="243846" y="78418"/>
                  <a:pt x="235908" y="86356"/>
                  <a:pt x="226066" y="86356"/>
                </a:cubicBezTo>
                <a:lnTo>
                  <a:pt x="226066" y="86356"/>
                </a:lnTo>
                <a:moveTo>
                  <a:pt x="193046" y="116836"/>
                </a:moveTo>
                <a:lnTo>
                  <a:pt x="226066" y="116836"/>
                </a:lnTo>
                <a:lnTo>
                  <a:pt x="236226" y="116836"/>
                </a:lnTo>
                <a:cubicBezTo>
                  <a:pt x="246068" y="116836"/>
                  <a:pt x="254006" y="124773"/>
                  <a:pt x="254006" y="134616"/>
                </a:cubicBezTo>
                <a:cubicBezTo>
                  <a:pt x="254006" y="144458"/>
                  <a:pt x="246068" y="152396"/>
                  <a:pt x="236226" y="152396"/>
                </a:cubicBezTo>
                <a:lnTo>
                  <a:pt x="193046" y="152396"/>
                </a:lnTo>
                <a:lnTo>
                  <a:pt x="193046" y="116836"/>
                </a:lnTo>
                <a:moveTo>
                  <a:pt x="361067" y="219261"/>
                </a:moveTo>
                <a:cubicBezTo>
                  <a:pt x="367163" y="213419"/>
                  <a:pt x="367353" y="203767"/>
                  <a:pt x="361511" y="197735"/>
                </a:cubicBezTo>
                <a:cubicBezTo>
                  <a:pt x="355669" y="191702"/>
                  <a:pt x="346017" y="191448"/>
                  <a:pt x="339985" y="197290"/>
                </a:cubicBezTo>
                <a:lnTo>
                  <a:pt x="223780" y="308860"/>
                </a:lnTo>
                <a:lnTo>
                  <a:pt x="168281" y="253361"/>
                </a:lnTo>
                <a:cubicBezTo>
                  <a:pt x="162312" y="247391"/>
                  <a:pt x="152660" y="247391"/>
                  <a:pt x="146754" y="253361"/>
                </a:cubicBezTo>
                <a:cubicBezTo>
                  <a:pt x="140849" y="259330"/>
                  <a:pt x="140785" y="268982"/>
                  <a:pt x="146754" y="274887"/>
                </a:cubicBezTo>
                <a:lnTo>
                  <a:pt x="212731" y="340991"/>
                </a:lnTo>
                <a:cubicBezTo>
                  <a:pt x="218573" y="346832"/>
                  <a:pt x="228098" y="346960"/>
                  <a:pt x="234067" y="341181"/>
                </a:cubicBezTo>
                <a:lnTo>
                  <a:pt x="361067" y="219261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the Past Contentious Tense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3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735863" cy="884627"/>
          </a:xfrm>
          <a:custGeom>
            <a:avLst/>
            <a:gdLst/>
            <a:ahLst/>
            <a:cxnLst/>
            <a:rect l="l" t="t" r="r" b="b"/>
            <a:pathLst>
              <a:path w="7735863" h="884627">
                <a:moveTo>
                  <a:pt x="0" y="884627"/>
                </a:moveTo>
                <a:lnTo>
                  <a:pt x="0" y="0"/>
                </a:lnTo>
                <a:lnTo>
                  <a:pt x="7735863" y="0"/>
                </a:lnTo>
                <a:lnTo>
                  <a:pt x="7735863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06"/>
              </a:spcBef>
              <a:buNone/>
            </a:pPr>
            <a:r>
              <a:rPr lang="en-US" sz="2902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Formation and Rules of the Past Contentious Tense</a:t>
            </a:r>
            <a:endParaRPr lang="en-US" sz="29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5601" b="5601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Conditional sentences utilize the past perfect tense to convey unreal situations.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For instance, 'If only I had prepared better, I could have succeeded.'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Conditional Sentences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tense is used to discuss situations that did not occur but are imagined.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common example is, 'If I had known about the event, I would have attended.'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Hypothetical Situations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0"/>
                </a:moveTo>
                <a:cubicBezTo>
                  <a:pt x="111068" y="0"/>
                  <a:pt x="88190" y="13716"/>
                  <a:pt x="75331" y="34290"/>
                </a:cubicBezTo>
                <a:cubicBezTo>
                  <a:pt x="33540" y="35308"/>
                  <a:pt x="0" y="69437"/>
                  <a:pt x="0" y="111443"/>
                </a:cubicBezTo>
                <a:cubicBezTo>
                  <a:pt x="0" y="154037"/>
                  <a:pt x="34558" y="188595"/>
                  <a:pt x="77152" y="188595"/>
                </a:cubicBezTo>
                <a:cubicBezTo>
                  <a:pt x="82189" y="188595"/>
                  <a:pt x="87172" y="188113"/>
                  <a:pt x="91940" y="187148"/>
                </a:cubicBezTo>
                <a:cubicBezTo>
                  <a:pt x="103566" y="198614"/>
                  <a:pt x="119533" y="205740"/>
                  <a:pt x="137160" y="205740"/>
                </a:cubicBezTo>
                <a:cubicBezTo>
                  <a:pt x="154787" y="205740"/>
                  <a:pt x="170754" y="198614"/>
                  <a:pt x="182380" y="187148"/>
                </a:cubicBezTo>
                <a:cubicBezTo>
                  <a:pt x="187202" y="188059"/>
                  <a:pt x="192131" y="188595"/>
                  <a:pt x="197167" y="188595"/>
                </a:cubicBezTo>
                <a:cubicBezTo>
                  <a:pt x="239762" y="188595"/>
                  <a:pt x="274320" y="154037"/>
                  <a:pt x="274320" y="111442"/>
                </a:cubicBezTo>
                <a:cubicBezTo>
                  <a:pt x="274320" y="69437"/>
                  <a:pt x="240780" y="35308"/>
                  <a:pt x="198989" y="34290"/>
                </a:cubicBezTo>
                <a:cubicBezTo>
                  <a:pt x="186130" y="13716"/>
                  <a:pt x="163253" y="0"/>
                  <a:pt x="137160" y="0"/>
                </a:cubicBezTo>
                <a:lnTo>
                  <a:pt x="137160" y="0"/>
                </a:lnTo>
                <a:moveTo>
                  <a:pt x="94458" y="52882"/>
                </a:moveTo>
                <a:cubicBezTo>
                  <a:pt x="102013" y="36808"/>
                  <a:pt x="118301" y="25717"/>
                  <a:pt x="137160" y="25717"/>
                </a:cubicBezTo>
                <a:cubicBezTo>
                  <a:pt x="156020" y="25717"/>
                  <a:pt x="172307" y="36808"/>
                  <a:pt x="179862" y="52882"/>
                </a:cubicBezTo>
                <a:cubicBezTo>
                  <a:pt x="182166" y="57757"/>
                  <a:pt x="187256" y="60704"/>
                  <a:pt x="192613" y="60222"/>
                </a:cubicBezTo>
                <a:cubicBezTo>
                  <a:pt x="194114" y="60115"/>
                  <a:pt x="195614" y="60007"/>
                  <a:pt x="197168" y="60007"/>
                </a:cubicBezTo>
                <a:cubicBezTo>
                  <a:pt x="225564" y="60007"/>
                  <a:pt x="248603" y="83046"/>
                  <a:pt x="248603" y="111442"/>
                </a:cubicBezTo>
                <a:cubicBezTo>
                  <a:pt x="248603" y="139839"/>
                  <a:pt x="225564" y="162877"/>
                  <a:pt x="197168" y="162877"/>
                </a:cubicBezTo>
                <a:cubicBezTo>
                  <a:pt x="191810" y="162877"/>
                  <a:pt x="186613" y="162074"/>
                  <a:pt x="181791" y="160520"/>
                </a:cubicBezTo>
                <a:cubicBezTo>
                  <a:pt x="176647" y="158913"/>
                  <a:pt x="171075" y="160681"/>
                  <a:pt x="167753" y="164967"/>
                </a:cubicBezTo>
                <a:cubicBezTo>
                  <a:pt x="160681" y="174129"/>
                  <a:pt x="149590" y="180022"/>
                  <a:pt x="137160" y="180022"/>
                </a:cubicBezTo>
                <a:cubicBezTo>
                  <a:pt x="124730" y="180022"/>
                  <a:pt x="113639" y="174129"/>
                  <a:pt x="106567" y="164967"/>
                </a:cubicBezTo>
                <a:cubicBezTo>
                  <a:pt x="103299" y="160681"/>
                  <a:pt x="97673" y="158913"/>
                  <a:pt x="92530" y="160520"/>
                </a:cubicBezTo>
                <a:cubicBezTo>
                  <a:pt x="87708" y="162020"/>
                  <a:pt x="82511" y="162877"/>
                  <a:pt x="77153" y="162877"/>
                </a:cubicBezTo>
                <a:cubicBezTo>
                  <a:pt x="48756" y="162877"/>
                  <a:pt x="25718" y="139839"/>
                  <a:pt x="25718" y="111442"/>
                </a:cubicBezTo>
                <a:cubicBezTo>
                  <a:pt x="25718" y="83046"/>
                  <a:pt x="48756" y="60007"/>
                  <a:pt x="77153" y="60007"/>
                </a:cubicBezTo>
                <a:cubicBezTo>
                  <a:pt x="78707" y="60007"/>
                  <a:pt x="80207" y="60061"/>
                  <a:pt x="81707" y="60222"/>
                </a:cubicBezTo>
                <a:cubicBezTo>
                  <a:pt x="87065" y="60704"/>
                  <a:pt x="92155" y="57757"/>
                  <a:pt x="94458" y="52882"/>
                </a:cubicBezTo>
                <a:lnTo>
                  <a:pt x="94458" y="52882"/>
                </a:lnTo>
                <a:moveTo>
                  <a:pt x="102870" y="231458"/>
                </a:moveTo>
                <a:cubicBezTo>
                  <a:pt x="102870" y="217254"/>
                  <a:pt x="91356" y="205740"/>
                  <a:pt x="77153" y="205740"/>
                </a:cubicBezTo>
                <a:cubicBezTo>
                  <a:pt x="62949" y="205740"/>
                  <a:pt x="51435" y="217254"/>
                  <a:pt x="51435" y="231458"/>
                </a:cubicBezTo>
                <a:cubicBezTo>
                  <a:pt x="51435" y="245661"/>
                  <a:pt x="62949" y="257175"/>
                  <a:pt x="77153" y="257175"/>
                </a:cubicBezTo>
                <a:cubicBezTo>
                  <a:pt x="91356" y="257175"/>
                  <a:pt x="102870" y="245661"/>
                  <a:pt x="102870" y="231458"/>
                </a:cubicBezTo>
                <a:moveTo>
                  <a:pt x="34290" y="257175"/>
                </a:moveTo>
                <a:cubicBezTo>
                  <a:pt x="34290" y="247706"/>
                  <a:pt x="26614" y="240030"/>
                  <a:pt x="17145" y="240030"/>
                </a:cubicBezTo>
                <a:cubicBezTo>
                  <a:pt x="7676" y="240030"/>
                  <a:pt x="0" y="247706"/>
                  <a:pt x="0" y="257175"/>
                </a:cubicBezTo>
                <a:cubicBezTo>
                  <a:pt x="0" y="266644"/>
                  <a:pt x="7676" y="274320"/>
                  <a:pt x="17145" y="274320"/>
                </a:cubicBezTo>
                <a:cubicBezTo>
                  <a:pt x="26614" y="274320"/>
                  <a:pt x="34290" y="266644"/>
                  <a:pt x="34290" y="257175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past perfect tense expresses regret about past actions.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For example, one might say, 'I wish I had taken that job offer.'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Expressing Regret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47149" y="0"/>
                </a:moveTo>
                <a:cubicBezTo>
                  <a:pt x="40023" y="0"/>
                  <a:pt x="34290" y="5733"/>
                  <a:pt x="34290" y="12859"/>
                </a:cubicBezTo>
                <a:cubicBezTo>
                  <a:pt x="34290" y="19985"/>
                  <a:pt x="40023" y="25718"/>
                  <a:pt x="47149" y="25718"/>
                </a:cubicBezTo>
                <a:lnTo>
                  <a:pt x="51435" y="25718"/>
                </a:lnTo>
                <a:lnTo>
                  <a:pt x="51435" y="35897"/>
                </a:lnTo>
                <a:cubicBezTo>
                  <a:pt x="51435" y="57489"/>
                  <a:pt x="60008" y="78224"/>
                  <a:pt x="75277" y="93494"/>
                </a:cubicBezTo>
                <a:lnTo>
                  <a:pt x="118997" y="137160"/>
                </a:lnTo>
                <a:lnTo>
                  <a:pt x="75277" y="180826"/>
                </a:lnTo>
                <a:cubicBezTo>
                  <a:pt x="60007" y="196096"/>
                  <a:pt x="51435" y="216831"/>
                  <a:pt x="51435" y="238423"/>
                </a:cubicBezTo>
                <a:lnTo>
                  <a:pt x="51435" y="248603"/>
                </a:lnTo>
                <a:lnTo>
                  <a:pt x="47149" y="248603"/>
                </a:lnTo>
                <a:cubicBezTo>
                  <a:pt x="40023" y="248603"/>
                  <a:pt x="34290" y="254336"/>
                  <a:pt x="34290" y="261461"/>
                </a:cubicBezTo>
                <a:cubicBezTo>
                  <a:pt x="34290" y="268587"/>
                  <a:pt x="40023" y="274320"/>
                  <a:pt x="47149" y="274320"/>
                </a:cubicBezTo>
                <a:lnTo>
                  <a:pt x="227171" y="274320"/>
                </a:lnTo>
                <a:cubicBezTo>
                  <a:pt x="234297" y="274320"/>
                  <a:pt x="240030" y="268587"/>
                  <a:pt x="240030" y="261461"/>
                </a:cubicBezTo>
                <a:cubicBezTo>
                  <a:pt x="240030" y="254335"/>
                  <a:pt x="234297" y="248603"/>
                  <a:pt x="227171" y="248603"/>
                </a:cubicBezTo>
                <a:lnTo>
                  <a:pt x="222885" y="248603"/>
                </a:lnTo>
                <a:lnTo>
                  <a:pt x="222885" y="238423"/>
                </a:lnTo>
                <a:cubicBezTo>
                  <a:pt x="222885" y="216831"/>
                  <a:pt x="214313" y="196096"/>
                  <a:pt x="199043" y="180826"/>
                </a:cubicBezTo>
                <a:lnTo>
                  <a:pt x="155323" y="137160"/>
                </a:lnTo>
                <a:lnTo>
                  <a:pt x="198989" y="93494"/>
                </a:lnTo>
                <a:cubicBezTo>
                  <a:pt x="214312" y="78224"/>
                  <a:pt x="222885" y="57489"/>
                  <a:pt x="222885" y="35898"/>
                </a:cubicBezTo>
                <a:lnTo>
                  <a:pt x="222885" y="25718"/>
                </a:lnTo>
                <a:lnTo>
                  <a:pt x="227171" y="25718"/>
                </a:lnTo>
                <a:cubicBezTo>
                  <a:pt x="234297" y="25718"/>
                  <a:pt x="240030" y="19985"/>
                  <a:pt x="240030" y="12859"/>
                </a:cubicBezTo>
                <a:cubicBezTo>
                  <a:pt x="240030" y="5733"/>
                  <a:pt x="234297" y="0"/>
                  <a:pt x="227171" y="0"/>
                </a:cubicBezTo>
                <a:lnTo>
                  <a:pt x="47149" y="0"/>
                </a:lnTo>
                <a:moveTo>
                  <a:pt x="137160" y="155323"/>
                </a:moveTo>
                <a:lnTo>
                  <a:pt x="180826" y="198989"/>
                </a:lnTo>
                <a:cubicBezTo>
                  <a:pt x="191274" y="209490"/>
                  <a:pt x="197167" y="223635"/>
                  <a:pt x="197167" y="238423"/>
                </a:cubicBezTo>
                <a:lnTo>
                  <a:pt x="197167" y="248603"/>
                </a:lnTo>
                <a:lnTo>
                  <a:pt x="77152" y="248603"/>
                </a:lnTo>
                <a:lnTo>
                  <a:pt x="77152" y="238423"/>
                </a:lnTo>
                <a:cubicBezTo>
                  <a:pt x="77152" y="223635"/>
                  <a:pt x="83046" y="209490"/>
                  <a:pt x="93494" y="199043"/>
                </a:cubicBezTo>
                <a:lnTo>
                  <a:pt x="137160" y="155323"/>
                </a:lnTo>
                <a:moveTo>
                  <a:pt x="137160" y="118943"/>
                </a:moveTo>
                <a:lnTo>
                  <a:pt x="93494" y="75277"/>
                </a:lnTo>
                <a:cubicBezTo>
                  <a:pt x="83046" y="64830"/>
                  <a:pt x="77152" y="50685"/>
                  <a:pt x="77152" y="35897"/>
                </a:cubicBezTo>
                <a:lnTo>
                  <a:pt x="77152" y="25718"/>
                </a:lnTo>
                <a:lnTo>
                  <a:pt x="197167" y="25718"/>
                </a:lnTo>
                <a:lnTo>
                  <a:pt x="197167" y="35897"/>
                </a:lnTo>
                <a:cubicBezTo>
                  <a:pt x="197167" y="50685"/>
                  <a:pt x="191274" y="64830"/>
                  <a:pt x="180826" y="75277"/>
                </a:cubicBezTo>
                <a:lnTo>
                  <a:pt x="137160" y="118997"/>
                </a:lnTo>
                <a:lnTo>
                  <a:pt x="137160" y="118943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the Past Contentious Tense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4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Applications and Examples of the Past Contentious Tense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1133" b="1133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An example of incorrect usage is 'He was going to the store yesterday.'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correct form is 'He went to the store yesterday.'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Incorrect Usage Examples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50019" y="30004"/>
                </a:moveTo>
                <a:cubicBezTo>
                  <a:pt x="150019" y="22878"/>
                  <a:pt x="144286" y="17145"/>
                  <a:pt x="137160" y="17145"/>
                </a:cubicBezTo>
                <a:cubicBezTo>
                  <a:pt x="130034" y="17145"/>
                  <a:pt x="124301" y="22878"/>
                  <a:pt x="124301" y="30004"/>
                </a:cubicBezTo>
                <a:lnTo>
                  <a:pt x="124301" y="184309"/>
                </a:lnTo>
                <a:cubicBezTo>
                  <a:pt x="124301" y="191435"/>
                  <a:pt x="130034" y="197167"/>
                  <a:pt x="137160" y="197167"/>
                </a:cubicBezTo>
                <a:cubicBezTo>
                  <a:pt x="144286" y="197167"/>
                  <a:pt x="150019" y="191435"/>
                  <a:pt x="150019" y="184309"/>
                </a:cubicBezTo>
                <a:lnTo>
                  <a:pt x="150019" y="30004"/>
                </a:lnTo>
                <a:moveTo>
                  <a:pt x="137160" y="257175"/>
                </a:moveTo>
                <a:cubicBezTo>
                  <a:pt x="146629" y="257175"/>
                  <a:pt x="154305" y="249499"/>
                  <a:pt x="154305" y="240030"/>
                </a:cubicBezTo>
                <a:cubicBezTo>
                  <a:pt x="154305" y="230561"/>
                  <a:pt x="146629" y="222885"/>
                  <a:pt x="137160" y="222885"/>
                </a:cubicBezTo>
                <a:cubicBezTo>
                  <a:pt x="127691" y="222885"/>
                  <a:pt x="120015" y="230561"/>
                  <a:pt x="120015" y="240030"/>
                </a:cubicBezTo>
                <a:cubicBezTo>
                  <a:pt x="120015" y="249499"/>
                  <a:pt x="127691" y="257175"/>
                  <a:pt x="137160" y="257175"/>
                </a:cubicBezTo>
                <a:lnTo>
                  <a:pt x="137160" y="25717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Using the wrong verb form is a frequent mistake.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For instance, 'was' should be used with singular subjects, while 'were' is for plural subjects.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Verb Form Errors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63870" y="22190"/>
                </a:moveTo>
                <a:cubicBezTo>
                  <a:pt x="62060" y="17999"/>
                  <a:pt x="57916" y="15237"/>
                  <a:pt x="53344" y="15237"/>
                </a:cubicBezTo>
                <a:cubicBezTo>
                  <a:pt x="48772" y="15237"/>
                  <a:pt x="44629" y="17999"/>
                  <a:pt x="42819" y="22190"/>
                </a:cubicBezTo>
                <a:lnTo>
                  <a:pt x="909" y="121250"/>
                </a:lnTo>
                <a:cubicBezTo>
                  <a:pt x="-1567" y="127060"/>
                  <a:pt x="1147" y="133775"/>
                  <a:pt x="7005" y="136252"/>
                </a:cubicBezTo>
                <a:cubicBezTo>
                  <a:pt x="12863" y="138728"/>
                  <a:pt x="19531" y="136014"/>
                  <a:pt x="22007" y="130156"/>
                </a:cubicBezTo>
                <a:lnTo>
                  <a:pt x="27055" y="118107"/>
                </a:lnTo>
                <a:lnTo>
                  <a:pt x="79586" y="118107"/>
                </a:lnTo>
                <a:lnTo>
                  <a:pt x="84682" y="130204"/>
                </a:lnTo>
                <a:cubicBezTo>
                  <a:pt x="87158" y="136014"/>
                  <a:pt x="93826" y="138728"/>
                  <a:pt x="99684" y="136300"/>
                </a:cubicBezTo>
                <a:cubicBezTo>
                  <a:pt x="105541" y="133871"/>
                  <a:pt x="108208" y="127156"/>
                  <a:pt x="105780" y="121298"/>
                </a:cubicBezTo>
                <a:lnTo>
                  <a:pt x="63870" y="22238"/>
                </a:lnTo>
                <a:lnTo>
                  <a:pt x="63870" y="22190"/>
                </a:lnTo>
                <a:moveTo>
                  <a:pt x="69966" y="95247"/>
                </a:moveTo>
                <a:lnTo>
                  <a:pt x="36771" y="95247"/>
                </a:lnTo>
                <a:lnTo>
                  <a:pt x="53344" y="56004"/>
                </a:lnTo>
                <a:lnTo>
                  <a:pt x="69966" y="95247"/>
                </a:lnTo>
                <a:moveTo>
                  <a:pt x="121924" y="26667"/>
                </a:moveTo>
                <a:lnTo>
                  <a:pt x="121924" y="76197"/>
                </a:lnTo>
                <a:lnTo>
                  <a:pt x="121924" y="125727"/>
                </a:lnTo>
                <a:cubicBezTo>
                  <a:pt x="121924" y="132061"/>
                  <a:pt x="127020" y="137157"/>
                  <a:pt x="133354" y="137157"/>
                </a:cubicBezTo>
                <a:lnTo>
                  <a:pt x="177169" y="137157"/>
                </a:lnTo>
                <a:cubicBezTo>
                  <a:pt x="197172" y="137157"/>
                  <a:pt x="213364" y="120964"/>
                  <a:pt x="213364" y="100962"/>
                </a:cubicBezTo>
                <a:cubicBezTo>
                  <a:pt x="213364" y="89246"/>
                  <a:pt x="207792" y="78864"/>
                  <a:pt x="199172" y="72244"/>
                </a:cubicBezTo>
                <a:cubicBezTo>
                  <a:pt x="203316" y="66338"/>
                  <a:pt x="205744" y="59147"/>
                  <a:pt x="205744" y="51432"/>
                </a:cubicBezTo>
                <a:cubicBezTo>
                  <a:pt x="205744" y="31429"/>
                  <a:pt x="189552" y="15237"/>
                  <a:pt x="169549" y="15237"/>
                </a:cubicBezTo>
                <a:lnTo>
                  <a:pt x="133354" y="15237"/>
                </a:lnTo>
                <a:cubicBezTo>
                  <a:pt x="127020" y="15237"/>
                  <a:pt x="121924" y="20333"/>
                  <a:pt x="121924" y="26667"/>
                </a:cubicBezTo>
                <a:lnTo>
                  <a:pt x="121924" y="26667"/>
                </a:lnTo>
                <a:moveTo>
                  <a:pt x="169549" y="64767"/>
                </a:moveTo>
                <a:lnTo>
                  <a:pt x="144784" y="64767"/>
                </a:lnTo>
                <a:lnTo>
                  <a:pt x="144784" y="38097"/>
                </a:lnTo>
                <a:lnTo>
                  <a:pt x="169549" y="38097"/>
                </a:lnTo>
                <a:cubicBezTo>
                  <a:pt x="176931" y="38097"/>
                  <a:pt x="182884" y="44050"/>
                  <a:pt x="182884" y="51432"/>
                </a:cubicBezTo>
                <a:cubicBezTo>
                  <a:pt x="182884" y="58814"/>
                  <a:pt x="176931" y="64767"/>
                  <a:pt x="169549" y="64767"/>
                </a:cubicBezTo>
                <a:lnTo>
                  <a:pt x="169549" y="64767"/>
                </a:lnTo>
                <a:moveTo>
                  <a:pt x="144784" y="87627"/>
                </a:moveTo>
                <a:lnTo>
                  <a:pt x="169549" y="87627"/>
                </a:lnTo>
                <a:lnTo>
                  <a:pt x="177169" y="87627"/>
                </a:lnTo>
                <a:cubicBezTo>
                  <a:pt x="184551" y="87627"/>
                  <a:pt x="190504" y="93580"/>
                  <a:pt x="190504" y="100962"/>
                </a:cubicBezTo>
                <a:cubicBezTo>
                  <a:pt x="190504" y="108344"/>
                  <a:pt x="184551" y="114297"/>
                  <a:pt x="177169" y="114297"/>
                </a:cubicBezTo>
                <a:lnTo>
                  <a:pt x="144784" y="114297"/>
                </a:lnTo>
                <a:lnTo>
                  <a:pt x="144784" y="87627"/>
                </a:lnTo>
                <a:moveTo>
                  <a:pt x="270800" y="164446"/>
                </a:moveTo>
                <a:cubicBezTo>
                  <a:pt x="275372" y="160064"/>
                  <a:pt x="275515" y="152825"/>
                  <a:pt x="271134" y="148301"/>
                </a:cubicBezTo>
                <a:cubicBezTo>
                  <a:pt x="266752" y="143777"/>
                  <a:pt x="259513" y="143586"/>
                  <a:pt x="254989" y="147968"/>
                </a:cubicBezTo>
                <a:lnTo>
                  <a:pt x="167835" y="231645"/>
                </a:lnTo>
                <a:lnTo>
                  <a:pt x="126211" y="190021"/>
                </a:lnTo>
                <a:cubicBezTo>
                  <a:pt x="121734" y="185544"/>
                  <a:pt x="114495" y="185544"/>
                  <a:pt x="110066" y="190021"/>
                </a:cubicBezTo>
                <a:cubicBezTo>
                  <a:pt x="105637" y="194497"/>
                  <a:pt x="105589" y="201736"/>
                  <a:pt x="110066" y="206165"/>
                </a:cubicBezTo>
                <a:lnTo>
                  <a:pt x="159548" y="255743"/>
                </a:lnTo>
                <a:cubicBezTo>
                  <a:pt x="163930" y="260125"/>
                  <a:pt x="171073" y="260220"/>
                  <a:pt x="175550" y="255886"/>
                </a:cubicBezTo>
                <a:lnTo>
                  <a:pt x="270800" y="164446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common error with the past continuous tense is confusing it with the present perfect tense.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For example, 'I was opposed to the idea' is correct, while 'I have been opposed to the idea' can be misleading.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Tense Confusion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the Past Contentious Tense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5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Common Errors and Confusions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5549" b="5549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 formal writing, the simple past tense clarifies past viewpoints.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is commonly used in research papers to present historical arguments.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Formal Writing Use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tense captures past feelings effectively.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An example is, 'I was thrilled by the news.'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Describing Emotions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20979" y="247927"/>
                </a:moveTo>
                <a:lnTo>
                  <a:pt x="119640" y="246695"/>
                </a:lnTo>
                <a:lnTo>
                  <a:pt x="25771" y="159523"/>
                </a:lnTo>
                <a:cubicBezTo>
                  <a:pt x="9323" y="144253"/>
                  <a:pt x="0" y="122822"/>
                  <a:pt x="0" y="100373"/>
                </a:cubicBezTo>
                <a:lnTo>
                  <a:pt x="0" y="98605"/>
                </a:lnTo>
                <a:cubicBezTo>
                  <a:pt x="0" y="60886"/>
                  <a:pt x="26789" y="28525"/>
                  <a:pt x="63865" y="21452"/>
                </a:cubicBezTo>
                <a:cubicBezTo>
                  <a:pt x="84975" y="17380"/>
                  <a:pt x="106567" y="22256"/>
                  <a:pt x="123766" y="34365"/>
                </a:cubicBezTo>
                <a:cubicBezTo>
                  <a:pt x="128588" y="37794"/>
                  <a:pt x="133088" y="41758"/>
                  <a:pt x="137160" y="46313"/>
                </a:cubicBezTo>
                <a:cubicBezTo>
                  <a:pt x="139410" y="43741"/>
                  <a:pt x="141821" y="41383"/>
                  <a:pt x="144393" y="39187"/>
                </a:cubicBezTo>
                <a:cubicBezTo>
                  <a:pt x="146375" y="37472"/>
                  <a:pt x="148412" y="35865"/>
                  <a:pt x="150555" y="34365"/>
                </a:cubicBezTo>
                <a:lnTo>
                  <a:pt x="150555" y="34365"/>
                </a:lnTo>
                <a:cubicBezTo>
                  <a:pt x="167753" y="22256"/>
                  <a:pt x="189345" y="17380"/>
                  <a:pt x="210455" y="21399"/>
                </a:cubicBezTo>
                <a:cubicBezTo>
                  <a:pt x="247531" y="28471"/>
                  <a:pt x="274320" y="60886"/>
                  <a:pt x="274320" y="98605"/>
                </a:cubicBezTo>
                <a:lnTo>
                  <a:pt x="274320" y="100373"/>
                </a:lnTo>
                <a:cubicBezTo>
                  <a:pt x="274320" y="122822"/>
                  <a:pt x="264998" y="144253"/>
                  <a:pt x="248549" y="159523"/>
                </a:cubicBezTo>
                <a:lnTo>
                  <a:pt x="154680" y="246695"/>
                </a:lnTo>
                <a:lnTo>
                  <a:pt x="153341" y="247927"/>
                </a:lnTo>
                <a:cubicBezTo>
                  <a:pt x="148947" y="251999"/>
                  <a:pt x="143161" y="254303"/>
                  <a:pt x="137160" y="254303"/>
                </a:cubicBezTo>
                <a:cubicBezTo>
                  <a:pt x="131159" y="254303"/>
                  <a:pt x="125373" y="252053"/>
                  <a:pt x="120980" y="247927"/>
                </a:cubicBezTo>
                <a:lnTo>
                  <a:pt x="120979" y="247927"/>
                </a:lnTo>
                <a:moveTo>
                  <a:pt x="128105" y="74762"/>
                </a:moveTo>
                <a:cubicBezTo>
                  <a:pt x="127891" y="74602"/>
                  <a:pt x="127730" y="74387"/>
                  <a:pt x="127570" y="74173"/>
                </a:cubicBezTo>
                <a:lnTo>
                  <a:pt x="118033" y="63458"/>
                </a:lnTo>
                <a:lnTo>
                  <a:pt x="117979" y="63404"/>
                </a:lnTo>
                <a:lnTo>
                  <a:pt x="117979" y="63404"/>
                </a:lnTo>
                <a:cubicBezTo>
                  <a:pt x="105603" y="49527"/>
                  <a:pt x="86904" y="43205"/>
                  <a:pt x="68687" y="46688"/>
                </a:cubicBezTo>
                <a:cubicBezTo>
                  <a:pt x="43720" y="51456"/>
                  <a:pt x="25717" y="73209"/>
                  <a:pt x="25717" y="98605"/>
                </a:cubicBezTo>
                <a:lnTo>
                  <a:pt x="25717" y="100373"/>
                </a:lnTo>
                <a:cubicBezTo>
                  <a:pt x="25717" y="115643"/>
                  <a:pt x="32093" y="130270"/>
                  <a:pt x="43291" y="140664"/>
                </a:cubicBezTo>
                <a:lnTo>
                  <a:pt x="137160" y="227835"/>
                </a:lnTo>
                <a:lnTo>
                  <a:pt x="231029" y="140664"/>
                </a:lnTo>
                <a:cubicBezTo>
                  <a:pt x="242227" y="130270"/>
                  <a:pt x="248602" y="115643"/>
                  <a:pt x="248602" y="100373"/>
                </a:cubicBezTo>
                <a:lnTo>
                  <a:pt x="248602" y="98605"/>
                </a:lnTo>
                <a:cubicBezTo>
                  <a:pt x="248602" y="73262"/>
                  <a:pt x="230600" y="51456"/>
                  <a:pt x="205686" y="46688"/>
                </a:cubicBezTo>
                <a:cubicBezTo>
                  <a:pt x="187470" y="43205"/>
                  <a:pt x="168717" y="49581"/>
                  <a:pt x="156394" y="63404"/>
                </a:cubicBezTo>
                <a:cubicBezTo>
                  <a:pt x="156394" y="63404"/>
                  <a:pt x="156394" y="63404"/>
                  <a:pt x="156341" y="63458"/>
                </a:cubicBezTo>
                <a:cubicBezTo>
                  <a:pt x="156287" y="63511"/>
                  <a:pt x="156341" y="63458"/>
                  <a:pt x="156287" y="63511"/>
                </a:cubicBezTo>
                <a:lnTo>
                  <a:pt x="146750" y="74227"/>
                </a:lnTo>
                <a:cubicBezTo>
                  <a:pt x="146590" y="74441"/>
                  <a:pt x="146375" y="74602"/>
                  <a:pt x="146215" y="74816"/>
                </a:cubicBezTo>
                <a:cubicBezTo>
                  <a:pt x="143804" y="77227"/>
                  <a:pt x="140535" y="78567"/>
                  <a:pt x="137160" y="78567"/>
                </a:cubicBezTo>
                <a:cubicBezTo>
                  <a:pt x="133784" y="78567"/>
                  <a:pt x="130516" y="77227"/>
                  <a:pt x="128105" y="74816"/>
                </a:cubicBezTo>
                <a:lnTo>
                  <a:pt x="128105" y="7476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simple past tense expresses past opinions.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For example, one might say, 'I disagreed with the proposal.'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Expressing Opinions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66257" y="209624"/>
                </a:moveTo>
                <a:cubicBezTo>
                  <a:pt x="73169" y="204588"/>
                  <a:pt x="82116" y="203302"/>
                  <a:pt x="90153" y="206195"/>
                </a:cubicBezTo>
                <a:cubicBezTo>
                  <a:pt x="104351" y="211339"/>
                  <a:pt x="120264" y="214286"/>
                  <a:pt x="137195" y="214286"/>
                </a:cubicBezTo>
                <a:cubicBezTo>
                  <a:pt x="204007" y="214286"/>
                  <a:pt x="248637" y="171155"/>
                  <a:pt x="248637" y="128561"/>
                </a:cubicBezTo>
                <a:cubicBezTo>
                  <a:pt x="248637" y="85966"/>
                  <a:pt x="204007" y="42836"/>
                  <a:pt x="137195" y="42836"/>
                </a:cubicBezTo>
                <a:cubicBezTo>
                  <a:pt x="70383" y="42836"/>
                  <a:pt x="25752" y="85966"/>
                  <a:pt x="25752" y="128561"/>
                </a:cubicBezTo>
                <a:cubicBezTo>
                  <a:pt x="25752" y="145706"/>
                  <a:pt x="32396" y="162208"/>
                  <a:pt x="44880" y="176352"/>
                </a:cubicBezTo>
                <a:cubicBezTo>
                  <a:pt x="49487" y="181549"/>
                  <a:pt x="51738" y="188408"/>
                  <a:pt x="51202" y="195373"/>
                </a:cubicBezTo>
                <a:cubicBezTo>
                  <a:pt x="50452" y="205070"/>
                  <a:pt x="48148" y="213964"/>
                  <a:pt x="45148" y="221840"/>
                </a:cubicBezTo>
                <a:cubicBezTo>
                  <a:pt x="54256" y="217608"/>
                  <a:pt x="61810" y="212893"/>
                  <a:pt x="66257" y="209678"/>
                </a:cubicBezTo>
                <a:lnTo>
                  <a:pt x="66257" y="209624"/>
                </a:lnTo>
                <a:moveTo>
                  <a:pt x="11393" y="231377"/>
                </a:moveTo>
                <a:cubicBezTo>
                  <a:pt x="12358" y="229931"/>
                  <a:pt x="13269" y="228484"/>
                  <a:pt x="14126" y="227037"/>
                </a:cubicBezTo>
                <a:cubicBezTo>
                  <a:pt x="19484" y="218143"/>
                  <a:pt x="24574" y="206463"/>
                  <a:pt x="25592" y="193337"/>
                </a:cubicBezTo>
                <a:cubicBezTo>
                  <a:pt x="9518" y="175067"/>
                  <a:pt x="35" y="152725"/>
                  <a:pt x="35" y="128561"/>
                </a:cubicBezTo>
                <a:cubicBezTo>
                  <a:pt x="35" y="67000"/>
                  <a:pt x="61435" y="17118"/>
                  <a:pt x="137195" y="17118"/>
                </a:cubicBezTo>
                <a:cubicBezTo>
                  <a:pt x="212954" y="17118"/>
                  <a:pt x="274355" y="67000"/>
                  <a:pt x="274355" y="128561"/>
                </a:cubicBezTo>
                <a:cubicBezTo>
                  <a:pt x="274355" y="190122"/>
                  <a:pt x="212954" y="240003"/>
                  <a:pt x="137195" y="240003"/>
                </a:cubicBezTo>
                <a:cubicBezTo>
                  <a:pt x="117317" y="240003"/>
                  <a:pt x="98458" y="236574"/>
                  <a:pt x="81420" y="230413"/>
                </a:cubicBezTo>
                <a:cubicBezTo>
                  <a:pt x="75044" y="235074"/>
                  <a:pt x="64650" y="241450"/>
                  <a:pt x="52327" y="246808"/>
                </a:cubicBezTo>
                <a:cubicBezTo>
                  <a:pt x="44237" y="250344"/>
                  <a:pt x="35021" y="253559"/>
                  <a:pt x="25484" y="255434"/>
                </a:cubicBezTo>
                <a:cubicBezTo>
                  <a:pt x="25056" y="255541"/>
                  <a:pt x="24627" y="255595"/>
                  <a:pt x="24199" y="255702"/>
                </a:cubicBezTo>
                <a:cubicBezTo>
                  <a:pt x="21841" y="256130"/>
                  <a:pt x="19537" y="256505"/>
                  <a:pt x="17126" y="256720"/>
                </a:cubicBezTo>
                <a:cubicBezTo>
                  <a:pt x="17019" y="256720"/>
                  <a:pt x="16858" y="256773"/>
                  <a:pt x="16751" y="256773"/>
                </a:cubicBezTo>
                <a:cubicBezTo>
                  <a:pt x="14019" y="257041"/>
                  <a:pt x="11286" y="257202"/>
                  <a:pt x="8554" y="257202"/>
                </a:cubicBezTo>
                <a:cubicBezTo>
                  <a:pt x="5071" y="257202"/>
                  <a:pt x="1964" y="255112"/>
                  <a:pt x="624" y="251898"/>
                </a:cubicBezTo>
                <a:cubicBezTo>
                  <a:pt x="-715" y="248683"/>
                  <a:pt x="35" y="245040"/>
                  <a:pt x="2446" y="242575"/>
                </a:cubicBezTo>
                <a:cubicBezTo>
                  <a:pt x="4642" y="240325"/>
                  <a:pt x="6625" y="237914"/>
                  <a:pt x="8500" y="235342"/>
                </a:cubicBezTo>
                <a:cubicBezTo>
                  <a:pt x="9411" y="234110"/>
                  <a:pt x="10268" y="232878"/>
                  <a:pt x="11072" y="231645"/>
                </a:cubicBezTo>
                <a:lnTo>
                  <a:pt x="11233" y="231377"/>
                </a:lnTo>
                <a:lnTo>
                  <a:pt x="11393" y="23137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the Past Contentious Tense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6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78"/>
              </a:spcBef>
              <a:buNone/>
            </a:pPr>
            <a:r>
              <a:rPr lang="en-US" sz="316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Extended Knowledge: Using the Past Contentious Tense in Context</a:t>
            </a:r>
            <a:endParaRPr lang="en-US" sz="316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5601" b="5601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By the time they arrived, the party was in full swing.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laughter and music filled the air, creating a lively atmosphere.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Party Arrival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4" y="17155"/>
                </a:moveTo>
                <a:cubicBezTo>
                  <a:pt x="17144" y="7686"/>
                  <a:pt x="24820" y="10"/>
                  <a:pt x="34289" y="10"/>
                </a:cubicBezTo>
                <a:cubicBezTo>
                  <a:pt x="43758" y="10"/>
                  <a:pt x="51434" y="7686"/>
                  <a:pt x="51434" y="17155"/>
                </a:cubicBezTo>
                <a:cubicBezTo>
                  <a:pt x="51434" y="26624"/>
                  <a:pt x="43758" y="34300"/>
                  <a:pt x="34289" y="34300"/>
                </a:cubicBezTo>
                <a:cubicBezTo>
                  <a:pt x="24820" y="34300"/>
                  <a:pt x="17144" y="26624"/>
                  <a:pt x="17144" y="17155"/>
                </a:cubicBezTo>
                <a:lnTo>
                  <a:pt x="17144" y="17155"/>
                </a:lnTo>
                <a:moveTo>
                  <a:pt x="240029" y="85735"/>
                </a:moveTo>
                <a:cubicBezTo>
                  <a:pt x="240029" y="76266"/>
                  <a:pt x="247705" y="68590"/>
                  <a:pt x="257174" y="68590"/>
                </a:cubicBezTo>
                <a:cubicBezTo>
                  <a:pt x="266643" y="68590"/>
                  <a:pt x="274319" y="76266"/>
                  <a:pt x="274319" y="85735"/>
                </a:cubicBezTo>
                <a:cubicBezTo>
                  <a:pt x="274319" y="95204"/>
                  <a:pt x="266643" y="102880"/>
                  <a:pt x="257174" y="102880"/>
                </a:cubicBezTo>
                <a:cubicBezTo>
                  <a:pt x="247705" y="102880"/>
                  <a:pt x="240029" y="95204"/>
                  <a:pt x="240029" y="85735"/>
                </a:cubicBezTo>
                <a:moveTo>
                  <a:pt x="257174" y="222895"/>
                </a:moveTo>
                <a:cubicBezTo>
                  <a:pt x="266643" y="222895"/>
                  <a:pt x="274319" y="230571"/>
                  <a:pt x="274319" y="240040"/>
                </a:cubicBezTo>
                <a:cubicBezTo>
                  <a:pt x="274319" y="249509"/>
                  <a:pt x="266643" y="257185"/>
                  <a:pt x="257174" y="257185"/>
                </a:cubicBezTo>
                <a:cubicBezTo>
                  <a:pt x="247705" y="257185"/>
                  <a:pt x="240029" y="249509"/>
                  <a:pt x="240029" y="240040"/>
                </a:cubicBezTo>
                <a:cubicBezTo>
                  <a:pt x="240029" y="230571"/>
                  <a:pt x="247705" y="222895"/>
                  <a:pt x="257174" y="222895"/>
                </a:cubicBezTo>
                <a:moveTo>
                  <a:pt x="89474" y="81984"/>
                </a:moveTo>
                <a:cubicBezTo>
                  <a:pt x="84438" y="76948"/>
                  <a:pt x="84438" y="68804"/>
                  <a:pt x="89474" y="63821"/>
                </a:cubicBezTo>
                <a:lnTo>
                  <a:pt x="93921" y="59374"/>
                </a:lnTo>
                <a:cubicBezTo>
                  <a:pt x="102869" y="50427"/>
                  <a:pt x="108494" y="38693"/>
                  <a:pt x="109887" y="26102"/>
                </a:cubicBezTo>
                <a:lnTo>
                  <a:pt x="111495" y="11422"/>
                </a:lnTo>
                <a:cubicBezTo>
                  <a:pt x="112298" y="4403"/>
                  <a:pt x="118674" y="-687"/>
                  <a:pt x="125746" y="63"/>
                </a:cubicBezTo>
                <a:cubicBezTo>
                  <a:pt x="132819" y="813"/>
                  <a:pt x="137909" y="7189"/>
                  <a:pt x="137105" y="14261"/>
                </a:cubicBezTo>
                <a:lnTo>
                  <a:pt x="135498" y="28942"/>
                </a:lnTo>
                <a:cubicBezTo>
                  <a:pt x="133462" y="47319"/>
                  <a:pt x="125211" y="64464"/>
                  <a:pt x="112138" y="77537"/>
                </a:cubicBezTo>
                <a:lnTo>
                  <a:pt x="107691" y="81984"/>
                </a:lnTo>
                <a:cubicBezTo>
                  <a:pt x="102654" y="87021"/>
                  <a:pt x="94510" y="87021"/>
                  <a:pt x="89528" y="81984"/>
                </a:cubicBezTo>
                <a:lnTo>
                  <a:pt x="89474" y="81984"/>
                </a:lnTo>
                <a:moveTo>
                  <a:pt x="192344" y="166638"/>
                </a:moveTo>
                <a:lnTo>
                  <a:pt x="196738" y="162191"/>
                </a:lnTo>
                <a:cubicBezTo>
                  <a:pt x="209811" y="149118"/>
                  <a:pt x="226956" y="140867"/>
                  <a:pt x="245333" y="138831"/>
                </a:cubicBezTo>
                <a:lnTo>
                  <a:pt x="260013" y="137223"/>
                </a:lnTo>
                <a:cubicBezTo>
                  <a:pt x="267086" y="136420"/>
                  <a:pt x="273408" y="141510"/>
                  <a:pt x="274212" y="148582"/>
                </a:cubicBezTo>
                <a:cubicBezTo>
                  <a:pt x="275015" y="155654"/>
                  <a:pt x="269925" y="161976"/>
                  <a:pt x="262853" y="162780"/>
                </a:cubicBezTo>
                <a:lnTo>
                  <a:pt x="248173" y="164387"/>
                </a:lnTo>
                <a:cubicBezTo>
                  <a:pt x="235582" y="165781"/>
                  <a:pt x="223848" y="171406"/>
                  <a:pt x="214900" y="180354"/>
                </a:cubicBezTo>
                <a:lnTo>
                  <a:pt x="210561" y="184854"/>
                </a:lnTo>
                <a:cubicBezTo>
                  <a:pt x="205524" y="189891"/>
                  <a:pt x="197380" y="189891"/>
                  <a:pt x="192398" y="184854"/>
                </a:cubicBezTo>
                <a:cubicBezTo>
                  <a:pt x="187415" y="179818"/>
                  <a:pt x="187361" y="171674"/>
                  <a:pt x="192398" y="166691"/>
                </a:cubicBezTo>
                <a:lnTo>
                  <a:pt x="192344" y="166638"/>
                </a:lnTo>
                <a:moveTo>
                  <a:pt x="271265" y="4564"/>
                </a:moveTo>
                <a:cubicBezTo>
                  <a:pt x="275872" y="9975"/>
                  <a:pt x="275176" y="18119"/>
                  <a:pt x="269764" y="22673"/>
                </a:cubicBezTo>
                <a:lnTo>
                  <a:pt x="264407" y="27227"/>
                </a:lnTo>
                <a:cubicBezTo>
                  <a:pt x="256477" y="33925"/>
                  <a:pt x="246351" y="37461"/>
                  <a:pt x="236010" y="37193"/>
                </a:cubicBezTo>
                <a:cubicBezTo>
                  <a:pt x="227116" y="36979"/>
                  <a:pt x="219615" y="43837"/>
                  <a:pt x="219080" y="52730"/>
                </a:cubicBezTo>
                <a:lnTo>
                  <a:pt x="218115" y="68804"/>
                </a:lnTo>
                <a:cubicBezTo>
                  <a:pt x="216776" y="91575"/>
                  <a:pt x="197595" y="109148"/>
                  <a:pt x="174824" y="108559"/>
                </a:cubicBezTo>
                <a:cubicBezTo>
                  <a:pt x="170752" y="108452"/>
                  <a:pt x="166787" y="109845"/>
                  <a:pt x="163733" y="112470"/>
                </a:cubicBezTo>
                <a:lnTo>
                  <a:pt x="158376" y="117024"/>
                </a:lnTo>
                <a:cubicBezTo>
                  <a:pt x="152964" y="121632"/>
                  <a:pt x="144820" y="120935"/>
                  <a:pt x="140266" y="115524"/>
                </a:cubicBezTo>
                <a:cubicBezTo>
                  <a:pt x="135712" y="110113"/>
                  <a:pt x="136355" y="101969"/>
                  <a:pt x="141766" y="97415"/>
                </a:cubicBezTo>
                <a:lnTo>
                  <a:pt x="147124" y="92861"/>
                </a:lnTo>
                <a:cubicBezTo>
                  <a:pt x="155054" y="86163"/>
                  <a:pt x="165180" y="82627"/>
                  <a:pt x="175521" y="82895"/>
                </a:cubicBezTo>
                <a:cubicBezTo>
                  <a:pt x="184414" y="83109"/>
                  <a:pt x="191915" y="76251"/>
                  <a:pt x="192451" y="67357"/>
                </a:cubicBezTo>
                <a:lnTo>
                  <a:pt x="193416" y="51284"/>
                </a:lnTo>
                <a:cubicBezTo>
                  <a:pt x="194755" y="28513"/>
                  <a:pt x="213936" y="10940"/>
                  <a:pt x="236707" y="11529"/>
                </a:cubicBezTo>
                <a:cubicBezTo>
                  <a:pt x="240779" y="11636"/>
                  <a:pt x="244743" y="10243"/>
                  <a:pt x="247797" y="7618"/>
                </a:cubicBezTo>
                <a:lnTo>
                  <a:pt x="253155" y="3064"/>
                </a:lnTo>
                <a:cubicBezTo>
                  <a:pt x="258567" y="-1544"/>
                  <a:pt x="266711" y="-848"/>
                  <a:pt x="271265" y="4564"/>
                </a:cubicBezTo>
                <a:lnTo>
                  <a:pt x="271265" y="4564"/>
                </a:lnTo>
                <a:moveTo>
                  <a:pt x="31770" y="242558"/>
                </a:moveTo>
                <a:lnTo>
                  <a:pt x="78330" y="225091"/>
                </a:lnTo>
                <a:lnTo>
                  <a:pt x="49237" y="195998"/>
                </a:lnTo>
                <a:lnTo>
                  <a:pt x="31770" y="242558"/>
                </a:lnTo>
                <a:moveTo>
                  <a:pt x="138980" y="202374"/>
                </a:moveTo>
                <a:lnTo>
                  <a:pt x="72008" y="135402"/>
                </a:lnTo>
                <a:lnTo>
                  <a:pt x="59202" y="169584"/>
                </a:lnTo>
                <a:lnTo>
                  <a:pt x="104797" y="215179"/>
                </a:lnTo>
                <a:lnTo>
                  <a:pt x="138980" y="202374"/>
                </a:lnTo>
                <a:moveTo>
                  <a:pt x="52559" y="113917"/>
                </a:moveTo>
                <a:cubicBezTo>
                  <a:pt x="56845" y="102451"/>
                  <a:pt x="72061" y="99129"/>
                  <a:pt x="80741" y="107809"/>
                </a:cubicBezTo>
                <a:lnTo>
                  <a:pt x="166573" y="193588"/>
                </a:lnTo>
                <a:cubicBezTo>
                  <a:pt x="175253" y="202267"/>
                  <a:pt x="171931" y="217483"/>
                  <a:pt x="160465" y="221770"/>
                </a:cubicBezTo>
                <a:lnTo>
                  <a:pt x="23198" y="273258"/>
                </a:lnTo>
                <a:cubicBezTo>
                  <a:pt x="9696" y="278294"/>
                  <a:pt x="-3966" y="264686"/>
                  <a:pt x="1070" y="251184"/>
                </a:cubicBezTo>
                <a:lnTo>
                  <a:pt x="52559" y="11391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If I had studied harder, I might have passed the exam.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 spent the night going over my notes, but I still felt unprepared.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 Preparation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By the time I finished my homework, it was already midnight.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 had been working on it for hours, trying to get everything right.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Homework Completion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647" y="193207"/>
                </a:moveTo>
                <a:lnTo>
                  <a:pt x="7324" y="235052"/>
                </a:lnTo>
                <a:lnTo>
                  <a:pt x="680" y="257662"/>
                </a:lnTo>
                <a:cubicBezTo>
                  <a:pt x="-659" y="262216"/>
                  <a:pt x="573" y="267091"/>
                  <a:pt x="3895" y="270413"/>
                </a:cubicBezTo>
                <a:cubicBezTo>
                  <a:pt x="7217" y="273735"/>
                  <a:pt x="12092" y="274967"/>
                  <a:pt x="16593" y="273682"/>
                </a:cubicBezTo>
                <a:lnTo>
                  <a:pt x="39257" y="266984"/>
                </a:lnTo>
                <a:lnTo>
                  <a:pt x="81101" y="254661"/>
                </a:lnTo>
                <a:cubicBezTo>
                  <a:pt x="86673" y="253054"/>
                  <a:pt x="91870" y="250375"/>
                  <a:pt x="96424" y="246892"/>
                </a:cubicBezTo>
                <a:lnTo>
                  <a:pt x="96585" y="247000"/>
                </a:lnTo>
                <a:lnTo>
                  <a:pt x="96853" y="246571"/>
                </a:lnTo>
                <a:cubicBezTo>
                  <a:pt x="97603" y="245982"/>
                  <a:pt x="98300" y="245392"/>
                  <a:pt x="98996" y="244803"/>
                </a:cubicBezTo>
                <a:cubicBezTo>
                  <a:pt x="99746" y="244160"/>
                  <a:pt x="100443" y="243464"/>
                  <a:pt x="101139" y="242767"/>
                </a:cubicBezTo>
                <a:lnTo>
                  <a:pt x="264124" y="79836"/>
                </a:lnTo>
                <a:cubicBezTo>
                  <a:pt x="275857" y="68102"/>
                  <a:pt x="277304" y="50046"/>
                  <a:pt x="268517" y="36706"/>
                </a:cubicBezTo>
                <a:cubicBezTo>
                  <a:pt x="267285" y="34830"/>
                  <a:pt x="265785" y="33009"/>
                  <a:pt x="264124" y="31348"/>
                </a:cubicBezTo>
                <a:lnTo>
                  <a:pt x="243014" y="10184"/>
                </a:lnTo>
                <a:cubicBezTo>
                  <a:pt x="229619" y="-3210"/>
                  <a:pt x="207920" y="-3210"/>
                  <a:pt x="194526" y="10184"/>
                </a:cubicBezTo>
                <a:lnTo>
                  <a:pt x="31541" y="173169"/>
                </a:lnTo>
                <a:cubicBezTo>
                  <a:pt x="30202" y="174508"/>
                  <a:pt x="28916" y="175955"/>
                  <a:pt x="27737" y="177455"/>
                </a:cubicBezTo>
                <a:lnTo>
                  <a:pt x="27309" y="177723"/>
                </a:lnTo>
                <a:lnTo>
                  <a:pt x="27416" y="177884"/>
                </a:lnTo>
                <a:cubicBezTo>
                  <a:pt x="23933" y="182438"/>
                  <a:pt x="21308" y="187635"/>
                  <a:pt x="19647" y="193207"/>
                </a:cubicBezTo>
                <a:lnTo>
                  <a:pt x="19647" y="193207"/>
                </a:lnTo>
                <a:moveTo>
                  <a:pt x="205349" y="102178"/>
                </a:moveTo>
                <a:lnTo>
                  <a:pt x="105908" y="201619"/>
                </a:lnTo>
                <a:lnTo>
                  <a:pt x="79333" y="194975"/>
                </a:lnTo>
                <a:lnTo>
                  <a:pt x="72689" y="168401"/>
                </a:lnTo>
                <a:lnTo>
                  <a:pt x="172130" y="68960"/>
                </a:lnTo>
                <a:lnTo>
                  <a:pt x="205349" y="102178"/>
                </a:lnTo>
                <a:moveTo>
                  <a:pt x="52115" y="192136"/>
                </a:moveTo>
                <a:lnTo>
                  <a:pt x="56241" y="208745"/>
                </a:lnTo>
                <a:cubicBezTo>
                  <a:pt x="57366" y="213353"/>
                  <a:pt x="61009" y="216942"/>
                  <a:pt x="65617" y="218121"/>
                </a:cubicBezTo>
                <a:lnTo>
                  <a:pt x="82226" y="222247"/>
                </a:lnTo>
                <a:lnTo>
                  <a:pt x="78261" y="228247"/>
                </a:lnTo>
                <a:cubicBezTo>
                  <a:pt x="76868" y="228998"/>
                  <a:pt x="75422" y="229641"/>
                  <a:pt x="73922" y="230069"/>
                </a:cubicBezTo>
                <a:lnTo>
                  <a:pt x="61384" y="233766"/>
                </a:lnTo>
                <a:lnTo>
                  <a:pt x="31970" y="242339"/>
                </a:lnTo>
                <a:lnTo>
                  <a:pt x="40596" y="212978"/>
                </a:lnTo>
                <a:lnTo>
                  <a:pt x="44293" y="200440"/>
                </a:lnTo>
                <a:cubicBezTo>
                  <a:pt x="44722" y="198940"/>
                  <a:pt x="45365" y="197440"/>
                  <a:pt x="46115" y="196101"/>
                </a:cubicBezTo>
                <a:lnTo>
                  <a:pt x="52115" y="192136"/>
                </a:lnTo>
                <a:moveTo>
                  <a:pt x="169076" y="117019"/>
                </a:moveTo>
                <a:cubicBezTo>
                  <a:pt x="172398" y="113697"/>
                  <a:pt x="172398" y="108232"/>
                  <a:pt x="169076" y="104911"/>
                </a:cubicBezTo>
                <a:cubicBezTo>
                  <a:pt x="165755" y="101589"/>
                  <a:pt x="160290" y="101589"/>
                  <a:pt x="156968" y="104911"/>
                </a:cubicBezTo>
                <a:lnTo>
                  <a:pt x="105533" y="156346"/>
                </a:lnTo>
                <a:cubicBezTo>
                  <a:pt x="102211" y="159667"/>
                  <a:pt x="102211" y="165132"/>
                  <a:pt x="105533" y="168454"/>
                </a:cubicBezTo>
                <a:cubicBezTo>
                  <a:pt x="108855" y="171776"/>
                  <a:pt x="114320" y="171776"/>
                  <a:pt x="117641" y="168454"/>
                </a:cubicBezTo>
                <a:lnTo>
                  <a:pt x="169076" y="11701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the Past Contentious Tense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7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Guided Practice: Sentence Completion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5601" b="5601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stunning landscapes during my hikes inspired a deep appreciation for nature.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While snorkeling, I encountered colorful fish that left a lasting impression on me.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Supportive Evidence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8882" y="209212"/>
                </a:moveTo>
                <a:cubicBezTo>
                  <a:pt x="198882" y="211098"/>
                  <a:pt x="197382" y="212598"/>
                  <a:pt x="195496" y="212598"/>
                </a:cubicBezTo>
                <a:lnTo>
                  <a:pt x="23960" y="212598"/>
                </a:lnTo>
                <a:cubicBezTo>
                  <a:pt x="22074" y="212598"/>
                  <a:pt x="20574" y="211098"/>
                  <a:pt x="20574" y="209212"/>
                </a:cubicBezTo>
                <a:cubicBezTo>
                  <a:pt x="20574" y="208569"/>
                  <a:pt x="20745" y="207969"/>
                  <a:pt x="21088" y="207412"/>
                </a:cubicBezTo>
                <a:lnTo>
                  <a:pt x="109728" y="66137"/>
                </a:lnTo>
                <a:lnTo>
                  <a:pt x="198368" y="207412"/>
                </a:lnTo>
                <a:cubicBezTo>
                  <a:pt x="198711" y="207969"/>
                  <a:pt x="198882" y="208569"/>
                  <a:pt x="198882" y="209212"/>
                </a:cubicBezTo>
                <a:lnTo>
                  <a:pt x="198882" y="209212"/>
                </a:lnTo>
                <a:moveTo>
                  <a:pt x="0" y="209212"/>
                </a:moveTo>
                <a:cubicBezTo>
                  <a:pt x="0" y="222456"/>
                  <a:pt x="10716" y="233172"/>
                  <a:pt x="23960" y="233172"/>
                </a:cubicBezTo>
                <a:lnTo>
                  <a:pt x="195496" y="233172"/>
                </a:lnTo>
                <a:lnTo>
                  <a:pt x="248131" y="233172"/>
                </a:lnTo>
                <a:cubicBezTo>
                  <a:pt x="262619" y="233172"/>
                  <a:pt x="274320" y="221428"/>
                  <a:pt x="274320" y="206983"/>
                </a:cubicBezTo>
                <a:cubicBezTo>
                  <a:pt x="274320" y="202182"/>
                  <a:pt x="272991" y="197468"/>
                  <a:pt x="270505" y="193353"/>
                </a:cubicBezTo>
                <a:lnTo>
                  <a:pt x="213927" y="100641"/>
                </a:lnTo>
                <a:cubicBezTo>
                  <a:pt x="212169" y="97769"/>
                  <a:pt x="209083" y="96012"/>
                  <a:pt x="205740" y="96012"/>
                </a:cubicBezTo>
                <a:cubicBezTo>
                  <a:pt x="202397" y="96012"/>
                  <a:pt x="199311" y="97769"/>
                  <a:pt x="197553" y="100598"/>
                </a:cubicBezTo>
                <a:lnTo>
                  <a:pt x="176894" y="134460"/>
                </a:lnTo>
                <a:lnTo>
                  <a:pt x="122930" y="48435"/>
                </a:lnTo>
                <a:cubicBezTo>
                  <a:pt x="120101" y="43891"/>
                  <a:pt x="115086" y="41148"/>
                  <a:pt x="109728" y="41148"/>
                </a:cubicBezTo>
                <a:cubicBezTo>
                  <a:pt x="104370" y="41148"/>
                  <a:pt x="99398" y="43891"/>
                  <a:pt x="96526" y="48435"/>
                </a:cubicBezTo>
                <a:lnTo>
                  <a:pt x="3686" y="196482"/>
                </a:lnTo>
                <a:cubicBezTo>
                  <a:pt x="1286" y="200296"/>
                  <a:pt x="0" y="204711"/>
                  <a:pt x="0" y="209212"/>
                </a:cubicBezTo>
                <a:lnTo>
                  <a:pt x="0" y="20921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 immersed myself in the local culture and savored the unique flavors of Hawaiian cuisine.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Each activity, from hiking to snorkeling, offered a new adventure that enriched my journey.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Diverse Verb Usage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48603"/>
                </a:moveTo>
                <a:cubicBezTo>
                  <a:pt x="141125" y="248603"/>
                  <a:pt x="151626" y="244745"/>
                  <a:pt x="162663" y="222671"/>
                </a:cubicBezTo>
                <a:cubicBezTo>
                  <a:pt x="167378" y="213187"/>
                  <a:pt x="171450" y="201668"/>
                  <a:pt x="174450" y="188595"/>
                </a:cubicBezTo>
                <a:lnTo>
                  <a:pt x="99870" y="188595"/>
                </a:lnTo>
                <a:cubicBezTo>
                  <a:pt x="102870" y="201668"/>
                  <a:pt x="106942" y="213187"/>
                  <a:pt x="111657" y="222671"/>
                </a:cubicBezTo>
                <a:cubicBezTo>
                  <a:pt x="122694" y="244745"/>
                  <a:pt x="133195" y="248603"/>
                  <a:pt x="137160" y="248603"/>
                </a:cubicBezTo>
                <a:lnTo>
                  <a:pt x="137160" y="248603"/>
                </a:lnTo>
                <a:moveTo>
                  <a:pt x="95637" y="162878"/>
                </a:moveTo>
                <a:lnTo>
                  <a:pt x="178683" y="162878"/>
                </a:lnTo>
                <a:cubicBezTo>
                  <a:pt x="179540" y="154680"/>
                  <a:pt x="180023" y="146054"/>
                  <a:pt x="180023" y="137160"/>
                </a:cubicBezTo>
                <a:cubicBezTo>
                  <a:pt x="180023" y="128266"/>
                  <a:pt x="179540" y="119640"/>
                  <a:pt x="178683" y="111443"/>
                </a:cubicBezTo>
                <a:lnTo>
                  <a:pt x="95637" y="111443"/>
                </a:lnTo>
                <a:cubicBezTo>
                  <a:pt x="94780" y="119640"/>
                  <a:pt x="94298" y="128266"/>
                  <a:pt x="94298" y="137160"/>
                </a:cubicBezTo>
                <a:cubicBezTo>
                  <a:pt x="94298" y="146054"/>
                  <a:pt x="94780" y="154680"/>
                  <a:pt x="95637" y="162878"/>
                </a:cubicBezTo>
                <a:lnTo>
                  <a:pt x="95637" y="162878"/>
                </a:lnTo>
                <a:moveTo>
                  <a:pt x="99870" y="85725"/>
                </a:moveTo>
                <a:lnTo>
                  <a:pt x="174450" y="85725"/>
                </a:lnTo>
                <a:cubicBezTo>
                  <a:pt x="171450" y="72652"/>
                  <a:pt x="167378" y="61133"/>
                  <a:pt x="162663" y="51649"/>
                </a:cubicBezTo>
                <a:cubicBezTo>
                  <a:pt x="151626" y="29575"/>
                  <a:pt x="141125" y="25717"/>
                  <a:pt x="137160" y="25717"/>
                </a:cubicBezTo>
                <a:cubicBezTo>
                  <a:pt x="133195" y="25717"/>
                  <a:pt x="122694" y="29575"/>
                  <a:pt x="111657" y="51649"/>
                </a:cubicBezTo>
                <a:cubicBezTo>
                  <a:pt x="106942" y="61133"/>
                  <a:pt x="102870" y="72652"/>
                  <a:pt x="99870" y="85725"/>
                </a:cubicBezTo>
                <a:lnTo>
                  <a:pt x="99870" y="85725"/>
                </a:lnTo>
                <a:moveTo>
                  <a:pt x="204508" y="111443"/>
                </a:moveTo>
                <a:cubicBezTo>
                  <a:pt x="205311" y="119747"/>
                  <a:pt x="205686" y="128373"/>
                  <a:pt x="205686" y="137160"/>
                </a:cubicBezTo>
                <a:cubicBezTo>
                  <a:pt x="205686" y="145947"/>
                  <a:pt x="205258" y="154573"/>
                  <a:pt x="204508" y="162877"/>
                </a:cubicBezTo>
                <a:lnTo>
                  <a:pt x="245602" y="162877"/>
                </a:lnTo>
                <a:cubicBezTo>
                  <a:pt x="247531" y="154626"/>
                  <a:pt x="248603" y="146000"/>
                  <a:pt x="248603" y="137160"/>
                </a:cubicBezTo>
                <a:cubicBezTo>
                  <a:pt x="248603" y="128320"/>
                  <a:pt x="247584" y="119694"/>
                  <a:pt x="245602" y="111443"/>
                </a:cubicBezTo>
                <a:lnTo>
                  <a:pt x="204508" y="111443"/>
                </a:lnTo>
                <a:moveTo>
                  <a:pt x="236012" y="85725"/>
                </a:moveTo>
                <a:cubicBezTo>
                  <a:pt x="224546" y="63704"/>
                  <a:pt x="205954" y="46024"/>
                  <a:pt x="183291" y="35683"/>
                </a:cubicBezTo>
                <a:cubicBezTo>
                  <a:pt x="190845" y="49399"/>
                  <a:pt x="196846" y="66491"/>
                  <a:pt x="200757" y="85725"/>
                </a:cubicBezTo>
                <a:lnTo>
                  <a:pt x="236065" y="85725"/>
                </a:lnTo>
                <a:lnTo>
                  <a:pt x="236012" y="85725"/>
                </a:lnTo>
                <a:moveTo>
                  <a:pt x="73509" y="85725"/>
                </a:moveTo>
                <a:cubicBezTo>
                  <a:pt x="77420" y="66491"/>
                  <a:pt x="83421" y="49453"/>
                  <a:pt x="90976" y="35683"/>
                </a:cubicBezTo>
                <a:cubicBezTo>
                  <a:pt x="68312" y="46024"/>
                  <a:pt x="49721" y="63704"/>
                  <a:pt x="38255" y="85725"/>
                </a:cubicBezTo>
                <a:lnTo>
                  <a:pt x="73563" y="85725"/>
                </a:lnTo>
                <a:lnTo>
                  <a:pt x="73509" y="85725"/>
                </a:lnTo>
                <a:moveTo>
                  <a:pt x="28718" y="111443"/>
                </a:moveTo>
                <a:cubicBezTo>
                  <a:pt x="26789" y="119694"/>
                  <a:pt x="25718" y="128320"/>
                  <a:pt x="25718" y="137160"/>
                </a:cubicBezTo>
                <a:cubicBezTo>
                  <a:pt x="25718" y="146000"/>
                  <a:pt x="26736" y="154626"/>
                  <a:pt x="28718" y="162877"/>
                </a:cubicBezTo>
                <a:lnTo>
                  <a:pt x="69812" y="162877"/>
                </a:lnTo>
                <a:cubicBezTo>
                  <a:pt x="69009" y="154573"/>
                  <a:pt x="68634" y="145947"/>
                  <a:pt x="68634" y="137160"/>
                </a:cubicBezTo>
                <a:cubicBezTo>
                  <a:pt x="68634" y="128373"/>
                  <a:pt x="69062" y="119747"/>
                  <a:pt x="69812" y="111443"/>
                </a:cubicBezTo>
                <a:lnTo>
                  <a:pt x="28718" y="111443"/>
                </a:lnTo>
                <a:moveTo>
                  <a:pt x="183291" y="238637"/>
                </a:moveTo>
                <a:cubicBezTo>
                  <a:pt x="205954" y="228296"/>
                  <a:pt x="224546" y="210616"/>
                  <a:pt x="236012" y="188595"/>
                </a:cubicBezTo>
                <a:lnTo>
                  <a:pt x="200704" y="188595"/>
                </a:lnTo>
                <a:cubicBezTo>
                  <a:pt x="196792" y="207830"/>
                  <a:pt x="190792" y="224867"/>
                  <a:pt x="183237" y="238637"/>
                </a:cubicBezTo>
                <a:lnTo>
                  <a:pt x="183291" y="238637"/>
                </a:lnTo>
                <a:moveTo>
                  <a:pt x="91029" y="238637"/>
                </a:moveTo>
                <a:cubicBezTo>
                  <a:pt x="83475" y="224921"/>
                  <a:pt x="77474" y="207830"/>
                  <a:pt x="73563" y="188595"/>
                </a:cubicBezTo>
                <a:lnTo>
                  <a:pt x="38255" y="188595"/>
                </a:lnTo>
                <a:cubicBezTo>
                  <a:pt x="49721" y="210616"/>
                  <a:pt x="68312" y="228296"/>
                  <a:pt x="90976" y="238637"/>
                </a:cubicBezTo>
                <a:lnTo>
                  <a:pt x="91029" y="238637"/>
                </a:lnTo>
                <a:moveTo>
                  <a:pt x="137160" y="274320"/>
                </a:move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During my last summer vacation, I visited the beautiful beaches of Hawaii.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trip was filled with memorable experiences that shaped my perspective.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Past Event Description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06674" y="17145"/>
                </a:moveTo>
                <a:cubicBezTo>
                  <a:pt x="93762" y="17145"/>
                  <a:pt x="82296" y="25396"/>
                  <a:pt x="78224" y="37665"/>
                </a:cubicBezTo>
                <a:lnTo>
                  <a:pt x="90440" y="41737"/>
                </a:lnTo>
                <a:lnTo>
                  <a:pt x="78224" y="37665"/>
                </a:lnTo>
                <a:lnTo>
                  <a:pt x="73616" y="51435"/>
                </a:lnTo>
                <a:lnTo>
                  <a:pt x="34290" y="51435"/>
                </a:lnTo>
                <a:cubicBezTo>
                  <a:pt x="15377" y="51435"/>
                  <a:pt x="0" y="66812"/>
                  <a:pt x="0" y="85725"/>
                </a:cubicBezTo>
                <a:lnTo>
                  <a:pt x="0" y="222885"/>
                </a:lnTo>
                <a:cubicBezTo>
                  <a:pt x="0" y="241798"/>
                  <a:pt x="15377" y="257175"/>
                  <a:pt x="34290" y="257175"/>
                </a:cubicBezTo>
                <a:lnTo>
                  <a:pt x="240030" y="257175"/>
                </a:lnTo>
                <a:cubicBezTo>
                  <a:pt x="258943" y="257175"/>
                  <a:pt x="274320" y="241798"/>
                  <a:pt x="274320" y="222885"/>
                </a:cubicBezTo>
                <a:lnTo>
                  <a:pt x="274320" y="85725"/>
                </a:lnTo>
                <a:cubicBezTo>
                  <a:pt x="274320" y="66812"/>
                  <a:pt x="258943" y="51435"/>
                  <a:pt x="240030" y="51435"/>
                </a:cubicBezTo>
                <a:lnTo>
                  <a:pt x="200704" y="51435"/>
                </a:lnTo>
                <a:lnTo>
                  <a:pt x="196096" y="37665"/>
                </a:lnTo>
                <a:cubicBezTo>
                  <a:pt x="192024" y="25396"/>
                  <a:pt x="180558" y="17145"/>
                  <a:pt x="167646" y="17145"/>
                </a:cubicBezTo>
                <a:lnTo>
                  <a:pt x="106674" y="17145"/>
                </a:lnTo>
                <a:moveTo>
                  <a:pt x="102602" y="45809"/>
                </a:moveTo>
                <a:cubicBezTo>
                  <a:pt x="103191" y="44041"/>
                  <a:pt x="104799" y="42863"/>
                  <a:pt x="106674" y="42863"/>
                </a:cubicBezTo>
                <a:lnTo>
                  <a:pt x="167700" y="42863"/>
                </a:lnTo>
                <a:cubicBezTo>
                  <a:pt x="169521" y="42863"/>
                  <a:pt x="171182" y="44041"/>
                  <a:pt x="171771" y="45809"/>
                </a:cubicBezTo>
                <a:lnTo>
                  <a:pt x="179272" y="68366"/>
                </a:lnTo>
                <a:cubicBezTo>
                  <a:pt x="181041" y="73616"/>
                  <a:pt x="185916" y="77152"/>
                  <a:pt x="191488" y="77152"/>
                </a:cubicBezTo>
                <a:lnTo>
                  <a:pt x="240084" y="77152"/>
                </a:lnTo>
                <a:cubicBezTo>
                  <a:pt x="244799" y="77152"/>
                  <a:pt x="248656" y="81010"/>
                  <a:pt x="248656" y="85725"/>
                </a:cubicBezTo>
                <a:lnTo>
                  <a:pt x="248656" y="222885"/>
                </a:lnTo>
                <a:cubicBezTo>
                  <a:pt x="248656" y="227600"/>
                  <a:pt x="244799" y="231458"/>
                  <a:pt x="240084" y="231458"/>
                </a:cubicBezTo>
                <a:lnTo>
                  <a:pt x="34290" y="231458"/>
                </a:lnTo>
                <a:cubicBezTo>
                  <a:pt x="29575" y="231458"/>
                  <a:pt x="25717" y="227600"/>
                  <a:pt x="25717" y="222885"/>
                </a:cubicBezTo>
                <a:lnTo>
                  <a:pt x="25717" y="85725"/>
                </a:lnTo>
                <a:cubicBezTo>
                  <a:pt x="25717" y="81010"/>
                  <a:pt x="29575" y="77152"/>
                  <a:pt x="34290" y="77152"/>
                </a:cubicBezTo>
                <a:lnTo>
                  <a:pt x="82885" y="77152"/>
                </a:lnTo>
                <a:cubicBezTo>
                  <a:pt x="88404" y="77152"/>
                  <a:pt x="93333" y="73616"/>
                  <a:pt x="95101" y="68366"/>
                </a:cubicBezTo>
                <a:lnTo>
                  <a:pt x="102602" y="45809"/>
                </a:lnTo>
                <a:moveTo>
                  <a:pt x="137160" y="214313"/>
                </a:moveTo>
                <a:cubicBezTo>
                  <a:pt x="170301" y="214313"/>
                  <a:pt x="197167" y="187446"/>
                  <a:pt x="197167" y="154305"/>
                </a:cubicBezTo>
                <a:cubicBezTo>
                  <a:pt x="197167" y="121164"/>
                  <a:pt x="170301" y="94297"/>
                  <a:pt x="137160" y="94297"/>
                </a:cubicBezTo>
                <a:cubicBezTo>
                  <a:pt x="104019" y="94297"/>
                  <a:pt x="77152" y="121164"/>
                  <a:pt x="77152" y="154305"/>
                </a:cubicBezTo>
                <a:cubicBezTo>
                  <a:pt x="77152" y="187446"/>
                  <a:pt x="104019" y="214313"/>
                  <a:pt x="137160" y="214313"/>
                </a:cubicBezTo>
                <a:lnTo>
                  <a:pt x="137160" y="214313"/>
                </a:lnTo>
                <a:moveTo>
                  <a:pt x="102870" y="154305"/>
                </a:moveTo>
                <a:cubicBezTo>
                  <a:pt x="102870" y="135367"/>
                  <a:pt x="118222" y="120015"/>
                  <a:pt x="137160" y="120015"/>
                </a:cubicBezTo>
                <a:cubicBezTo>
                  <a:pt x="156098" y="120015"/>
                  <a:pt x="171450" y="135367"/>
                  <a:pt x="171450" y="154305"/>
                </a:cubicBezTo>
                <a:cubicBezTo>
                  <a:pt x="171450" y="173243"/>
                  <a:pt x="156098" y="188595"/>
                  <a:pt x="137160" y="188595"/>
                </a:cubicBezTo>
                <a:cubicBezTo>
                  <a:pt x="118222" y="188595"/>
                  <a:pt x="102870" y="173243"/>
                  <a:pt x="102870" y="154305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the Past Contentious Tense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8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Independent Practice: Short Essay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5601" b="5601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Feedback will address students' use of grammar, spelling, and punctuation.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will also focus on their application of the past continuous tense.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Feedback Focus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66257" y="209624"/>
                </a:moveTo>
                <a:cubicBezTo>
                  <a:pt x="73169" y="204588"/>
                  <a:pt x="82116" y="203302"/>
                  <a:pt x="90153" y="206195"/>
                </a:cubicBezTo>
                <a:cubicBezTo>
                  <a:pt x="104351" y="211339"/>
                  <a:pt x="120264" y="214286"/>
                  <a:pt x="137195" y="214286"/>
                </a:cubicBezTo>
                <a:cubicBezTo>
                  <a:pt x="204007" y="214286"/>
                  <a:pt x="248637" y="171155"/>
                  <a:pt x="248637" y="128561"/>
                </a:cubicBezTo>
                <a:cubicBezTo>
                  <a:pt x="248637" y="85966"/>
                  <a:pt x="204007" y="42836"/>
                  <a:pt x="137195" y="42836"/>
                </a:cubicBezTo>
                <a:cubicBezTo>
                  <a:pt x="70383" y="42836"/>
                  <a:pt x="25752" y="85966"/>
                  <a:pt x="25752" y="128561"/>
                </a:cubicBezTo>
                <a:cubicBezTo>
                  <a:pt x="25752" y="145706"/>
                  <a:pt x="32396" y="162208"/>
                  <a:pt x="44880" y="176352"/>
                </a:cubicBezTo>
                <a:cubicBezTo>
                  <a:pt x="49487" y="181549"/>
                  <a:pt x="51738" y="188408"/>
                  <a:pt x="51202" y="195373"/>
                </a:cubicBezTo>
                <a:cubicBezTo>
                  <a:pt x="50452" y="205070"/>
                  <a:pt x="48148" y="213964"/>
                  <a:pt x="45148" y="221840"/>
                </a:cubicBezTo>
                <a:cubicBezTo>
                  <a:pt x="54256" y="217608"/>
                  <a:pt x="61810" y="212893"/>
                  <a:pt x="66257" y="209678"/>
                </a:cubicBezTo>
                <a:lnTo>
                  <a:pt x="66257" y="209624"/>
                </a:lnTo>
                <a:moveTo>
                  <a:pt x="11393" y="231377"/>
                </a:moveTo>
                <a:cubicBezTo>
                  <a:pt x="12358" y="229931"/>
                  <a:pt x="13269" y="228484"/>
                  <a:pt x="14126" y="227037"/>
                </a:cubicBezTo>
                <a:cubicBezTo>
                  <a:pt x="19484" y="218143"/>
                  <a:pt x="24574" y="206463"/>
                  <a:pt x="25592" y="193337"/>
                </a:cubicBezTo>
                <a:cubicBezTo>
                  <a:pt x="9518" y="175067"/>
                  <a:pt x="35" y="152725"/>
                  <a:pt x="35" y="128561"/>
                </a:cubicBezTo>
                <a:cubicBezTo>
                  <a:pt x="35" y="67000"/>
                  <a:pt x="61435" y="17118"/>
                  <a:pt x="137195" y="17118"/>
                </a:cubicBezTo>
                <a:cubicBezTo>
                  <a:pt x="212954" y="17118"/>
                  <a:pt x="274355" y="67000"/>
                  <a:pt x="274355" y="128561"/>
                </a:cubicBezTo>
                <a:cubicBezTo>
                  <a:pt x="274355" y="190122"/>
                  <a:pt x="212954" y="240003"/>
                  <a:pt x="137195" y="240003"/>
                </a:cubicBezTo>
                <a:cubicBezTo>
                  <a:pt x="117317" y="240003"/>
                  <a:pt x="98458" y="236574"/>
                  <a:pt x="81420" y="230413"/>
                </a:cubicBezTo>
                <a:cubicBezTo>
                  <a:pt x="75044" y="235074"/>
                  <a:pt x="64650" y="241450"/>
                  <a:pt x="52327" y="246808"/>
                </a:cubicBezTo>
                <a:cubicBezTo>
                  <a:pt x="44237" y="250344"/>
                  <a:pt x="35021" y="253559"/>
                  <a:pt x="25484" y="255434"/>
                </a:cubicBezTo>
                <a:cubicBezTo>
                  <a:pt x="25056" y="255541"/>
                  <a:pt x="24627" y="255595"/>
                  <a:pt x="24199" y="255702"/>
                </a:cubicBezTo>
                <a:cubicBezTo>
                  <a:pt x="21841" y="256130"/>
                  <a:pt x="19537" y="256505"/>
                  <a:pt x="17126" y="256720"/>
                </a:cubicBezTo>
                <a:cubicBezTo>
                  <a:pt x="17019" y="256720"/>
                  <a:pt x="16858" y="256773"/>
                  <a:pt x="16751" y="256773"/>
                </a:cubicBezTo>
                <a:cubicBezTo>
                  <a:pt x="14019" y="257041"/>
                  <a:pt x="11286" y="257202"/>
                  <a:pt x="8554" y="257202"/>
                </a:cubicBezTo>
                <a:cubicBezTo>
                  <a:pt x="5071" y="257202"/>
                  <a:pt x="1964" y="255112"/>
                  <a:pt x="624" y="251898"/>
                </a:cubicBezTo>
                <a:cubicBezTo>
                  <a:pt x="-715" y="248683"/>
                  <a:pt x="35" y="245040"/>
                  <a:pt x="2446" y="242575"/>
                </a:cubicBezTo>
                <a:cubicBezTo>
                  <a:pt x="4642" y="240325"/>
                  <a:pt x="6625" y="237914"/>
                  <a:pt x="8500" y="235342"/>
                </a:cubicBezTo>
                <a:cubicBezTo>
                  <a:pt x="9411" y="234110"/>
                  <a:pt x="10268" y="232878"/>
                  <a:pt x="11072" y="231645"/>
                </a:cubicBezTo>
                <a:lnTo>
                  <a:pt x="11233" y="231377"/>
                </a:lnTo>
                <a:lnTo>
                  <a:pt x="11393" y="23137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assessment includes a written test, a group presentation, and a written essay.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methods effectively evaluate student skills.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Assessment Methods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647" y="193207"/>
                </a:moveTo>
                <a:lnTo>
                  <a:pt x="7324" y="235052"/>
                </a:lnTo>
                <a:lnTo>
                  <a:pt x="680" y="257662"/>
                </a:lnTo>
                <a:cubicBezTo>
                  <a:pt x="-659" y="262216"/>
                  <a:pt x="573" y="267091"/>
                  <a:pt x="3895" y="270413"/>
                </a:cubicBezTo>
                <a:cubicBezTo>
                  <a:pt x="7217" y="273735"/>
                  <a:pt x="12092" y="274967"/>
                  <a:pt x="16593" y="273682"/>
                </a:cubicBezTo>
                <a:lnTo>
                  <a:pt x="39257" y="266984"/>
                </a:lnTo>
                <a:lnTo>
                  <a:pt x="81101" y="254661"/>
                </a:lnTo>
                <a:cubicBezTo>
                  <a:pt x="86673" y="253054"/>
                  <a:pt x="91870" y="250375"/>
                  <a:pt x="96424" y="246892"/>
                </a:cubicBezTo>
                <a:lnTo>
                  <a:pt x="96585" y="247000"/>
                </a:lnTo>
                <a:lnTo>
                  <a:pt x="96853" y="246571"/>
                </a:lnTo>
                <a:cubicBezTo>
                  <a:pt x="97603" y="245982"/>
                  <a:pt x="98300" y="245392"/>
                  <a:pt x="98996" y="244803"/>
                </a:cubicBezTo>
                <a:cubicBezTo>
                  <a:pt x="99746" y="244160"/>
                  <a:pt x="100443" y="243464"/>
                  <a:pt x="101139" y="242767"/>
                </a:cubicBezTo>
                <a:lnTo>
                  <a:pt x="264124" y="79836"/>
                </a:lnTo>
                <a:cubicBezTo>
                  <a:pt x="275857" y="68102"/>
                  <a:pt x="277304" y="50046"/>
                  <a:pt x="268517" y="36706"/>
                </a:cubicBezTo>
                <a:cubicBezTo>
                  <a:pt x="267285" y="34830"/>
                  <a:pt x="265785" y="33009"/>
                  <a:pt x="264124" y="31348"/>
                </a:cubicBezTo>
                <a:lnTo>
                  <a:pt x="243014" y="10184"/>
                </a:lnTo>
                <a:cubicBezTo>
                  <a:pt x="229619" y="-3210"/>
                  <a:pt x="207920" y="-3210"/>
                  <a:pt x="194526" y="10184"/>
                </a:cubicBezTo>
                <a:lnTo>
                  <a:pt x="31541" y="173169"/>
                </a:lnTo>
                <a:cubicBezTo>
                  <a:pt x="30202" y="174508"/>
                  <a:pt x="28916" y="175955"/>
                  <a:pt x="27737" y="177455"/>
                </a:cubicBezTo>
                <a:lnTo>
                  <a:pt x="27309" y="177723"/>
                </a:lnTo>
                <a:lnTo>
                  <a:pt x="27416" y="177884"/>
                </a:lnTo>
                <a:cubicBezTo>
                  <a:pt x="23933" y="182438"/>
                  <a:pt x="21308" y="187635"/>
                  <a:pt x="19647" y="193207"/>
                </a:cubicBezTo>
                <a:lnTo>
                  <a:pt x="19647" y="193207"/>
                </a:lnTo>
                <a:moveTo>
                  <a:pt x="205349" y="102178"/>
                </a:moveTo>
                <a:lnTo>
                  <a:pt x="105908" y="201619"/>
                </a:lnTo>
                <a:lnTo>
                  <a:pt x="79333" y="194975"/>
                </a:lnTo>
                <a:lnTo>
                  <a:pt x="72689" y="168401"/>
                </a:lnTo>
                <a:lnTo>
                  <a:pt x="172130" y="68960"/>
                </a:lnTo>
                <a:lnTo>
                  <a:pt x="205349" y="102178"/>
                </a:lnTo>
                <a:moveTo>
                  <a:pt x="52115" y="192136"/>
                </a:moveTo>
                <a:lnTo>
                  <a:pt x="56241" y="208745"/>
                </a:lnTo>
                <a:cubicBezTo>
                  <a:pt x="57366" y="213353"/>
                  <a:pt x="61009" y="216942"/>
                  <a:pt x="65617" y="218121"/>
                </a:cubicBezTo>
                <a:lnTo>
                  <a:pt x="82226" y="222247"/>
                </a:lnTo>
                <a:lnTo>
                  <a:pt x="78261" y="228247"/>
                </a:lnTo>
                <a:cubicBezTo>
                  <a:pt x="76868" y="228998"/>
                  <a:pt x="75422" y="229641"/>
                  <a:pt x="73922" y="230069"/>
                </a:cubicBezTo>
                <a:lnTo>
                  <a:pt x="61384" y="233766"/>
                </a:lnTo>
                <a:lnTo>
                  <a:pt x="31970" y="242339"/>
                </a:lnTo>
                <a:lnTo>
                  <a:pt x="40596" y="212978"/>
                </a:lnTo>
                <a:lnTo>
                  <a:pt x="44293" y="200440"/>
                </a:lnTo>
                <a:cubicBezTo>
                  <a:pt x="44722" y="198940"/>
                  <a:pt x="45365" y="197440"/>
                  <a:pt x="46115" y="196101"/>
                </a:cubicBezTo>
                <a:lnTo>
                  <a:pt x="52115" y="192136"/>
                </a:lnTo>
                <a:moveTo>
                  <a:pt x="169076" y="117019"/>
                </a:moveTo>
                <a:cubicBezTo>
                  <a:pt x="172398" y="113697"/>
                  <a:pt x="172398" y="108232"/>
                  <a:pt x="169076" y="104911"/>
                </a:cubicBezTo>
                <a:cubicBezTo>
                  <a:pt x="165755" y="101589"/>
                  <a:pt x="160290" y="101589"/>
                  <a:pt x="156968" y="104911"/>
                </a:cubicBezTo>
                <a:lnTo>
                  <a:pt x="105533" y="156346"/>
                </a:lnTo>
                <a:cubicBezTo>
                  <a:pt x="102211" y="159667"/>
                  <a:pt x="102211" y="165132"/>
                  <a:pt x="105533" y="168454"/>
                </a:cubicBezTo>
                <a:cubicBezTo>
                  <a:pt x="108855" y="171776"/>
                  <a:pt x="114320" y="171776"/>
                  <a:pt x="117641" y="168454"/>
                </a:cubicBezTo>
                <a:lnTo>
                  <a:pt x="169076" y="11701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teacher will assess how well students grasp the past continuous tense.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helps identify students' support needs.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Check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84309" y="34290"/>
                </a:moveTo>
                <a:lnTo>
                  <a:pt x="205740" y="34290"/>
                </a:lnTo>
                <a:cubicBezTo>
                  <a:pt x="224653" y="34290"/>
                  <a:pt x="240030" y="49667"/>
                  <a:pt x="240030" y="68580"/>
                </a:cubicBezTo>
                <a:lnTo>
                  <a:pt x="240030" y="240030"/>
                </a:lnTo>
                <a:cubicBezTo>
                  <a:pt x="240030" y="258943"/>
                  <a:pt x="224653" y="274320"/>
                  <a:pt x="205740" y="274320"/>
                </a:cubicBezTo>
                <a:lnTo>
                  <a:pt x="68580" y="274320"/>
                </a:lnTo>
                <a:cubicBezTo>
                  <a:pt x="49667" y="274320"/>
                  <a:pt x="34290" y="258943"/>
                  <a:pt x="34290" y="240030"/>
                </a:cubicBezTo>
                <a:lnTo>
                  <a:pt x="34290" y="68580"/>
                </a:lnTo>
                <a:cubicBezTo>
                  <a:pt x="34290" y="49667"/>
                  <a:pt x="49667" y="34290"/>
                  <a:pt x="68580" y="34290"/>
                </a:cubicBezTo>
                <a:lnTo>
                  <a:pt x="90011" y="34290"/>
                </a:lnTo>
                <a:lnTo>
                  <a:pt x="95155" y="34290"/>
                </a:lnTo>
                <a:cubicBezTo>
                  <a:pt x="99120" y="14734"/>
                  <a:pt x="116425" y="0"/>
                  <a:pt x="137160" y="0"/>
                </a:cubicBezTo>
                <a:cubicBezTo>
                  <a:pt x="157895" y="0"/>
                  <a:pt x="175200" y="14734"/>
                  <a:pt x="179165" y="34290"/>
                </a:cubicBezTo>
                <a:lnTo>
                  <a:pt x="184309" y="34290"/>
                </a:lnTo>
                <a:moveTo>
                  <a:pt x="68580" y="60008"/>
                </a:moveTo>
                <a:cubicBezTo>
                  <a:pt x="63865" y="60008"/>
                  <a:pt x="60008" y="63865"/>
                  <a:pt x="60008" y="68580"/>
                </a:cubicBezTo>
                <a:lnTo>
                  <a:pt x="60008" y="240030"/>
                </a:lnTo>
                <a:cubicBezTo>
                  <a:pt x="60008" y="244745"/>
                  <a:pt x="63865" y="248602"/>
                  <a:pt x="68580" y="248602"/>
                </a:cubicBezTo>
                <a:lnTo>
                  <a:pt x="205740" y="248602"/>
                </a:lnTo>
                <a:cubicBezTo>
                  <a:pt x="210455" y="248602"/>
                  <a:pt x="214313" y="244745"/>
                  <a:pt x="214313" y="240030"/>
                </a:cubicBezTo>
                <a:lnTo>
                  <a:pt x="214313" y="68580"/>
                </a:lnTo>
                <a:cubicBezTo>
                  <a:pt x="214313" y="63865"/>
                  <a:pt x="210455" y="60007"/>
                  <a:pt x="205740" y="60007"/>
                </a:cubicBezTo>
                <a:lnTo>
                  <a:pt x="197168" y="60007"/>
                </a:lnTo>
                <a:lnTo>
                  <a:pt x="197168" y="72866"/>
                </a:lnTo>
                <a:cubicBezTo>
                  <a:pt x="197168" y="79992"/>
                  <a:pt x="191435" y="85725"/>
                  <a:pt x="184309" y="85725"/>
                </a:cubicBezTo>
                <a:lnTo>
                  <a:pt x="137160" y="85725"/>
                </a:lnTo>
                <a:lnTo>
                  <a:pt x="90011" y="85725"/>
                </a:lnTo>
                <a:cubicBezTo>
                  <a:pt x="82885" y="85725"/>
                  <a:pt x="77153" y="79992"/>
                  <a:pt x="77153" y="72866"/>
                </a:cubicBezTo>
                <a:lnTo>
                  <a:pt x="77153" y="60007"/>
                </a:lnTo>
                <a:lnTo>
                  <a:pt x="68580" y="60008"/>
                </a:lnTo>
                <a:moveTo>
                  <a:pt x="137160" y="55721"/>
                </a:moveTo>
                <a:cubicBezTo>
                  <a:pt x="144262" y="55721"/>
                  <a:pt x="150019" y="49964"/>
                  <a:pt x="150019" y="42863"/>
                </a:cubicBezTo>
                <a:cubicBezTo>
                  <a:pt x="150019" y="35761"/>
                  <a:pt x="144262" y="30004"/>
                  <a:pt x="137160" y="30004"/>
                </a:cubicBezTo>
                <a:cubicBezTo>
                  <a:pt x="130058" y="30004"/>
                  <a:pt x="124301" y="35761"/>
                  <a:pt x="124301" y="42863"/>
                </a:cubicBezTo>
                <a:cubicBezTo>
                  <a:pt x="124301" y="49964"/>
                  <a:pt x="130058" y="55721"/>
                  <a:pt x="137160" y="55721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the Past Contentious Tense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9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Assessment and Feedback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5601" b="5601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Review the definition and usage of the past tense.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Focus on the rules, exceptions, and context for effective application.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Points to Remember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the past tense improves overall language proficiency.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helps students grasp the nuances of English better.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Enhancing Language Skills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647" y="193207"/>
                </a:moveTo>
                <a:lnTo>
                  <a:pt x="7324" y="235052"/>
                </a:lnTo>
                <a:lnTo>
                  <a:pt x="680" y="257662"/>
                </a:lnTo>
                <a:cubicBezTo>
                  <a:pt x="-659" y="262216"/>
                  <a:pt x="573" y="267091"/>
                  <a:pt x="3895" y="270413"/>
                </a:cubicBezTo>
                <a:cubicBezTo>
                  <a:pt x="7217" y="273735"/>
                  <a:pt x="12092" y="274967"/>
                  <a:pt x="16593" y="273682"/>
                </a:cubicBezTo>
                <a:lnTo>
                  <a:pt x="39257" y="266984"/>
                </a:lnTo>
                <a:lnTo>
                  <a:pt x="81101" y="254661"/>
                </a:lnTo>
                <a:cubicBezTo>
                  <a:pt x="86673" y="253054"/>
                  <a:pt x="91870" y="250375"/>
                  <a:pt x="96424" y="246892"/>
                </a:cubicBezTo>
                <a:lnTo>
                  <a:pt x="96585" y="247000"/>
                </a:lnTo>
                <a:lnTo>
                  <a:pt x="96853" y="246571"/>
                </a:lnTo>
                <a:cubicBezTo>
                  <a:pt x="97603" y="245982"/>
                  <a:pt x="98300" y="245392"/>
                  <a:pt x="98996" y="244803"/>
                </a:cubicBezTo>
                <a:cubicBezTo>
                  <a:pt x="99746" y="244160"/>
                  <a:pt x="100443" y="243464"/>
                  <a:pt x="101139" y="242767"/>
                </a:cubicBezTo>
                <a:lnTo>
                  <a:pt x="264124" y="79836"/>
                </a:lnTo>
                <a:cubicBezTo>
                  <a:pt x="275857" y="68102"/>
                  <a:pt x="277304" y="50046"/>
                  <a:pt x="268517" y="36706"/>
                </a:cubicBezTo>
                <a:cubicBezTo>
                  <a:pt x="267285" y="34830"/>
                  <a:pt x="265785" y="33009"/>
                  <a:pt x="264124" y="31348"/>
                </a:cubicBezTo>
                <a:lnTo>
                  <a:pt x="243014" y="10184"/>
                </a:lnTo>
                <a:cubicBezTo>
                  <a:pt x="229619" y="-3210"/>
                  <a:pt x="207920" y="-3210"/>
                  <a:pt x="194526" y="10184"/>
                </a:cubicBezTo>
                <a:lnTo>
                  <a:pt x="31541" y="173169"/>
                </a:lnTo>
                <a:cubicBezTo>
                  <a:pt x="30202" y="174508"/>
                  <a:pt x="28916" y="175955"/>
                  <a:pt x="27737" y="177455"/>
                </a:cubicBezTo>
                <a:lnTo>
                  <a:pt x="27309" y="177723"/>
                </a:lnTo>
                <a:lnTo>
                  <a:pt x="27416" y="177884"/>
                </a:lnTo>
                <a:cubicBezTo>
                  <a:pt x="23933" y="182438"/>
                  <a:pt x="21308" y="187635"/>
                  <a:pt x="19647" y="193207"/>
                </a:cubicBezTo>
                <a:lnTo>
                  <a:pt x="19647" y="193207"/>
                </a:lnTo>
                <a:moveTo>
                  <a:pt x="205349" y="102178"/>
                </a:moveTo>
                <a:lnTo>
                  <a:pt x="105908" y="201619"/>
                </a:lnTo>
                <a:lnTo>
                  <a:pt x="79333" y="194975"/>
                </a:lnTo>
                <a:lnTo>
                  <a:pt x="72689" y="168401"/>
                </a:lnTo>
                <a:lnTo>
                  <a:pt x="172130" y="68960"/>
                </a:lnTo>
                <a:lnTo>
                  <a:pt x="205349" y="102178"/>
                </a:lnTo>
                <a:moveTo>
                  <a:pt x="52115" y="192136"/>
                </a:moveTo>
                <a:lnTo>
                  <a:pt x="56241" y="208745"/>
                </a:lnTo>
                <a:cubicBezTo>
                  <a:pt x="57366" y="213353"/>
                  <a:pt x="61009" y="216942"/>
                  <a:pt x="65617" y="218121"/>
                </a:cubicBezTo>
                <a:lnTo>
                  <a:pt x="82226" y="222247"/>
                </a:lnTo>
                <a:lnTo>
                  <a:pt x="78261" y="228247"/>
                </a:lnTo>
                <a:cubicBezTo>
                  <a:pt x="76868" y="228998"/>
                  <a:pt x="75422" y="229641"/>
                  <a:pt x="73922" y="230069"/>
                </a:cubicBezTo>
                <a:lnTo>
                  <a:pt x="61384" y="233766"/>
                </a:lnTo>
                <a:lnTo>
                  <a:pt x="31970" y="242339"/>
                </a:lnTo>
                <a:lnTo>
                  <a:pt x="40596" y="212978"/>
                </a:lnTo>
                <a:lnTo>
                  <a:pt x="44293" y="200440"/>
                </a:lnTo>
                <a:cubicBezTo>
                  <a:pt x="44722" y="198940"/>
                  <a:pt x="45365" y="197440"/>
                  <a:pt x="46115" y="196101"/>
                </a:cubicBezTo>
                <a:lnTo>
                  <a:pt x="52115" y="192136"/>
                </a:lnTo>
                <a:moveTo>
                  <a:pt x="169076" y="117019"/>
                </a:moveTo>
                <a:cubicBezTo>
                  <a:pt x="172398" y="113697"/>
                  <a:pt x="172398" y="108232"/>
                  <a:pt x="169076" y="104911"/>
                </a:cubicBezTo>
                <a:cubicBezTo>
                  <a:pt x="165755" y="101589"/>
                  <a:pt x="160290" y="101589"/>
                  <a:pt x="156968" y="104911"/>
                </a:cubicBezTo>
                <a:lnTo>
                  <a:pt x="105533" y="156346"/>
                </a:lnTo>
                <a:cubicBezTo>
                  <a:pt x="102211" y="159667"/>
                  <a:pt x="102211" y="165132"/>
                  <a:pt x="105533" y="168454"/>
                </a:cubicBezTo>
                <a:cubicBezTo>
                  <a:pt x="108855" y="171776"/>
                  <a:pt x="114320" y="171776"/>
                  <a:pt x="117641" y="168454"/>
                </a:cubicBezTo>
                <a:lnTo>
                  <a:pt x="169076" y="11701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past tense is a fundamental aspect of English that enhances communication.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it allows for clearer expression and understanding.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 and Review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the Past Contentious Tense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10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 and Review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5601" b="5601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Provide practice opportunities for the past continuous tense in various contexts.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Include both writing and conversation exercises to enhance skills.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Practice Opportunities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Create a respectful environment for students to share their thoughts.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Encourage open dialogue to build confidence in language use.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Safe Environment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7218"/>
                </a:moveTo>
                <a:lnTo>
                  <a:pt x="39112" y="68794"/>
                </a:lnTo>
                <a:cubicBezTo>
                  <a:pt x="35951" y="70134"/>
                  <a:pt x="34236" y="72973"/>
                  <a:pt x="34290" y="75652"/>
                </a:cubicBezTo>
                <a:cubicBezTo>
                  <a:pt x="34558" y="124623"/>
                  <a:pt x="54864" y="209223"/>
                  <a:pt x="134160" y="247156"/>
                </a:cubicBezTo>
                <a:cubicBezTo>
                  <a:pt x="136088" y="248067"/>
                  <a:pt x="138339" y="248067"/>
                  <a:pt x="140214" y="247156"/>
                </a:cubicBezTo>
                <a:cubicBezTo>
                  <a:pt x="219510" y="209169"/>
                  <a:pt x="239816" y="124623"/>
                  <a:pt x="240030" y="75599"/>
                </a:cubicBezTo>
                <a:cubicBezTo>
                  <a:pt x="240030" y="72920"/>
                  <a:pt x="238369" y="70134"/>
                  <a:pt x="235208" y="68741"/>
                </a:cubicBezTo>
                <a:lnTo>
                  <a:pt x="137160" y="27218"/>
                </a:lnTo>
                <a:moveTo>
                  <a:pt x="144339" y="2304"/>
                </a:moveTo>
                <a:lnTo>
                  <a:pt x="245227" y="45113"/>
                </a:lnTo>
                <a:cubicBezTo>
                  <a:pt x="257014" y="50095"/>
                  <a:pt x="265801" y="61722"/>
                  <a:pt x="265748" y="75759"/>
                </a:cubicBezTo>
                <a:cubicBezTo>
                  <a:pt x="265480" y="128909"/>
                  <a:pt x="243620" y="226153"/>
                  <a:pt x="151305" y="270355"/>
                </a:cubicBezTo>
                <a:cubicBezTo>
                  <a:pt x="142357" y="274641"/>
                  <a:pt x="131963" y="274641"/>
                  <a:pt x="123015" y="270355"/>
                </a:cubicBezTo>
                <a:cubicBezTo>
                  <a:pt x="30700" y="226153"/>
                  <a:pt x="8841" y="128909"/>
                  <a:pt x="8573" y="75759"/>
                </a:cubicBezTo>
                <a:cubicBezTo>
                  <a:pt x="8519" y="61722"/>
                  <a:pt x="17306" y="50095"/>
                  <a:pt x="29093" y="45113"/>
                </a:cubicBezTo>
                <a:lnTo>
                  <a:pt x="130034" y="2304"/>
                </a:lnTo>
                <a:cubicBezTo>
                  <a:pt x="132231" y="1286"/>
                  <a:pt x="134696" y="750"/>
                  <a:pt x="137160" y="750"/>
                </a:cubicBezTo>
                <a:cubicBezTo>
                  <a:pt x="139625" y="750"/>
                  <a:pt x="142089" y="1286"/>
                  <a:pt x="144340" y="2304"/>
                </a:cubicBezTo>
                <a:lnTo>
                  <a:pt x="144339" y="2304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Use real-life examples to illustrate the past continuous tense.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helps students understand its everyday application.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Real-Life Examples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8100" y="57150"/>
                </a:moveTo>
                <a:cubicBezTo>
                  <a:pt x="38100" y="55055"/>
                  <a:pt x="39815" y="53340"/>
                  <a:pt x="41910" y="53340"/>
                </a:cubicBezTo>
                <a:lnTo>
                  <a:pt x="232410" y="53340"/>
                </a:lnTo>
                <a:cubicBezTo>
                  <a:pt x="234505" y="53340"/>
                  <a:pt x="236220" y="55054"/>
                  <a:pt x="236220" y="57150"/>
                </a:cubicBezTo>
                <a:lnTo>
                  <a:pt x="236220" y="205740"/>
                </a:lnTo>
                <a:lnTo>
                  <a:pt x="259080" y="205740"/>
                </a:lnTo>
                <a:lnTo>
                  <a:pt x="259080" y="57150"/>
                </a:lnTo>
                <a:cubicBezTo>
                  <a:pt x="259080" y="42434"/>
                  <a:pt x="247126" y="30480"/>
                  <a:pt x="232410" y="30480"/>
                </a:cubicBezTo>
                <a:lnTo>
                  <a:pt x="41910" y="30480"/>
                </a:lnTo>
                <a:cubicBezTo>
                  <a:pt x="27194" y="30480"/>
                  <a:pt x="15240" y="42434"/>
                  <a:pt x="15240" y="57150"/>
                </a:cubicBezTo>
                <a:lnTo>
                  <a:pt x="15240" y="205740"/>
                </a:lnTo>
                <a:lnTo>
                  <a:pt x="38100" y="205740"/>
                </a:lnTo>
                <a:lnTo>
                  <a:pt x="38100" y="57150"/>
                </a:lnTo>
                <a:moveTo>
                  <a:pt x="106680" y="209550"/>
                </a:moveTo>
                <a:lnTo>
                  <a:pt x="106680" y="220980"/>
                </a:lnTo>
                <a:lnTo>
                  <a:pt x="11430" y="220980"/>
                </a:lnTo>
                <a:cubicBezTo>
                  <a:pt x="5096" y="220980"/>
                  <a:pt x="0" y="226076"/>
                  <a:pt x="0" y="232410"/>
                </a:cubicBezTo>
                <a:cubicBezTo>
                  <a:pt x="0" y="238744"/>
                  <a:pt x="5096" y="243840"/>
                  <a:pt x="11430" y="243840"/>
                </a:cubicBezTo>
                <a:lnTo>
                  <a:pt x="106680" y="243840"/>
                </a:lnTo>
                <a:lnTo>
                  <a:pt x="118110" y="243840"/>
                </a:lnTo>
                <a:lnTo>
                  <a:pt x="186690" y="243840"/>
                </a:lnTo>
                <a:lnTo>
                  <a:pt x="198120" y="243840"/>
                </a:lnTo>
                <a:lnTo>
                  <a:pt x="262890" y="243840"/>
                </a:lnTo>
                <a:cubicBezTo>
                  <a:pt x="269224" y="243840"/>
                  <a:pt x="274320" y="238744"/>
                  <a:pt x="274320" y="232410"/>
                </a:cubicBezTo>
                <a:cubicBezTo>
                  <a:pt x="274320" y="226076"/>
                  <a:pt x="269224" y="220980"/>
                  <a:pt x="262890" y="220980"/>
                </a:cubicBezTo>
                <a:lnTo>
                  <a:pt x="198120" y="220980"/>
                </a:lnTo>
                <a:lnTo>
                  <a:pt x="198120" y="209550"/>
                </a:lnTo>
                <a:cubicBezTo>
                  <a:pt x="198120" y="194834"/>
                  <a:pt x="186166" y="182880"/>
                  <a:pt x="171450" y="182880"/>
                </a:cubicBezTo>
                <a:lnTo>
                  <a:pt x="133350" y="182880"/>
                </a:lnTo>
                <a:cubicBezTo>
                  <a:pt x="118634" y="182880"/>
                  <a:pt x="106680" y="194834"/>
                  <a:pt x="106680" y="209550"/>
                </a:cubicBezTo>
                <a:lnTo>
                  <a:pt x="106680" y="209550"/>
                </a:lnTo>
                <a:moveTo>
                  <a:pt x="175260" y="209550"/>
                </a:moveTo>
                <a:lnTo>
                  <a:pt x="175260" y="220980"/>
                </a:lnTo>
                <a:lnTo>
                  <a:pt x="129540" y="220980"/>
                </a:lnTo>
                <a:lnTo>
                  <a:pt x="129540" y="209550"/>
                </a:lnTo>
                <a:cubicBezTo>
                  <a:pt x="129540" y="207455"/>
                  <a:pt x="131255" y="205740"/>
                  <a:pt x="133350" y="205740"/>
                </a:cubicBezTo>
                <a:lnTo>
                  <a:pt x="171450" y="205740"/>
                </a:lnTo>
                <a:cubicBezTo>
                  <a:pt x="173546" y="205740"/>
                  <a:pt x="175260" y="207455"/>
                  <a:pt x="175260" y="20955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the Past Contentious Tense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11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Teaching Tips and Strategies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429" b="429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Role-playing and writing exercises allowed practical application of the past tense.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activities connected learning to real-life situations.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Real-Life Application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647" y="193207"/>
                </a:moveTo>
                <a:lnTo>
                  <a:pt x="7324" y="235052"/>
                </a:lnTo>
                <a:lnTo>
                  <a:pt x="680" y="257662"/>
                </a:lnTo>
                <a:cubicBezTo>
                  <a:pt x="-659" y="262216"/>
                  <a:pt x="573" y="267091"/>
                  <a:pt x="3895" y="270413"/>
                </a:cubicBezTo>
                <a:cubicBezTo>
                  <a:pt x="7217" y="273735"/>
                  <a:pt x="12092" y="274967"/>
                  <a:pt x="16593" y="273682"/>
                </a:cubicBezTo>
                <a:lnTo>
                  <a:pt x="39257" y="266984"/>
                </a:lnTo>
                <a:lnTo>
                  <a:pt x="81101" y="254661"/>
                </a:lnTo>
                <a:cubicBezTo>
                  <a:pt x="86673" y="253054"/>
                  <a:pt x="91870" y="250375"/>
                  <a:pt x="96424" y="246892"/>
                </a:cubicBezTo>
                <a:lnTo>
                  <a:pt x="96585" y="247000"/>
                </a:lnTo>
                <a:lnTo>
                  <a:pt x="96853" y="246571"/>
                </a:lnTo>
                <a:cubicBezTo>
                  <a:pt x="97603" y="245982"/>
                  <a:pt x="98300" y="245392"/>
                  <a:pt x="98996" y="244803"/>
                </a:cubicBezTo>
                <a:cubicBezTo>
                  <a:pt x="99746" y="244160"/>
                  <a:pt x="100443" y="243464"/>
                  <a:pt x="101139" y="242767"/>
                </a:cubicBezTo>
                <a:lnTo>
                  <a:pt x="264124" y="79836"/>
                </a:lnTo>
                <a:cubicBezTo>
                  <a:pt x="275857" y="68102"/>
                  <a:pt x="277304" y="50046"/>
                  <a:pt x="268517" y="36706"/>
                </a:cubicBezTo>
                <a:cubicBezTo>
                  <a:pt x="267285" y="34830"/>
                  <a:pt x="265785" y="33009"/>
                  <a:pt x="264124" y="31348"/>
                </a:cubicBezTo>
                <a:lnTo>
                  <a:pt x="243014" y="10184"/>
                </a:lnTo>
                <a:cubicBezTo>
                  <a:pt x="229619" y="-3210"/>
                  <a:pt x="207920" y="-3210"/>
                  <a:pt x="194526" y="10184"/>
                </a:cubicBezTo>
                <a:lnTo>
                  <a:pt x="31541" y="173169"/>
                </a:lnTo>
                <a:cubicBezTo>
                  <a:pt x="30202" y="174508"/>
                  <a:pt x="28916" y="175955"/>
                  <a:pt x="27737" y="177455"/>
                </a:cubicBezTo>
                <a:lnTo>
                  <a:pt x="27309" y="177723"/>
                </a:lnTo>
                <a:lnTo>
                  <a:pt x="27416" y="177884"/>
                </a:lnTo>
                <a:cubicBezTo>
                  <a:pt x="23933" y="182438"/>
                  <a:pt x="21308" y="187635"/>
                  <a:pt x="19647" y="193207"/>
                </a:cubicBezTo>
                <a:lnTo>
                  <a:pt x="19647" y="193207"/>
                </a:lnTo>
                <a:moveTo>
                  <a:pt x="205349" y="102178"/>
                </a:moveTo>
                <a:lnTo>
                  <a:pt x="105908" y="201619"/>
                </a:lnTo>
                <a:lnTo>
                  <a:pt x="79333" y="194975"/>
                </a:lnTo>
                <a:lnTo>
                  <a:pt x="72689" y="168401"/>
                </a:lnTo>
                <a:lnTo>
                  <a:pt x="172130" y="68960"/>
                </a:lnTo>
                <a:lnTo>
                  <a:pt x="205349" y="102178"/>
                </a:lnTo>
                <a:moveTo>
                  <a:pt x="52115" y="192136"/>
                </a:moveTo>
                <a:lnTo>
                  <a:pt x="56241" y="208745"/>
                </a:lnTo>
                <a:cubicBezTo>
                  <a:pt x="57366" y="213353"/>
                  <a:pt x="61009" y="216942"/>
                  <a:pt x="65617" y="218121"/>
                </a:cubicBezTo>
                <a:lnTo>
                  <a:pt x="82226" y="222247"/>
                </a:lnTo>
                <a:lnTo>
                  <a:pt x="78261" y="228247"/>
                </a:lnTo>
                <a:cubicBezTo>
                  <a:pt x="76868" y="228998"/>
                  <a:pt x="75422" y="229641"/>
                  <a:pt x="73922" y="230069"/>
                </a:cubicBezTo>
                <a:lnTo>
                  <a:pt x="61384" y="233766"/>
                </a:lnTo>
                <a:lnTo>
                  <a:pt x="31970" y="242339"/>
                </a:lnTo>
                <a:lnTo>
                  <a:pt x="40596" y="212978"/>
                </a:lnTo>
                <a:lnTo>
                  <a:pt x="44293" y="200440"/>
                </a:lnTo>
                <a:cubicBezTo>
                  <a:pt x="44722" y="198940"/>
                  <a:pt x="45365" y="197440"/>
                  <a:pt x="46115" y="196101"/>
                </a:cubicBezTo>
                <a:lnTo>
                  <a:pt x="52115" y="192136"/>
                </a:lnTo>
                <a:moveTo>
                  <a:pt x="169076" y="117019"/>
                </a:moveTo>
                <a:cubicBezTo>
                  <a:pt x="172398" y="113697"/>
                  <a:pt x="172398" y="108232"/>
                  <a:pt x="169076" y="104911"/>
                </a:cubicBezTo>
                <a:cubicBezTo>
                  <a:pt x="165755" y="101589"/>
                  <a:pt x="160290" y="101589"/>
                  <a:pt x="156968" y="104911"/>
                </a:cubicBezTo>
                <a:lnTo>
                  <a:pt x="105533" y="156346"/>
                </a:lnTo>
                <a:cubicBezTo>
                  <a:pt x="102211" y="159667"/>
                  <a:pt x="102211" y="165132"/>
                  <a:pt x="105533" y="168454"/>
                </a:cubicBezTo>
                <a:cubicBezTo>
                  <a:pt x="108855" y="171776"/>
                  <a:pt x="114320" y="171776"/>
                  <a:pt x="117641" y="168454"/>
                </a:cubicBezTo>
                <a:lnTo>
                  <a:pt x="169076" y="11701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demonstrated a solid grasp of past tense structure.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used it correctly in various contexts.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Past Tense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Interactive activities effectively engaged students.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strategies promoted active participation.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Engagement Strategies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3524" y="133356"/>
                </a:moveTo>
                <a:cubicBezTo>
                  <a:pt x="201239" y="122319"/>
                  <a:pt x="205740" y="108871"/>
                  <a:pt x="205740" y="94297"/>
                </a:cubicBezTo>
                <a:cubicBezTo>
                  <a:pt x="205740" y="56418"/>
                  <a:pt x="175040" y="25717"/>
                  <a:pt x="137160" y="25717"/>
                </a:cubicBezTo>
                <a:cubicBezTo>
                  <a:pt x="99280" y="25717"/>
                  <a:pt x="68580" y="56418"/>
                  <a:pt x="68580" y="94297"/>
                </a:cubicBezTo>
                <a:cubicBezTo>
                  <a:pt x="68580" y="108871"/>
                  <a:pt x="73081" y="122319"/>
                  <a:pt x="80796" y="133356"/>
                </a:cubicBezTo>
                <a:cubicBezTo>
                  <a:pt x="82778" y="136196"/>
                  <a:pt x="85136" y="139410"/>
                  <a:pt x="87654" y="142839"/>
                </a:cubicBezTo>
                <a:lnTo>
                  <a:pt x="87654" y="142839"/>
                </a:lnTo>
                <a:cubicBezTo>
                  <a:pt x="94565" y="152323"/>
                  <a:pt x="102816" y="163681"/>
                  <a:pt x="108978" y="174879"/>
                </a:cubicBezTo>
                <a:cubicBezTo>
                  <a:pt x="114550" y="185059"/>
                  <a:pt x="117390" y="195667"/>
                  <a:pt x="118783" y="205686"/>
                </a:cubicBezTo>
                <a:lnTo>
                  <a:pt x="92690" y="205740"/>
                </a:lnTo>
                <a:cubicBezTo>
                  <a:pt x="91511" y="199311"/>
                  <a:pt x="89529" y="193042"/>
                  <a:pt x="86368" y="187256"/>
                </a:cubicBezTo>
                <a:cubicBezTo>
                  <a:pt x="81064" y="177612"/>
                  <a:pt x="74474" y="168557"/>
                  <a:pt x="67883" y="159502"/>
                </a:cubicBezTo>
                <a:lnTo>
                  <a:pt x="67883" y="159502"/>
                </a:lnTo>
                <a:lnTo>
                  <a:pt x="67883" y="159502"/>
                </a:lnTo>
                <a:cubicBezTo>
                  <a:pt x="65097" y="155698"/>
                  <a:pt x="62311" y="151894"/>
                  <a:pt x="59632" y="148036"/>
                </a:cubicBezTo>
                <a:cubicBezTo>
                  <a:pt x="49077" y="132820"/>
                  <a:pt x="42862" y="114282"/>
                  <a:pt x="42862" y="94298"/>
                </a:cubicBezTo>
                <a:cubicBezTo>
                  <a:pt x="42862" y="42220"/>
                  <a:pt x="85082" y="0"/>
                  <a:pt x="137160" y="0"/>
                </a:cubicBezTo>
                <a:cubicBezTo>
                  <a:pt x="189238" y="0"/>
                  <a:pt x="231457" y="42220"/>
                  <a:pt x="231457" y="94298"/>
                </a:cubicBezTo>
                <a:cubicBezTo>
                  <a:pt x="231457" y="114282"/>
                  <a:pt x="225242" y="132820"/>
                  <a:pt x="214634" y="148036"/>
                </a:cubicBezTo>
                <a:cubicBezTo>
                  <a:pt x="211955" y="151894"/>
                  <a:pt x="209169" y="155698"/>
                  <a:pt x="206383" y="159502"/>
                </a:cubicBezTo>
                <a:lnTo>
                  <a:pt x="206383" y="159502"/>
                </a:lnTo>
                <a:lnTo>
                  <a:pt x="206383" y="159502"/>
                </a:lnTo>
                <a:cubicBezTo>
                  <a:pt x="199793" y="168503"/>
                  <a:pt x="193203" y="177558"/>
                  <a:pt x="187898" y="187256"/>
                </a:cubicBezTo>
                <a:cubicBezTo>
                  <a:pt x="184737" y="193042"/>
                  <a:pt x="182755" y="199311"/>
                  <a:pt x="181576" y="205740"/>
                </a:cubicBezTo>
                <a:lnTo>
                  <a:pt x="155537" y="205740"/>
                </a:lnTo>
                <a:cubicBezTo>
                  <a:pt x="156930" y="195721"/>
                  <a:pt x="159770" y="185059"/>
                  <a:pt x="165342" y="174933"/>
                </a:cubicBezTo>
                <a:cubicBezTo>
                  <a:pt x="171504" y="163735"/>
                  <a:pt x="179755" y="152376"/>
                  <a:pt x="186666" y="142893"/>
                </a:cubicBezTo>
                <a:lnTo>
                  <a:pt x="186666" y="142893"/>
                </a:lnTo>
                <a:lnTo>
                  <a:pt x="186666" y="142893"/>
                </a:lnTo>
                <a:lnTo>
                  <a:pt x="186666" y="142893"/>
                </a:lnTo>
                <a:cubicBezTo>
                  <a:pt x="189184" y="139464"/>
                  <a:pt x="191488" y="136249"/>
                  <a:pt x="193470" y="133410"/>
                </a:cubicBezTo>
                <a:lnTo>
                  <a:pt x="193524" y="133356"/>
                </a:lnTo>
                <a:moveTo>
                  <a:pt x="137160" y="68580"/>
                </a:moveTo>
                <a:cubicBezTo>
                  <a:pt x="122962" y="68580"/>
                  <a:pt x="111443" y="80099"/>
                  <a:pt x="111443" y="94298"/>
                </a:cubicBezTo>
                <a:cubicBezTo>
                  <a:pt x="111443" y="99012"/>
                  <a:pt x="107585" y="102870"/>
                  <a:pt x="102870" y="102870"/>
                </a:cubicBezTo>
                <a:cubicBezTo>
                  <a:pt x="98155" y="102870"/>
                  <a:pt x="94297" y="99012"/>
                  <a:pt x="94297" y="94298"/>
                </a:cubicBezTo>
                <a:cubicBezTo>
                  <a:pt x="94297" y="70616"/>
                  <a:pt x="113478" y="51435"/>
                  <a:pt x="137160" y="51435"/>
                </a:cubicBezTo>
                <a:cubicBezTo>
                  <a:pt x="141875" y="51435"/>
                  <a:pt x="145733" y="55293"/>
                  <a:pt x="145733" y="60008"/>
                </a:cubicBezTo>
                <a:cubicBezTo>
                  <a:pt x="145733" y="64722"/>
                  <a:pt x="141875" y="68580"/>
                  <a:pt x="137160" y="68580"/>
                </a:cubicBezTo>
                <a:lnTo>
                  <a:pt x="137160" y="68580"/>
                </a:lnTo>
                <a:moveTo>
                  <a:pt x="137160" y="274320"/>
                </a:moveTo>
                <a:cubicBezTo>
                  <a:pt x="113478" y="274320"/>
                  <a:pt x="94298" y="255139"/>
                  <a:pt x="94298" y="231458"/>
                </a:cubicBezTo>
                <a:lnTo>
                  <a:pt x="94298" y="222885"/>
                </a:lnTo>
                <a:lnTo>
                  <a:pt x="180023" y="222885"/>
                </a:lnTo>
                <a:lnTo>
                  <a:pt x="180023" y="231458"/>
                </a:lnTo>
                <a:cubicBezTo>
                  <a:pt x="180023" y="255139"/>
                  <a:pt x="160842" y="274320"/>
                  <a:pt x="137160" y="274320"/>
                </a:cubicBezTo>
                <a:lnTo>
                  <a:pt x="137160" y="27432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the Past Contentious Tense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12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Questions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15788" b="15788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final lesson emphasizes using language skills in practical scenarios.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participate in activities that reflect real-world interactions.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Real-Life Application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4298" y="38576"/>
                </a:moveTo>
                <a:lnTo>
                  <a:pt x="94298" y="60008"/>
                </a:lnTo>
                <a:lnTo>
                  <a:pt x="180023" y="60008"/>
                </a:lnTo>
                <a:lnTo>
                  <a:pt x="180023" y="38576"/>
                </a:lnTo>
                <a:cubicBezTo>
                  <a:pt x="180023" y="36219"/>
                  <a:pt x="178094" y="34290"/>
                  <a:pt x="175736" y="34290"/>
                </a:cubicBezTo>
                <a:lnTo>
                  <a:pt x="98584" y="34290"/>
                </a:lnTo>
                <a:cubicBezTo>
                  <a:pt x="96226" y="34290"/>
                  <a:pt x="94298" y="36219"/>
                  <a:pt x="94298" y="38576"/>
                </a:cubicBezTo>
                <a:moveTo>
                  <a:pt x="68580" y="60008"/>
                </a:moveTo>
                <a:lnTo>
                  <a:pt x="68580" y="38576"/>
                </a:lnTo>
                <a:cubicBezTo>
                  <a:pt x="68580" y="22021"/>
                  <a:pt x="82028" y="8573"/>
                  <a:pt x="98584" y="8573"/>
                </a:cubicBezTo>
                <a:lnTo>
                  <a:pt x="175736" y="8573"/>
                </a:lnTo>
                <a:cubicBezTo>
                  <a:pt x="192292" y="8573"/>
                  <a:pt x="205740" y="22021"/>
                  <a:pt x="205740" y="38576"/>
                </a:cubicBezTo>
                <a:lnTo>
                  <a:pt x="205740" y="60008"/>
                </a:lnTo>
                <a:lnTo>
                  <a:pt x="240030" y="60008"/>
                </a:lnTo>
                <a:cubicBezTo>
                  <a:pt x="258943" y="60008"/>
                  <a:pt x="274320" y="75384"/>
                  <a:pt x="274320" y="94298"/>
                </a:cubicBezTo>
                <a:lnTo>
                  <a:pt x="274320" y="158591"/>
                </a:lnTo>
                <a:lnTo>
                  <a:pt x="274320" y="231458"/>
                </a:lnTo>
                <a:cubicBezTo>
                  <a:pt x="274320" y="250371"/>
                  <a:pt x="258943" y="265747"/>
                  <a:pt x="240030" y="265747"/>
                </a:cubicBezTo>
                <a:lnTo>
                  <a:pt x="34290" y="265747"/>
                </a:lnTo>
                <a:cubicBezTo>
                  <a:pt x="15377" y="265747"/>
                  <a:pt x="0" y="250371"/>
                  <a:pt x="0" y="231458"/>
                </a:cubicBezTo>
                <a:lnTo>
                  <a:pt x="0" y="158591"/>
                </a:lnTo>
                <a:lnTo>
                  <a:pt x="0" y="94297"/>
                </a:lnTo>
                <a:cubicBezTo>
                  <a:pt x="0" y="75384"/>
                  <a:pt x="15377" y="60007"/>
                  <a:pt x="34290" y="60007"/>
                </a:cubicBezTo>
                <a:lnTo>
                  <a:pt x="68580" y="60008"/>
                </a:lnTo>
                <a:moveTo>
                  <a:pt x="25718" y="171450"/>
                </a:moveTo>
                <a:lnTo>
                  <a:pt x="25718" y="231458"/>
                </a:lnTo>
                <a:cubicBezTo>
                  <a:pt x="25718" y="236172"/>
                  <a:pt x="29575" y="240030"/>
                  <a:pt x="34290" y="240030"/>
                </a:cubicBezTo>
                <a:lnTo>
                  <a:pt x="240030" y="240030"/>
                </a:lnTo>
                <a:cubicBezTo>
                  <a:pt x="244745" y="240030"/>
                  <a:pt x="248603" y="236172"/>
                  <a:pt x="248603" y="231458"/>
                </a:cubicBezTo>
                <a:lnTo>
                  <a:pt x="248603" y="171450"/>
                </a:lnTo>
                <a:lnTo>
                  <a:pt x="171450" y="171450"/>
                </a:lnTo>
                <a:lnTo>
                  <a:pt x="171450" y="180023"/>
                </a:lnTo>
                <a:cubicBezTo>
                  <a:pt x="171450" y="189506"/>
                  <a:pt x="163788" y="197167"/>
                  <a:pt x="154305" y="197167"/>
                </a:cubicBezTo>
                <a:lnTo>
                  <a:pt x="120015" y="197167"/>
                </a:lnTo>
                <a:cubicBezTo>
                  <a:pt x="110532" y="197167"/>
                  <a:pt x="102870" y="189506"/>
                  <a:pt x="102870" y="180023"/>
                </a:cubicBezTo>
                <a:lnTo>
                  <a:pt x="102870" y="171450"/>
                </a:lnTo>
                <a:lnTo>
                  <a:pt x="25718" y="171450"/>
                </a:lnTo>
                <a:moveTo>
                  <a:pt x="102870" y="145733"/>
                </a:moveTo>
                <a:lnTo>
                  <a:pt x="171450" y="145733"/>
                </a:lnTo>
                <a:lnTo>
                  <a:pt x="248603" y="145733"/>
                </a:lnTo>
                <a:lnTo>
                  <a:pt x="248603" y="94298"/>
                </a:lnTo>
                <a:cubicBezTo>
                  <a:pt x="248603" y="89583"/>
                  <a:pt x="244745" y="85725"/>
                  <a:pt x="240030" y="85725"/>
                </a:cubicBezTo>
                <a:lnTo>
                  <a:pt x="192881" y="85725"/>
                </a:lnTo>
                <a:lnTo>
                  <a:pt x="81439" y="85725"/>
                </a:lnTo>
                <a:lnTo>
                  <a:pt x="34290" y="85725"/>
                </a:lnTo>
                <a:cubicBezTo>
                  <a:pt x="29575" y="85725"/>
                  <a:pt x="25718" y="89583"/>
                  <a:pt x="25718" y="94298"/>
                </a:cubicBezTo>
                <a:lnTo>
                  <a:pt x="25718" y="145733"/>
                </a:lnTo>
                <a:lnTo>
                  <a:pt x="102870" y="145733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future perfect tense describes actions that will be finished by a specific future time.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is useful for planning and setting deadlines.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Future Perfect Tense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8584" y="12859"/>
                </a:moveTo>
                <a:cubicBezTo>
                  <a:pt x="98584" y="5733"/>
                  <a:pt x="92851" y="0"/>
                  <a:pt x="85725" y="0"/>
                </a:cubicBezTo>
                <a:cubicBezTo>
                  <a:pt x="78599" y="0"/>
                  <a:pt x="72866" y="5733"/>
                  <a:pt x="72866" y="12859"/>
                </a:cubicBezTo>
                <a:lnTo>
                  <a:pt x="72866" y="34290"/>
                </a:lnTo>
                <a:lnTo>
                  <a:pt x="51435" y="34290"/>
                </a:lnTo>
                <a:cubicBezTo>
                  <a:pt x="32522" y="34290"/>
                  <a:pt x="17145" y="49667"/>
                  <a:pt x="17145" y="68580"/>
                </a:cubicBezTo>
                <a:lnTo>
                  <a:pt x="17145" y="77152"/>
                </a:lnTo>
                <a:lnTo>
                  <a:pt x="17145" y="102870"/>
                </a:lnTo>
                <a:lnTo>
                  <a:pt x="17145" y="240030"/>
                </a:lnTo>
                <a:cubicBezTo>
                  <a:pt x="17145" y="258943"/>
                  <a:pt x="32522" y="274320"/>
                  <a:pt x="51435" y="274320"/>
                </a:cubicBezTo>
                <a:lnTo>
                  <a:pt x="222885" y="274320"/>
                </a:lnTo>
                <a:cubicBezTo>
                  <a:pt x="241798" y="274320"/>
                  <a:pt x="257175" y="258943"/>
                  <a:pt x="257175" y="240030"/>
                </a:cubicBezTo>
                <a:lnTo>
                  <a:pt x="257175" y="102870"/>
                </a:lnTo>
                <a:lnTo>
                  <a:pt x="257175" y="77153"/>
                </a:lnTo>
                <a:lnTo>
                  <a:pt x="257175" y="68580"/>
                </a:lnTo>
                <a:cubicBezTo>
                  <a:pt x="257175" y="49667"/>
                  <a:pt x="241798" y="34290"/>
                  <a:pt x="222885" y="34290"/>
                </a:cubicBezTo>
                <a:lnTo>
                  <a:pt x="201454" y="34290"/>
                </a:lnTo>
                <a:lnTo>
                  <a:pt x="201454" y="12859"/>
                </a:lnTo>
                <a:cubicBezTo>
                  <a:pt x="201454" y="5733"/>
                  <a:pt x="195721" y="0"/>
                  <a:pt x="188595" y="0"/>
                </a:cubicBezTo>
                <a:cubicBezTo>
                  <a:pt x="181469" y="0"/>
                  <a:pt x="175736" y="5733"/>
                  <a:pt x="175736" y="12859"/>
                </a:cubicBezTo>
                <a:lnTo>
                  <a:pt x="175736" y="34290"/>
                </a:lnTo>
                <a:lnTo>
                  <a:pt x="98584" y="34290"/>
                </a:lnTo>
                <a:lnTo>
                  <a:pt x="98584" y="12859"/>
                </a:lnTo>
                <a:moveTo>
                  <a:pt x="42863" y="102870"/>
                </a:moveTo>
                <a:lnTo>
                  <a:pt x="231458" y="102870"/>
                </a:lnTo>
                <a:lnTo>
                  <a:pt x="231458" y="240030"/>
                </a:lnTo>
                <a:cubicBezTo>
                  <a:pt x="231458" y="244745"/>
                  <a:pt x="227600" y="248603"/>
                  <a:pt x="222885" y="248603"/>
                </a:cubicBezTo>
                <a:lnTo>
                  <a:pt x="51435" y="248603"/>
                </a:lnTo>
                <a:cubicBezTo>
                  <a:pt x="46720" y="248603"/>
                  <a:pt x="42863" y="244745"/>
                  <a:pt x="42863" y="240030"/>
                </a:cubicBezTo>
                <a:lnTo>
                  <a:pt x="42863" y="10287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present perfect tense describes actions that started in the past and are relevant to the present.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is essential for discussing experiences and changes.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Present Perfect Tense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the Past Contentious Tense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13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Next Steps and Follow-Up Lessons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5549" b="5549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tense is used in academic writing and formal speeches.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is also relevant in professional communication.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Contexts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62878" y="51435"/>
                </a:moveTo>
                <a:lnTo>
                  <a:pt x="162878" y="137160"/>
                </a:lnTo>
                <a:cubicBezTo>
                  <a:pt x="162878" y="151358"/>
                  <a:pt x="151358" y="162878"/>
                  <a:pt x="137160" y="162878"/>
                </a:cubicBezTo>
                <a:cubicBezTo>
                  <a:pt x="122962" y="162878"/>
                  <a:pt x="111443" y="151358"/>
                  <a:pt x="111443" y="137160"/>
                </a:cubicBezTo>
                <a:lnTo>
                  <a:pt x="111443" y="51435"/>
                </a:lnTo>
                <a:cubicBezTo>
                  <a:pt x="111443" y="37237"/>
                  <a:pt x="122962" y="25718"/>
                  <a:pt x="137160" y="25718"/>
                </a:cubicBezTo>
                <a:cubicBezTo>
                  <a:pt x="151358" y="25718"/>
                  <a:pt x="162878" y="37237"/>
                  <a:pt x="162878" y="51435"/>
                </a:cubicBezTo>
                <a:lnTo>
                  <a:pt x="162878" y="51435"/>
                </a:lnTo>
                <a:moveTo>
                  <a:pt x="85725" y="51435"/>
                </a:moveTo>
                <a:lnTo>
                  <a:pt x="85725" y="137160"/>
                </a:lnTo>
                <a:cubicBezTo>
                  <a:pt x="85725" y="165556"/>
                  <a:pt x="108764" y="188595"/>
                  <a:pt x="137160" y="188595"/>
                </a:cubicBezTo>
                <a:cubicBezTo>
                  <a:pt x="165556" y="188595"/>
                  <a:pt x="188595" y="165556"/>
                  <a:pt x="188595" y="137160"/>
                </a:cubicBezTo>
                <a:lnTo>
                  <a:pt x="188595" y="51435"/>
                </a:lnTo>
                <a:cubicBezTo>
                  <a:pt x="188595" y="23039"/>
                  <a:pt x="165556" y="0"/>
                  <a:pt x="137160" y="0"/>
                </a:cubicBezTo>
                <a:cubicBezTo>
                  <a:pt x="108764" y="0"/>
                  <a:pt x="85725" y="23039"/>
                  <a:pt x="85725" y="51435"/>
                </a:cubicBezTo>
                <a:moveTo>
                  <a:pt x="68580" y="115729"/>
                </a:moveTo>
                <a:cubicBezTo>
                  <a:pt x="68580" y="108603"/>
                  <a:pt x="62847" y="102870"/>
                  <a:pt x="55721" y="102870"/>
                </a:cubicBezTo>
                <a:cubicBezTo>
                  <a:pt x="48595" y="102870"/>
                  <a:pt x="42863" y="108603"/>
                  <a:pt x="42863" y="115729"/>
                </a:cubicBezTo>
                <a:lnTo>
                  <a:pt x="42863" y="137160"/>
                </a:lnTo>
                <a:cubicBezTo>
                  <a:pt x="42863" y="184898"/>
                  <a:pt x="78331" y="224332"/>
                  <a:pt x="124301" y="230600"/>
                </a:cubicBezTo>
                <a:lnTo>
                  <a:pt x="124301" y="248603"/>
                </a:lnTo>
                <a:lnTo>
                  <a:pt x="98584" y="248603"/>
                </a:lnTo>
                <a:cubicBezTo>
                  <a:pt x="91458" y="248603"/>
                  <a:pt x="85725" y="254335"/>
                  <a:pt x="85725" y="261461"/>
                </a:cubicBezTo>
                <a:cubicBezTo>
                  <a:pt x="85725" y="268587"/>
                  <a:pt x="91458" y="274320"/>
                  <a:pt x="98584" y="274320"/>
                </a:cubicBezTo>
                <a:lnTo>
                  <a:pt x="137160" y="274320"/>
                </a:lnTo>
                <a:lnTo>
                  <a:pt x="175736" y="274320"/>
                </a:lnTo>
                <a:cubicBezTo>
                  <a:pt x="182862" y="274320"/>
                  <a:pt x="188595" y="268587"/>
                  <a:pt x="188595" y="261461"/>
                </a:cubicBezTo>
                <a:cubicBezTo>
                  <a:pt x="188595" y="254335"/>
                  <a:pt x="182862" y="248603"/>
                  <a:pt x="175736" y="248603"/>
                </a:cubicBezTo>
                <a:lnTo>
                  <a:pt x="150019" y="248603"/>
                </a:lnTo>
                <a:lnTo>
                  <a:pt x="150019" y="230600"/>
                </a:lnTo>
                <a:cubicBezTo>
                  <a:pt x="195989" y="224332"/>
                  <a:pt x="231458" y="184898"/>
                  <a:pt x="231458" y="137160"/>
                </a:cubicBezTo>
                <a:lnTo>
                  <a:pt x="231458" y="115729"/>
                </a:lnTo>
                <a:cubicBezTo>
                  <a:pt x="231458" y="108603"/>
                  <a:pt x="225725" y="102870"/>
                  <a:pt x="218599" y="102870"/>
                </a:cubicBezTo>
                <a:cubicBezTo>
                  <a:pt x="211473" y="102870"/>
                  <a:pt x="205740" y="108603"/>
                  <a:pt x="205740" y="115729"/>
                </a:cubicBezTo>
                <a:lnTo>
                  <a:pt x="205740" y="137160"/>
                </a:lnTo>
                <a:cubicBezTo>
                  <a:pt x="205740" y="175040"/>
                  <a:pt x="175040" y="205740"/>
                  <a:pt x="137160" y="205740"/>
                </a:cubicBezTo>
                <a:cubicBezTo>
                  <a:pt x="99280" y="205740"/>
                  <a:pt x="68580" y="175040"/>
                  <a:pt x="68580" y="137160"/>
                </a:cubicBezTo>
                <a:lnTo>
                  <a:pt x="68580" y="11572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past contentious tense is formed with 'did' and the base form of the main verb.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negative form is created by adding 'not' after 'did.'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Formation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past contentious tense indicates past disagreements.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clarifies positions taken during earlier discussions.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Usage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84309" y="34290"/>
                </a:moveTo>
                <a:lnTo>
                  <a:pt x="205740" y="34290"/>
                </a:lnTo>
                <a:cubicBezTo>
                  <a:pt x="224653" y="34290"/>
                  <a:pt x="240030" y="49667"/>
                  <a:pt x="240030" y="68580"/>
                </a:cubicBezTo>
                <a:lnTo>
                  <a:pt x="240030" y="240030"/>
                </a:lnTo>
                <a:cubicBezTo>
                  <a:pt x="240030" y="258943"/>
                  <a:pt x="224653" y="274320"/>
                  <a:pt x="205740" y="274320"/>
                </a:cubicBezTo>
                <a:lnTo>
                  <a:pt x="68580" y="274320"/>
                </a:lnTo>
                <a:cubicBezTo>
                  <a:pt x="49667" y="274320"/>
                  <a:pt x="34290" y="258943"/>
                  <a:pt x="34290" y="240030"/>
                </a:cubicBezTo>
                <a:lnTo>
                  <a:pt x="34290" y="68580"/>
                </a:lnTo>
                <a:cubicBezTo>
                  <a:pt x="34290" y="49667"/>
                  <a:pt x="49667" y="34290"/>
                  <a:pt x="68580" y="34290"/>
                </a:cubicBezTo>
                <a:lnTo>
                  <a:pt x="90011" y="34290"/>
                </a:lnTo>
                <a:lnTo>
                  <a:pt x="95155" y="34290"/>
                </a:lnTo>
                <a:cubicBezTo>
                  <a:pt x="99120" y="14734"/>
                  <a:pt x="116425" y="0"/>
                  <a:pt x="137160" y="0"/>
                </a:cubicBezTo>
                <a:cubicBezTo>
                  <a:pt x="157895" y="0"/>
                  <a:pt x="175200" y="14734"/>
                  <a:pt x="179165" y="34290"/>
                </a:cubicBezTo>
                <a:lnTo>
                  <a:pt x="184309" y="34290"/>
                </a:lnTo>
                <a:moveTo>
                  <a:pt x="68580" y="60008"/>
                </a:moveTo>
                <a:cubicBezTo>
                  <a:pt x="63865" y="60008"/>
                  <a:pt x="60008" y="63865"/>
                  <a:pt x="60008" y="68580"/>
                </a:cubicBezTo>
                <a:lnTo>
                  <a:pt x="60008" y="240030"/>
                </a:lnTo>
                <a:cubicBezTo>
                  <a:pt x="60008" y="244745"/>
                  <a:pt x="63865" y="248602"/>
                  <a:pt x="68580" y="248602"/>
                </a:cubicBezTo>
                <a:lnTo>
                  <a:pt x="205740" y="248602"/>
                </a:lnTo>
                <a:cubicBezTo>
                  <a:pt x="210455" y="248602"/>
                  <a:pt x="214313" y="244745"/>
                  <a:pt x="214313" y="240030"/>
                </a:cubicBezTo>
                <a:lnTo>
                  <a:pt x="214313" y="68580"/>
                </a:lnTo>
                <a:cubicBezTo>
                  <a:pt x="214313" y="63865"/>
                  <a:pt x="210455" y="60007"/>
                  <a:pt x="205740" y="60007"/>
                </a:cubicBezTo>
                <a:lnTo>
                  <a:pt x="197168" y="60007"/>
                </a:lnTo>
                <a:lnTo>
                  <a:pt x="197168" y="72866"/>
                </a:lnTo>
                <a:cubicBezTo>
                  <a:pt x="197168" y="79992"/>
                  <a:pt x="191435" y="85725"/>
                  <a:pt x="184309" y="85725"/>
                </a:cubicBezTo>
                <a:lnTo>
                  <a:pt x="137160" y="85725"/>
                </a:lnTo>
                <a:lnTo>
                  <a:pt x="90011" y="85725"/>
                </a:lnTo>
                <a:cubicBezTo>
                  <a:pt x="82885" y="85725"/>
                  <a:pt x="77153" y="79992"/>
                  <a:pt x="77153" y="72866"/>
                </a:cubicBezTo>
                <a:lnTo>
                  <a:pt x="77153" y="60007"/>
                </a:lnTo>
                <a:lnTo>
                  <a:pt x="68580" y="60008"/>
                </a:lnTo>
                <a:moveTo>
                  <a:pt x="137160" y="55721"/>
                </a:moveTo>
                <a:cubicBezTo>
                  <a:pt x="144262" y="55721"/>
                  <a:pt x="150019" y="49964"/>
                  <a:pt x="150019" y="42863"/>
                </a:cubicBezTo>
                <a:cubicBezTo>
                  <a:pt x="150019" y="35761"/>
                  <a:pt x="144262" y="30004"/>
                  <a:pt x="137160" y="30004"/>
                </a:cubicBezTo>
                <a:cubicBezTo>
                  <a:pt x="130058" y="30004"/>
                  <a:pt x="124301" y="35761"/>
                  <a:pt x="124301" y="42863"/>
                </a:cubicBezTo>
                <a:cubicBezTo>
                  <a:pt x="124301" y="49964"/>
                  <a:pt x="130058" y="55721"/>
                  <a:pt x="137160" y="55721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the Past Contentious Tense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14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Takeaways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4752" b="4752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Incorporate the past continuous tense in daily conversations and writing tasks.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Examples include describing ongoing actions or events in storytelling.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Practical Application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647" y="193207"/>
                </a:moveTo>
                <a:lnTo>
                  <a:pt x="7324" y="235052"/>
                </a:lnTo>
                <a:lnTo>
                  <a:pt x="680" y="257662"/>
                </a:lnTo>
                <a:cubicBezTo>
                  <a:pt x="-659" y="262216"/>
                  <a:pt x="573" y="267091"/>
                  <a:pt x="3895" y="270413"/>
                </a:cubicBezTo>
                <a:cubicBezTo>
                  <a:pt x="7217" y="273735"/>
                  <a:pt x="12092" y="274967"/>
                  <a:pt x="16593" y="273682"/>
                </a:cubicBezTo>
                <a:lnTo>
                  <a:pt x="39257" y="266984"/>
                </a:lnTo>
                <a:lnTo>
                  <a:pt x="81101" y="254661"/>
                </a:lnTo>
                <a:cubicBezTo>
                  <a:pt x="86673" y="253054"/>
                  <a:pt x="91870" y="250375"/>
                  <a:pt x="96424" y="246892"/>
                </a:cubicBezTo>
                <a:lnTo>
                  <a:pt x="96585" y="247000"/>
                </a:lnTo>
                <a:lnTo>
                  <a:pt x="96853" y="246571"/>
                </a:lnTo>
                <a:cubicBezTo>
                  <a:pt x="97603" y="245982"/>
                  <a:pt x="98300" y="245392"/>
                  <a:pt x="98996" y="244803"/>
                </a:cubicBezTo>
                <a:cubicBezTo>
                  <a:pt x="99746" y="244160"/>
                  <a:pt x="100443" y="243464"/>
                  <a:pt x="101139" y="242767"/>
                </a:cubicBezTo>
                <a:lnTo>
                  <a:pt x="264124" y="79836"/>
                </a:lnTo>
                <a:cubicBezTo>
                  <a:pt x="275857" y="68102"/>
                  <a:pt x="277304" y="50046"/>
                  <a:pt x="268517" y="36706"/>
                </a:cubicBezTo>
                <a:cubicBezTo>
                  <a:pt x="267285" y="34830"/>
                  <a:pt x="265785" y="33009"/>
                  <a:pt x="264124" y="31348"/>
                </a:cubicBezTo>
                <a:lnTo>
                  <a:pt x="243014" y="10184"/>
                </a:lnTo>
                <a:cubicBezTo>
                  <a:pt x="229619" y="-3210"/>
                  <a:pt x="207920" y="-3210"/>
                  <a:pt x="194526" y="10184"/>
                </a:cubicBezTo>
                <a:lnTo>
                  <a:pt x="31541" y="173169"/>
                </a:lnTo>
                <a:cubicBezTo>
                  <a:pt x="30202" y="174508"/>
                  <a:pt x="28916" y="175955"/>
                  <a:pt x="27737" y="177455"/>
                </a:cubicBezTo>
                <a:lnTo>
                  <a:pt x="27309" y="177723"/>
                </a:lnTo>
                <a:lnTo>
                  <a:pt x="27416" y="177884"/>
                </a:lnTo>
                <a:cubicBezTo>
                  <a:pt x="23933" y="182438"/>
                  <a:pt x="21308" y="187635"/>
                  <a:pt x="19647" y="193207"/>
                </a:cubicBezTo>
                <a:lnTo>
                  <a:pt x="19647" y="193207"/>
                </a:lnTo>
                <a:moveTo>
                  <a:pt x="205349" y="102178"/>
                </a:moveTo>
                <a:lnTo>
                  <a:pt x="105908" y="201619"/>
                </a:lnTo>
                <a:lnTo>
                  <a:pt x="79333" y="194975"/>
                </a:lnTo>
                <a:lnTo>
                  <a:pt x="72689" y="168401"/>
                </a:lnTo>
                <a:lnTo>
                  <a:pt x="172130" y="68960"/>
                </a:lnTo>
                <a:lnTo>
                  <a:pt x="205349" y="102178"/>
                </a:lnTo>
                <a:moveTo>
                  <a:pt x="52115" y="192136"/>
                </a:moveTo>
                <a:lnTo>
                  <a:pt x="56241" y="208745"/>
                </a:lnTo>
                <a:cubicBezTo>
                  <a:pt x="57366" y="213353"/>
                  <a:pt x="61009" y="216942"/>
                  <a:pt x="65617" y="218121"/>
                </a:cubicBezTo>
                <a:lnTo>
                  <a:pt x="82226" y="222247"/>
                </a:lnTo>
                <a:lnTo>
                  <a:pt x="78261" y="228247"/>
                </a:lnTo>
                <a:cubicBezTo>
                  <a:pt x="76868" y="228998"/>
                  <a:pt x="75422" y="229641"/>
                  <a:pt x="73922" y="230069"/>
                </a:cubicBezTo>
                <a:lnTo>
                  <a:pt x="61384" y="233766"/>
                </a:lnTo>
                <a:lnTo>
                  <a:pt x="31970" y="242339"/>
                </a:lnTo>
                <a:lnTo>
                  <a:pt x="40596" y="212978"/>
                </a:lnTo>
                <a:lnTo>
                  <a:pt x="44293" y="200440"/>
                </a:lnTo>
                <a:cubicBezTo>
                  <a:pt x="44722" y="198940"/>
                  <a:pt x="45365" y="197440"/>
                  <a:pt x="46115" y="196101"/>
                </a:cubicBezTo>
                <a:lnTo>
                  <a:pt x="52115" y="192136"/>
                </a:lnTo>
                <a:moveTo>
                  <a:pt x="169076" y="117019"/>
                </a:moveTo>
                <a:cubicBezTo>
                  <a:pt x="172398" y="113697"/>
                  <a:pt x="172398" y="108232"/>
                  <a:pt x="169076" y="104911"/>
                </a:cubicBezTo>
                <a:cubicBezTo>
                  <a:pt x="165755" y="101589"/>
                  <a:pt x="160290" y="101589"/>
                  <a:pt x="156968" y="104911"/>
                </a:cubicBezTo>
                <a:lnTo>
                  <a:pt x="105533" y="156346"/>
                </a:lnTo>
                <a:cubicBezTo>
                  <a:pt x="102211" y="159667"/>
                  <a:pt x="102211" y="165132"/>
                  <a:pt x="105533" y="168454"/>
                </a:cubicBezTo>
                <a:cubicBezTo>
                  <a:pt x="108855" y="171776"/>
                  <a:pt x="114320" y="171776"/>
                  <a:pt x="117641" y="168454"/>
                </a:cubicBezTo>
                <a:lnTo>
                  <a:pt x="169076" y="11701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Engage in extension activities like debating and creative writing.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activities provide opportunities to practice the past continuous tense in real-life scenarios.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Extension Activities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62878" y="51435"/>
                </a:moveTo>
                <a:lnTo>
                  <a:pt x="162878" y="137160"/>
                </a:lnTo>
                <a:cubicBezTo>
                  <a:pt x="162878" y="151358"/>
                  <a:pt x="151358" y="162878"/>
                  <a:pt x="137160" y="162878"/>
                </a:cubicBezTo>
                <a:cubicBezTo>
                  <a:pt x="122962" y="162878"/>
                  <a:pt x="111443" y="151358"/>
                  <a:pt x="111443" y="137160"/>
                </a:cubicBezTo>
                <a:lnTo>
                  <a:pt x="111443" y="51435"/>
                </a:lnTo>
                <a:cubicBezTo>
                  <a:pt x="111443" y="37237"/>
                  <a:pt x="122962" y="25718"/>
                  <a:pt x="137160" y="25718"/>
                </a:cubicBezTo>
                <a:cubicBezTo>
                  <a:pt x="151358" y="25718"/>
                  <a:pt x="162878" y="37237"/>
                  <a:pt x="162878" y="51435"/>
                </a:cubicBezTo>
                <a:lnTo>
                  <a:pt x="162878" y="51435"/>
                </a:lnTo>
                <a:moveTo>
                  <a:pt x="85725" y="51435"/>
                </a:moveTo>
                <a:lnTo>
                  <a:pt x="85725" y="137160"/>
                </a:lnTo>
                <a:cubicBezTo>
                  <a:pt x="85725" y="165556"/>
                  <a:pt x="108764" y="188595"/>
                  <a:pt x="137160" y="188595"/>
                </a:cubicBezTo>
                <a:cubicBezTo>
                  <a:pt x="165556" y="188595"/>
                  <a:pt x="188595" y="165556"/>
                  <a:pt x="188595" y="137160"/>
                </a:cubicBezTo>
                <a:lnTo>
                  <a:pt x="188595" y="51435"/>
                </a:lnTo>
                <a:cubicBezTo>
                  <a:pt x="188595" y="23039"/>
                  <a:pt x="165556" y="0"/>
                  <a:pt x="137160" y="0"/>
                </a:cubicBezTo>
                <a:cubicBezTo>
                  <a:pt x="108764" y="0"/>
                  <a:pt x="85725" y="23039"/>
                  <a:pt x="85725" y="51435"/>
                </a:cubicBezTo>
                <a:moveTo>
                  <a:pt x="68580" y="115729"/>
                </a:moveTo>
                <a:cubicBezTo>
                  <a:pt x="68580" y="108603"/>
                  <a:pt x="62847" y="102870"/>
                  <a:pt x="55721" y="102870"/>
                </a:cubicBezTo>
                <a:cubicBezTo>
                  <a:pt x="48595" y="102870"/>
                  <a:pt x="42863" y="108603"/>
                  <a:pt x="42863" y="115729"/>
                </a:cubicBezTo>
                <a:lnTo>
                  <a:pt x="42863" y="137160"/>
                </a:lnTo>
                <a:cubicBezTo>
                  <a:pt x="42863" y="184898"/>
                  <a:pt x="78331" y="224332"/>
                  <a:pt x="124301" y="230600"/>
                </a:cubicBezTo>
                <a:lnTo>
                  <a:pt x="124301" y="248603"/>
                </a:lnTo>
                <a:lnTo>
                  <a:pt x="98584" y="248603"/>
                </a:lnTo>
                <a:cubicBezTo>
                  <a:pt x="91458" y="248603"/>
                  <a:pt x="85725" y="254335"/>
                  <a:pt x="85725" y="261461"/>
                </a:cubicBezTo>
                <a:cubicBezTo>
                  <a:pt x="85725" y="268587"/>
                  <a:pt x="91458" y="274320"/>
                  <a:pt x="98584" y="274320"/>
                </a:cubicBezTo>
                <a:lnTo>
                  <a:pt x="137160" y="274320"/>
                </a:lnTo>
                <a:lnTo>
                  <a:pt x="175736" y="274320"/>
                </a:lnTo>
                <a:cubicBezTo>
                  <a:pt x="182862" y="274320"/>
                  <a:pt x="188595" y="268587"/>
                  <a:pt x="188595" y="261461"/>
                </a:cubicBezTo>
                <a:cubicBezTo>
                  <a:pt x="188595" y="254335"/>
                  <a:pt x="182862" y="248603"/>
                  <a:pt x="175736" y="248603"/>
                </a:cubicBezTo>
                <a:lnTo>
                  <a:pt x="150019" y="248603"/>
                </a:lnTo>
                <a:lnTo>
                  <a:pt x="150019" y="230600"/>
                </a:lnTo>
                <a:cubicBezTo>
                  <a:pt x="195989" y="224332"/>
                  <a:pt x="231458" y="184898"/>
                  <a:pt x="231458" y="137160"/>
                </a:cubicBezTo>
                <a:lnTo>
                  <a:pt x="231458" y="115729"/>
                </a:lnTo>
                <a:cubicBezTo>
                  <a:pt x="231458" y="108603"/>
                  <a:pt x="225725" y="102870"/>
                  <a:pt x="218599" y="102870"/>
                </a:cubicBezTo>
                <a:cubicBezTo>
                  <a:pt x="211473" y="102870"/>
                  <a:pt x="205740" y="108603"/>
                  <a:pt x="205740" y="115729"/>
                </a:cubicBezTo>
                <a:lnTo>
                  <a:pt x="205740" y="137160"/>
                </a:lnTo>
                <a:cubicBezTo>
                  <a:pt x="205740" y="175040"/>
                  <a:pt x="175040" y="205740"/>
                  <a:pt x="137160" y="205740"/>
                </a:cubicBezTo>
                <a:cubicBezTo>
                  <a:pt x="99280" y="205740"/>
                  <a:pt x="68580" y="175040"/>
                  <a:pt x="68580" y="137160"/>
                </a:cubicBezTo>
                <a:lnTo>
                  <a:pt x="68580" y="11572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Complete the homework assignments, including sentence completion and short essay writing.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Ensure all tasks are submitted by the deadline.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Homework Assignments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the Past Contentious Tense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15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Homework and Extension Activities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18" y="219612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404361" y="219612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7201" y="219612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540982"/>
            <a:ext cx="3383280" cy="2011680"/>
          </a:xfrm>
          <a:custGeom>
            <a:avLst/>
            <a:gdLst/>
            <a:ahLst/>
            <a:cxnLst/>
            <a:rect l="l" t="t" r="r" b="b"/>
            <a:pathLst>
              <a:path w="3383280" h="2011680">
                <a:moveTo>
                  <a:pt x="0" y="201168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011680"/>
                </a:lnTo>
                <a:lnTo>
                  <a:pt x="0" y="20116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Encourage parents to attend parent-teacher conferences.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Discuss their child's progress and ask for feedback on teaching methods.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077201" y="2953964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Attend Conferences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214361" y="233328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8584" y="12859"/>
                </a:moveTo>
                <a:cubicBezTo>
                  <a:pt x="98584" y="5733"/>
                  <a:pt x="92851" y="0"/>
                  <a:pt x="85725" y="0"/>
                </a:cubicBezTo>
                <a:cubicBezTo>
                  <a:pt x="78599" y="0"/>
                  <a:pt x="72866" y="5733"/>
                  <a:pt x="72866" y="12859"/>
                </a:cubicBezTo>
                <a:lnTo>
                  <a:pt x="72866" y="34290"/>
                </a:lnTo>
                <a:lnTo>
                  <a:pt x="51435" y="34290"/>
                </a:lnTo>
                <a:cubicBezTo>
                  <a:pt x="32522" y="34290"/>
                  <a:pt x="17145" y="49667"/>
                  <a:pt x="17145" y="68580"/>
                </a:cubicBezTo>
                <a:lnTo>
                  <a:pt x="17145" y="77152"/>
                </a:lnTo>
                <a:lnTo>
                  <a:pt x="17145" y="102870"/>
                </a:lnTo>
                <a:lnTo>
                  <a:pt x="17145" y="240030"/>
                </a:lnTo>
                <a:cubicBezTo>
                  <a:pt x="17145" y="258943"/>
                  <a:pt x="32522" y="274320"/>
                  <a:pt x="51435" y="274320"/>
                </a:cubicBezTo>
                <a:lnTo>
                  <a:pt x="222885" y="274320"/>
                </a:lnTo>
                <a:cubicBezTo>
                  <a:pt x="241798" y="274320"/>
                  <a:pt x="257175" y="258943"/>
                  <a:pt x="257175" y="240030"/>
                </a:cubicBezTo>
                <a:lnTo>
                  <a:pt x="257175" y="102870"/>
                </a:lnTo>
                <a:lnTo>
                  <a:pt x="257175" y="77153"/>
                </a:lnTo>
                <a:lnTo>
                  <a:pt x="257175" y="68580"/>
                </a:lnTo>
                <a:cubicBezTo>
                  <a:pt x="257175" y="49667"/>
                  <a:pt x="241798" y="34290"/>
                  <a:pt x="222885" y="34290"/>
                </a:cubicBezTo>
                <a:lnTo>
                  <a:pt x="201454" y="34290"/>
                </a:lnTo>
                <a:lnTo>
                  <a:pt x="201454" y="12859"/>
                </a:lnTo>
                <a:cubicBezTo>
                  <a:pt x="201454" y="5733"/>
                  <a:pt x="195721" y="0"/>
                  <a:pt x="188595" y="0"/>
                </a:cubicBezTo>
                <a:cubicBezTo>
                  <a:pt x="181469" y="0"/>
                  <a:pt x="175736" y="5733"/>
                  <a:pt x="175736" y="12859"/>
                </a:cubicBezTo>
                <a:lnTo>
                  <a:pt x="175736" y="34290"/>
                </a:lnTo>
                <a:lnTo>
                  <a:pt x="98584" y="34290"/>
                </a:lnTo>
                <a:lnTo>
                  <a:pt x="98584" y="12859"/>
                </a:lnTo>
                <a:moveTo>
                  <a:pt x="42863" y="102870"/>
                </a:moveTo>
                <a:lnTo>
                  <a:pt x="231458" y="102870"/>
                </a:lnTo>
                <a:lnTo>
                  <a:pt x="231458" y="240030"/>
                </a:lnTo>
                <a:cubicBezTo>
                  <a:pt x="231458" y="244745"/>
                  <a:pt x="227600" y="248603"/>
                  <a:pt x="222885" y="248603"/>
                </a:cubicBezTo>
                <a:lnTo>
                  <a:pt x="51435" y="248603"/>
                </a:lnTo>
                <a:cubicBezTo>
                  <a:pt x="46720" y="248603"/>
                  <a:pt x="42863" y="244745"/>
                  <a:pt x="42863" y="240030"/>
                </a:cubicBezTo>
                <a:lnTo>
                  <a:pt x="42863" y="10287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404361" y="3540982"/>
            <a:ext cx="3383280" cy="2011680"/>
          </a:xfrm>
          <a:custGeom>
            <a:avLst/>
            <a:gdLst/>
            <a:ahLst/>
            <a:cxnLst/>
            <a:rect l="l" t="t" r="r" b="b"/>
            <a:pathLst>
              <a:path w="3383280" h="2011680">
                <a:moveTo>
                  <a:pt x="0" y="201168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011680"/>
                </a:lnTo>
                <a:lnTo>
                  <a:pt x="0" y="20116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Offer worksheets and online games for practicing the past tense.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Help parents reinforce these concepts with fun activities.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404361" y="2953964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Provide Practice Resources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41521" y="233328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2296" y="75438"/>
                </a:moveTo>
                <a:cubicBezTo>
                  <a:pt x="48220" y="75438"/>
                  <a:pt x="20574" y="103084"/>
                  <a:pt x="20574" y="137160"/>
                </a:cubicBezTo>
                <a:cubicBezTo>
                  <a:pt x="20574" y="171236"/>
                  <a:pt x="48220" y="198882"/>
                  <a:pt x="82296" y="198882"/>
                </a:cubicBezTo>
                <a:lnTo>
                  <a:pt x="192024" y="198882"/>
                </a:lnTo>
                <a:cubicBezTo>
                  <a:pt x="226100" y="198882"/>
                  <a:pt x="253746" y="171236"/>
                  <a:pt x="253746" y="137160"/>
                </a:cubicBezTo>
                <a:cubicBezTo>
                  <a:pt x="253746" y="103084"/>
                  <a:pt x="226100" y="75438"/>
                  <a:pt x="192024" y="75438"/>
                </a:cubicBezTo>
                <a:lnTo>
                  <a:pt x="82296" y="75438"/>
                </a:lnTo>
                <a:moveTo>
                  <a:pt x="0" y="137160"/>
                </a:moveTo>
                <a:cubicBezTo>
                  <a:pt x="0" y="91726"/>
                  <a:pt x="36862" y="54864"/>
                  <a:pt x="82296" y="54864"/>
                </a:cubicBezTo>
                <a:lnTo>
                  <a:pt x="192024" y="54864"/>
                </a:lnTo>
                <a:cubicBezTo>
                  <a:pt x="237458" y="54864"/>
                  <a:pt x="274320" y="91726"/>
                  <a:pt x="274320" y="137160"/>
                </a:cubicBezTo>
                <a:cubicBezTo>
                  <a:pt x="274320" y="182594"/>
                  <a:pt x="237458" y="219456"/>
                  <a:pt x="192024" y="219456"/>
                </a:cubicBezTo>
                <a:lnTo>
                  <a:pt x="82296" y="219456"/>
                </a:lnTo>
                <a:cubicBezTo>
                  <a:pt x="36862" y="219456"/>
                  <a:pt x="0" y="182594"/>
                  <a:pt x="0" y="137160"/>
                </a:cubicBezTo>
                <a:lnTo>
                  <a:pt x="0" y="137160"/>
                </a:lnTo>
                <a:moveTo>
                  <a:pt x="99441" y="113157"/>
                </a:moveTo>
                <a:lnTo>
                  <a:pt x="99441" y="126873"/>
                </a:lnTo>
                <a:lnTo>
                  <a:pt x="113157" y="126873"/>
                </a:lnTo>
                <a:cubicBezTo>
                  <a:pt x="118858" y="126873"/>
                  <a:pt x="123444" y="131459"/>
                  <a:pt x="123444" y="137160"/>
                </a:cubicBezTo>
                <a:cubicBezTo>
                  <a:pt x="123444" y="142861"/>
                  <a:pt x="118858" y="147447"/>
                  <a:pt x="113157" y="147447"/>
                </a:cubicBezTo>
                <a:lnTo>
                  <a:pt x="99441" y="147447"/>
                </a:lnTo>
                <a:lnTo>
                  <a:pt x="99441" y="161163"/>
                </a:lnTo>
                <a:cubicBezTo>
                  <a:pt x="99441" y="166864"/>
                  <a:pt x="94855" y="171450"/>
                  <a:pt x="89154" y="171450"/>
                </a:cubicBezTo>
                <a:cubicBezTo>
                  <a:pt x="83453" y="171450"/>
                  <a:pt x="78867" y="166864"/>
                  <a:pt x="78867" y="161163"/>
                </a:cubicBezTo>
                <a:lnTo>
                  <a:pt x="78867" y="147447"/>
                </a:lnTo>
                <a:lnTo>
                  <a:pt x="65151" y="147447"/>
                </a:lnTo>
                <a:cubicBezTo>
                  <a:pt x="59450" y="147447"/>
                  <a:pt x="54864" y="142861"/>
                  <a:pt x="54864" y="137160"/>
                </a:cubicBezTo>
                <a:cubicBezTo>
                  <a:pt x="54864" y="131459"/>
                  <a:pt x="59450" y="126873"/>
                  <a:pt x="65151" y="126873"/>
                </a:cubicBezTo>
                <a:lnTo>
                  <a:pt x="78867" y="126873"/>
                </a:lnTo>
                <a:lnTo>
                  <a:pt x="78867" y="113157"/>
                </a:lnTo>
                <a:cubicBezTo>
                  <a:pt x="78867" y="107456"/>
                  <a:pt x="83453" y="102870"/>
                  <a:pt x="89154" y="102870"/>
                </a:cubicBezTo>
                <a:cubicBezTo>
                  <a:pt x="94855" y="102870"/>
                  <a:pt x="99441" y="107456"/>
                  <a:pt x="99441" y="113157"/>
                </a:cubicBezTo>
                <a:lnTo>
                  <a:pt x="99441" y="113157"/>
                </a:lnTo>
                <a:moveTo>
                  <a:pt x="171450" y="144018"/>
                </a:moveTo>
                <a:cubicBezTo>
                  <a:pt x="179025" y="144018"/>
                  <a:pt x="185166" y="150159"/>
                  <a:pt x="185166" y="157734"/>
                </a:cubicBezTo>
                <a:cubicBezTo>
                  <a:pt x="185166" y="165309"/>
                  <a:pt x="179025" y="171450"/>
                  <a:pt x="171450" y="171450"/>
                </a:cubicBezTo>
                <a:cubicBezTo>
                  <a:pt x="163875" y="171450"/>
                  <a:pt x="157734" y="165309"/>
                  <a:pt x="157734" y="157734"/>
                </a:cubicBezTo>
                <a:cubicBezTo>
                  <a:pt x="157734" y="150159"/>
                  <a:pt x="163875" y="144018"/>
                  <a:pt x="171450" y="144018"/>
                </a:cubicBezTo>
                <a:moveTo>
                  <a:pt x="185166" y="116586"/>
                </a:moveTo>
                <a:cubicBezTo>
                  <a:pt x="185166" y="109011"/>
                  <a:pt x="191307" y="102870"/>
                  <a:pt x="198882" y="102870"/>
                </a:cubicBezTo>
                <a:cubicBezTo>
                  <a:pt x="206457" y="102870"/>
                  <a:pt x="212598" y="109011"/>
                  <a:pt x="212598" y="116586"/>
                </a:cubicBezTo>
                <a:cubicBezTo>
                  <a:pt x="212598" y="124161"/>
                  <a:pt x="206457" y="130302"/>
                  <a:pt x="198882" y="130302"/>
                </a:cubicBezTo>
                <a:cubicBezTo>
                  <a:pt x="191307" y="130302"/>
                  <a:pt x="185166" y="124161"/>
                  <a:pt x="185166" y="116586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3540982"/>
            <a:ext cx="3383280" cy="2011680"/>
          </a:xfrm>
          <a:custGeom>
            <a:avLst/>
            <a:gdLst/>
            <a:ahLst/>
            <a:cxnLst/>
            <a:rect l="l" t="t" r="r" b="b"/>
            <a:pathLst>
              <a:path w="3383280" h="2011680">
                <a:moveTo>
                  <a:pt x="0" y="201168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011680"/>
                </a:lnTo>
                <a:lnTo>
                  <a:pt x="0" y="20116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Encourage discussions about past tense usage.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Provide feedback on their child's use of the past tense.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31518" y="2953964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Discuss Tense Usage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68678" y="233328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66257" y="209624"/>
                </a:moveTo>
                <a:cubicBezTo>
                  <a:pt x="73169" y="204588"/>
                  <a:pt x="82116" y="203302"/>
                  <a:pt x="90153" y="206195"/>
                </a:cubicBezTo>
                <a:cubicBezTo>
                  <a:pt x="104351" y="211339"/>
                  <a:pt x="120264" y="214286"/>
                  <a:pt x="137195" y="214286"/>
                </a:cubicBezTo>
                <a:cubicBezTo>
                  <a:pt x="204007" y="214286"/>
                  <a:pt x="248637" y="171155"/>
                  <a:pt x="248637" y="128561"/>
                </a:cubicBezTo>
                <a:cubicBezTo>
                  <a:pt x="248637" y="85966"/>
                  <a:pt x="204007" y="42836"/>
                  <a:pt x="137195" y="42836"/>
                </a:cubicBezTo>
                <a:cubicBezTo>
                  <a:pt x="70383" y="42836"/>
                  <a:pt x="25752" y="85966"/>
                  <a:pt x="25752" y="128561"/>
                </a:cubicBezTo>
                <a:cubicBezTo>
                  <a:pt x="25752" y="145706"/>
                  <a:pt x="32396" y="162208"/>
                  <a:pt x="44880" y="176352"/>
                </a:cubicBezTo>
                <a:cubicBezTo>
                  <a:pt x="49487" y="181549"/>
                  <a:pt x="51738" y="188408"/>
                  <a:pt x="51202" y="195373"/>
                </a:cubicBezTo>
                <a:cubicBezTo>
                  <a:pt x="50452" y="205070"/>
                  <a:pt x="48148" y="213964"/>
                  <a:pt x="45148" y="221840"/>
                </a:cubicBezTo>
                <a:cubicBezTo>
                  <a:pt x="54256" y="217608"/>
                  <a:pt x="61810" y="212893"/>
                  <a:pt x="66257" y="209678"/>
                </a:cubicBezTo>
                <a:lnTo>
                  <a:pt x="66257" y="209624"/>
                </a:lnTo>
                <a:moveTo>
                  <a:pt x="11393" y="231377"/>
                </a:moveTo>
                <a:cubicBezTo>
                  <a:pt x="12358" y="229931"/>
                  <a:pt x="13269" y="228484"/>
                  <a:pt x="14126" y="227037"/>
                </a:cubicBezTo>
                <a:cubicBezTo>
                  <a:pt x="19484" y="218143"/>
                  <a:pt x="24574" y="206463"/>
                  <a:pt x="25592" y="193337"/>
                </a:cubicBezTo>
                <a:cubicBezTo>
                  <a:pt x="9518" y="175067"/>
                  <a:pt x="35" y="152725"/>
                  <a:pt x="35" y="128561"/>
                </a:cubicBezTo>
                <a:cubicBezTo>
                  <a:pt x="35" y="67000"/>
                  <a:pt x="61435" y="17118"/>
                  <a:pt x="137195" y="17118"/>
                </a:cubicBezTo>
                <a:cubicBezTo>
                  <a:pt x="212954" y="17118"/>
                  <a:pt x="274355" y="67000"/>
                  <a:pt x="274355" y="128561"/>
                </a:cubicBezTo>
                <a:cubicBezTo>
                  <a:pt x="274355" y="190122"/>
                  <a:pt x="212954" y="240003"/>
                  <a:pt x="137195" y="240003"/>
                </a:cubicBezTo>
                <a:cubicBezTo>
                  <a:pt x="117317" y="240003"/>
                  <a:pt x="98458" y="236574"/>
                  <a:pt x="81420" y="230413"/>
                </a:cubicBezTo>
                <a:cubicBezTo>
                  <a:pt x="75044" y="235074"/>
                  <a:pt x="64650" y="241450"/>
                  <a:pt x="52327" y="246808"/>
                </a:cubicBezTo>
                <a:cubicBezTo>
                  <a:pt x="44237" y="250344"/>
                  <a:pt x="35021" y="253559"/>
                  <a:pt x="25484" y="255434"/>
                </a:cubicBezTo>
                <a:cubicBezTo>
                  <a:pt x="25056" y="255541"/>
                  <a:pt x="24627" y="255595"/>
                  <a:pt x="24199" y="255702"/>
                </a:cubicBezTo>
                <a:cubicBezTo>
                  <a:pt x="21841" y="256130"/>
                  <a:pt x="19537" y="256505"/>
                  <a:pt x="17126" y="256720"/>
                </a:cubicBezTo>
                <a:cubicBezTo>
                  <a:pt x="17019" y="256720"/>
                  <a:pt x="16858" y="256773"/>
                  <a:pt x="16751" y="256773"/>
                </a:cubicBezTo>
                <a:cubicBezTo>
                  <a:pt x="14019" y="257041"/>
                  <a:pt x="11286" y="257202"/>
                  <a:pt x="8554" y="257202"/>
                </a:cubicBezTo>
                <a:cubicBezTo>
                  <a:pt x="5071" y="257202"/>
                  <a:pt x="1964" y="255112"/>
                  <a:pt x="624" y="251898"/>
                </a:cubicBezTo>
                <a:cubicBezTo>
                  <a:pt x="-715" y="248683"/>
                  <a:pt x="35" y="245040"/>
                  <a:pt x="2446" y="242575"/>
                </a:cubicBezTo>
                <a:cubicBezTo>
                  <a:pt x="4642" y="240325"/>
                  <a:pt x="6625" y="237914"/>
                  <a:pt x="8500" y="235342"/>
                </a:cubicBezTo>
                <a:cubicBezTo>
                  <a:pt x="9411" y="234110"/>
                  <a:pt x="10268" y="232878"/>
                  <a:pt x="11072" y="231645"/>
                </a:cubicBezTo>
                <a:lnTo>
                  <a:pt x="11233" y="231377"/>
                </a:lnTo>
                <a:lnTo>
                  <a:pt x="11393" y="23137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the Past Contentious Tense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9" y="932927"/>
            <a:ext cx="10820400" cy="884627"/>
          </a:xfrm>
          <a:custGeom>
            <a:avLst/>
            <a:gdLst/>
            <a:ahLst/>
            <a:cxnLst/>
            <a:rect l="l" t="t" r="r" b="b"/>
            <a:pathLst>
              <a:path w="10820400" h="884627">
                <a:moveTo>
                  <a:pt x="0" y="884627"/>
                </a:moveTo>
                <a:lnTo>
                  <a:pt x="0" y="0"/>
                </a:lnTo>
                <a:lnTo>
                  <a:pt x="10820400" y="0"/>
                </a:lnTo>
                <a:lnTo>
                  <a:pt x="1082040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Parent Engagement and Support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5653" b="5653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Identify potential sensitivities related to classroom discussions.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Take proactive steps to ensure a safe learning environment.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Sensitivity Awareness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7218"/>
                </a:moveTo>
                <a:lnTo>
                  <a:pt x="39112" y="68794"/>
                </a:lnTo>
                <a:cubicBezTo>
                  <a:pt x="35951" y="70134"/>
                  <a:pt x="34236" y="72973"/>
                  <a:pt x="34290" y="75652"/>
                </a:cubicBezTo>
                <a:cubicBezTo>
                  <a:pt x="34558" y="124623"/>
                  <a:pt x="54864" y="209223"/>
                  <a:pt x="134160" y="247156"/>
                </a:cubicBezTo>
                <a:cubicBezTo>
                  <a:pt x="136088" y="248067"/>
                  <a:pt x="138339" y="248067"/>
                  <a:pt x="140214" y="247156"/>
                </a:cubicBezTo>
                <a:cubicBezTo>
                  <a:pt x="219510" y="209169"/>
                  <a:pt x="239816" y="124623"/>
                  <a:pt x="240030" y="75599"/>
                </a:cubicBezTo>
                <a:cubicBezTo>
                  <a:pt x="240030" y="72920"/>
                  <a:pt x="238369" y="70134"/>
                  <a:pt x="235208" y="68741"/>
                </a:cubicBezTo>
                <a:lnTo>
                  <a:pt x="137160" y="27218"/>
                </a:lnTo>
                <a:moveTo>
                  <a:pt x="144339" y="2304"/>
                </a:moveTo>
                <a:lnTo>
                  <a:pt x="245227" y="45113"/>
                </a:lnTo>
                <a:cubicBezTo>
                  <a:pt x="257014" y="50095"/>
                  <a:pt x="265801" y="61722"/>
                  <a:pt x="265748" y="75759"/>
                </a:cubicBezTo>
                <a:cubicBezTo>
                  <a:pt x="265480" y="128909"/>
                  <a:pt x="243620" y="226153"/>
                  <a:pt x="151305" y="270355"/>
                </a:cubicBezTo>
                <a:cubicBezTo>
                  <a:pt x="142357" y="274641"/>
                  <a:pt x="131963" y="274641"/>
                  <a:pt x="123015" y="270355"/>
                </a:cubicBezTo>
                <a:cubicBezTo>
                  <a:pt x="30700" y="226153"/>
                  <a:pt x="8841" y="128909"/>
                  <a:pt x="8573" y="75759"/>
                </a:cubicBezTo>
                <a:cubicBezTo>
                  <a:pt x="8519" y="61722"/>
                  <a:pt x="17306" y="50095"/>
                  <a:pt x="29093" y="45113"/>
                </a:cubicBezTo>
                <a:lnTo>
                  <a:pt x="130034" y="2304"/>
                </a:lnTo>
                <a:cubicBezTo>
                  <a:pt x="132231" y="1286"/>
                  <a:pt x="134696" y="750"/>
                  <a:pt x="137160" y="750"/>
                </a:cubicBezTo>
                <a:cubicBezTo>
                  <a:pt x="139625" y="750"/>
                  <a:pt x="142089" y="1286"/>
                  <a:pt x="144340" y="2304"/>
                </a:cubicBezTo>
                <a:lnTo>
                  <a:pt x="144339" y="2304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Implement strategies to reduce classroom disagreements.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Encourage active listening and thoughtful responses.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Conflict Prevention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14313" y="102870"/>
                </a:moveTo>
                <a:cubicBezTo>
                  <a:pt x="214313" y="60275"/>
                  <a:pt x="179755" y="25718"/>
                  <a:pt x="137160" y="25718"/>
                </a:cubicBezTo>
                <a:cubicBezTo>
                  <a:pt x="94565" y="25718"/>
                  <a:pt x="60008" y="60275"/>
                  <a:pt x="60008" y="102870"/>
                </a:cubicBezTo>
                <a:lnTo>
                  <a:pt x="60008" y="197168"/>
                </a:lnTo>
                <a:cubicBezTo>
                  <a:pt x="60008" y="225564"/>
                  <a:pt x="83046" y="248603"/>
                  <a:pt x="111443" y="248603"/>
                </a:cubicBezTo>
                <a:cubicBezTo>
                  <a:pt x="139839" y="248603"/>
                  <a:pt x="162878" y="225564"/>
                  <a:pt x="162878" y="197168"/>
                </a:cubicBezTo>
                <a:cubicBezTo>
                  <a:pt x="162878" y="185541"/>
                  <a:pt x="168717" y="174343"/>
                  <a:pt x="178844" y="167807"/>
                </a:cubicBezTo>
                <a:cubicBezTo>
                  <a:pt x="200221" y="154037"/>
                  <a:pt x="214313" y="130088"/>
                  <a:pt x="214313" y="102870"/>
                </a:cubicBezTo>
                <a:lnTo>
                  <a:pt x="214313" y="102870"/>
                </a:lnTo>
                <a:moveTo>
                  <a:pt x="240030" y="102870"/>
                </a:moveTo>
                <a:cubicBezTo>
                  <a:pt x="240030" y="139196"/>
                  <a:pt x="221224" y="171129"/>
                  <a:pt x="192774" y="189399"/>
                </a:cubicBezTo>
                <a:cubicBezTo>
                  <a:pt x="190149" y="191113"/>
                  <a:pt x="188595" y="194006"/>
                  <a:pt x="188595" y="197167"/>
                </a:cubicBezTo>
                <a:cubicBezTo>
                  <a:pt x="188595" y="239762"/>
                  <a:pt x="154037" y="274320"/>
                  <a:pt x="111443" y="274320"/>
                </a:cubicBezTo>
                <a:cubicBezTo>
                  <a:pt x="68848" y="274320"/>
                  <a:pt x="34290" y="239762"/>
                  <a:pt x="34290" y="197167"/>
                </a:cubicBezTo>
                <a:lnTo>
                  <a:pt x="34290" y="102870"/>
                </a:lnTo>
                <a:cubicBezTo>
                  <a:pt x="34290" y="46077"/>
                  <a:pt x="80367" y="0"/>
                  <a:pt x="137160" y="0"/>
                </a:cubicBezTo>
                <a:cubicBezTo>
                  <a:pt x="193953" y="0"/>
                  <a:pt x="240030" y="46077"/>
                  <a:pt x="240030" y="102870"/>
                </a:cubicBezTo>
                <a:lnTo>
                  <a:pt x="240030" y="102870"/>
                </a:lnTo>
                <a:moveTo>
                  <a:pt x="102870" y="102870"/>
                </a:moveTo>
                <a:lnTo>
                  <a:pt x="102870" y="113693"/>
                </a:lnTo>
                <a:cubicBezTo>
                  <a:pt x="102870" y="115300"/>
                  <a:pt x="103781" y="116800"/>
                  <a:pt x="105227" y="117550"/>
                </a:cubicBezTo>
                <a:lnTo>
                  <a:pt x="112728" y="121301"/>
                </a:lnTo>
                <a:cubicBezTo>
                  <a:pt x="122426" y="126177"/>
                  <a:pt x="128534" y="136088"/>
                  <a:pt x="128534" y="146911"/>
                </a:cubicBezTo>
                <a:cubicBezTo>
                  <a:pt x="128534" y="155430"/>
                  <a:pt x="124783" y="163467"/>
                  <a:pt x="118247" y="168932"/>
                </a:cubicBezTo>
                <a:lnTo>
                  <a:pt x="98209" y="185648"/>
                </a:lnTo>
                <a:cubicBezTo>
                  <a:pt x="92744" y="190202"/>
                  <a:pt x="84653" y="189452"/>
                  <a:pt x="80099" y="183987"/>
                </a:cubicBezTo>
                <a:cubicBezTo>
                  <a:pt x="75545" y="178522"/>
                  <a:pt x="76295" y="170432"/>
                  <a:pt x="81760" y="165878"/>
                </a:cubicBezTo>
                <a:lnTo>
                  <a:pt x="101798" y="149162"/>
                </a:lnTo>
                <a:cubicBezTo>
                  <a:pt x="102441" y="148626"/>
                  <a:pt x="102870" y="147768"/>
                  <a:pt x="102870" y="146911"/>
                </a:cubicBezTo>
                <a:cubicBezTo>
                  <a:pt x="102870" y="145786"/>
                  <a:pt x="102227" y="144768"/>
                  <a:pt x="101263" y="144286"/>
                </a:cubicBezTo>
                <a:lnTo>
                  <a:pt x="93762" y="140535"/>
                </a:lnTo>
                <a:cubicBezTo>
                  <a:pt x="83582" y="135445"/>
                  <a:pt x="77152" y="125051"/>
                  <a:pt x="77152" y="113693"/>
                </a:cubicBezTo>
                <a:lnTo>
                  <a:pt x="77152" y="102870"/>
                </a:lnTo>
                <a:cubicBezTo>
                  <a:pt x="77152" y="69705"/>
                  <a:pt x="103995" y="42862"/>
                  <a:pt x="137160" y="42862"/>
                </a:cubicBezTo>
                <a:cubicBezTo>
                  <a:pt x="170325" y="42862"/>
                  <a:pt x="197167" y="69705"/>
                  <a:pt x="197167" y="102870"/>
                </a:cubicBezTo>
                <a:lnTo>
                  <a:pt x="197167" y="107156"/>
                </a:lnTo>
                <a:cubicBezTo>
                  <a:pt x="197167" y="114282"/>
                  <a:pt x="191435" y="120015"/>
                  <a:pt x="184309" y="120015"/>
                </a:cubicBezTo>
                <a:cubicBezTo>
                  <a:pt x="177183" y="120015"/>
                  <a:pt x="171450" y="114282"/>
                  <a:pt x="171450" y="107156"/>
                </a:cubicBezTo>
                <a:lnTo>
                  <a:pt x="171450" y="102870"/>
                </a:lnTo>
                <a:cubicBezTo>
                  <a:pt x="171450" y="83957"/>
                  <a:pt x="156073" y="68580"/>
                  <a:pt x="137160" y="68580"/>
                </a:cubicBezTo>
                <a:cubicBezTo>
                  <a:pt x="118247" y="68580"/>
                  <a:pt x="102870" y="83957"/>
                  <a:pt x="102870" y="102870"/>
                </a:cubicBezTo>
                <a:lnTo>
                  <a:pt x="102870" y="10287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Create a respectful space for students to express their ideas.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Encourage open communication to build trust.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Safe Environment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4298" y="68580"/>
                </a:moveTo>
                <a:lnTo>
                  <a:pt x="94298" y="102870"/>
                </a:lnTo>
                <a:lnTo>
                  <a:pt x="180023" y="102870"/>
                </a:lnTo>
                <a:lnTo>
                  <a:pt x="180023" y="68580"/>
                </a:lnTo>
                <a:cubicBezTo>
                  <a:pt x="180023" y="44898"/>
                  <a:pt x="160842" y="25718"/>
                  <a:pt x="137160" y="25718"/>
                </a:cubicBezTo>
                <a:cubicBezTo>
                  <a:pt x="113478" y="25718"/>
                  <a:pt x="94297" y="44898"/>
                  <a:pt x="94297" y="68580"/>
                </a:cubicBezTo>
                <a:lnTo>
                  <a:pt x="94298" y="68580"/>
                </a:lnTo>
                <a:moveTo>
                  <a:pt x="68580" y="102870"/>
                </a:moveTo>
                <a:lnTo>
                  <a:pt x="68580" y="68580"/>
                </a:lnTo>
                <a:cubicBezTo>
                  <a:pt x="68580" y="30700"/>
                  <a:pt x="99280" y="0"/>
                  <a:pt x="137160" y="0"/>
                </a:cubicBezTo>
                <a:cubicBezTo>
                  <a:pt x="175040" y="0"/>
                  <a:pt x="205740" y="30700"/>
                  <a:pt x="205740" y="68580"/>
                </a:cubicBezTo>
                <a:lnTo>
                  <a:pt x="205740" y="102870"/>
                </a:lnTo>
                <a:lnTo>
                  <a:pt x="222885" y="102870"/>
                </a:lnTo>
                <a:cubicBezTo>
                  <a:pt x="241798" y="102870"/>
                  <a:pt x="257175" y="118247"/>
                  <a:pt x="257175" y="137160"/>
                </a:cubicBezTo>
                <a:lnTo>
                  <a:pt x="257175" y="240030"/>
                </a:lnTo>
                <a:cubicBezTo>
                  <a:pt x="257175" y="258943"/>
                  <a:pt x="241798" y="274320"/>
                  <a:pt x="222885" y="274320"/>
                </a:cubicBezTo>
                <a:lnTo>
                  <a:pt x="51435" y="274320"/>
                </a:lnTo>
                <a:cubicBezTo>
                  <a:pt x="32522" y="274320"/>
                  <a:pt x="17145" y="258943"/>
                  <a:pt x="17145" y="240030"/>
                </a:cubicBezTo>
                <a:lnTo>
                  <a:pt x="17145" y="137160"/>
                </a:lnTo>
                <a:cubicBezTo>
                  <a:pt x="17145" y="118247"/>
                  <a:pt x="32522" y="102870"/>
                  <a:pt x="51435" y="102870"/>
                </a:cubicBezTo>
                <a:lnTo>
                  <a:pt x="68580" y="102870"/>
                </a:lnTo>
                <a:moveTo>
                  <a:pt x="42863" y="137160"/>
                </a:moveTo>
                <a:lnTo>
                  <a:pt x="42863" y="240030"/>
                </a:lnTo>
                <a:cubicBezTo>
                  <a:pt x="42863" y="244745"/>
                  <a:pt x="46720" y="248603"/>
                  <a:pt x="51435" y="248603"/>
                </a:cubicBezTo>
                <a:lnTo>
                  <a:pt x="222885" y="248603"/>
                </a:lnTo>
                <a:cubicBezTo>
                  <a:pt x="227600" y="248603"/>
                  <a:pt x="231458" y="244745"/>
                  <a:pt x="231458" y="240030"/>
                </a:cubicBezTo>
                <a:lnTo>
                  <a:pt x="231458" y="137160"/>
                </a:lnTo>
                <a:cubicBezTo>
                  <a:pt x="231458" y="132445"/>
                  <a:pt x="227600" y="128588"/>
                  <a:pt x="222885" y="128588"/>
                </a:cubicBezTo>
                <a:lnTo>
                  <a:pt x="51435" y="128588"/>
                </a:lnTo>
                <a:cubicBezTo>
                  <a:pt x="46720" y="128588"/>
                  <a:pt x="42862" y="132445"/>
                  <a:pt x="42862" y="137160"/>
                </a:cubicBezTo>
                <a:lnTo>
                  <a:pt x="42863" y="1371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the Past Contentious Tense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17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Safety Considerations and Classroom Management</a:t>
            </a:r>
            <a:endParaRPr lang="en-US" sz="3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5601" b="5601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past tense is complex and requires careful study.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nuanced understanding leads to more effective language use.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Nuanced Understanding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Practicing the past tense in context is essential.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Using the past tense in real-life situations enhances retention.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Practical Application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84309" y="34290"/>
                </a:moveTo>
                <a:lnTo>
                  <a:pt x="205740" y="34290"/>
                </a:lnTo>
                <a:cubicBezTo>
                  <a:pt x="224653" y="34290"/>
                  <a:pt x="240030" y="49667"/>
                  <a:pt x="240030" y="68580"/>
                </a:cubicBezTo>
                <a:lnTo>
                  <a:pt x="240030" y="240030"/>
                </a:lnTo>
                <a:cubicBezTo>
                  <a:pt x="240030" y="258943"/>
                  <a:pt x="224653" y="274320"/>
                  <a:pt x="205740" y="274320"/>
                </a:cubicBezTo>
                <a:lnTo>
                  <a:pt x="68580" y="274320"/>
                </a:lnTo>
                <a:cubicBezTo>
                  <a:pt x="49667" y="274320"/>
                  <a:pt x="34290" y="258943"/>
                  <a:pt x="34290" y="240030"/>
                </a:cubicBezTo>
                <a:lnTo>
                  <a:pt x="34290" y="68580"/>
                </a:lnTo>
                <a:cubicBezTo>
                  <a:pt x="34290" y="49667"/>
                  <a:pt x="49667" y="34290"/>
                  <a:pt x="68580" y="34290"/>
                </a:cubicBezTo>
                <a:lnTo>
                  <a:pt x="90011" y="34290"/>
                </a:lnTo>
                <a:lnTo>
                  <a:pt x="95155" y="34290"/>
                </a:lnTo>
                <a:cubicBezTo>
                  <a:pt x="99120" y="14734"/>
                  <a:pt x="116425" y="0"/>
                  <a:pt x="137160" y="0"/>
                </a:cubicBezTo>
                <a:cubicBezTo>
                  <a:pt x="157895" y="0"/>
                  <a:pt x="175200" y="14734"/>
                  <a:pt x="179165" y="34290"/>
                </a:cubicBezTo>
                <a:lnTo>
                  <a:pt x="184309" y="34290"/>
                </a:lnTo>
                <a:moveTo>
                  <a:pt x="68580" y="60008"/>
                </a:moveTo>
                <a:cubicBezTo>
                  <a:pt x="63865" y="60008"/>
                  <a:pt x="60008" y="63865"/>
                  <a:pt x="60008" y="68580"/>
                </a:cubicBezTo>
                <a:lnTo>
                  <a:pt x="60008" y="240030"/>
                </a:lnTo>
                <a:cubicBezTo>
                  <a:pt x="60008" y="244745"/>
                  <a:pt x="63865" y="248602"/>
                  <a:pt x="68580" y="248602"/>
                </a:cubicBezTo>
                <a:lnTo>
                  <a:pt x="205740" y="248602"/>
                </a:lnTo>
                <a:cubicBezTo>
                  <a:pt x="210455" y="248602"/>
                  <a:pt x="214313" y="244745"/>
                  <a:pt x="214313" y="240030"/>
                </a:cubicBezTo>
                <a:lnTo>
                  <a:pt x="214313" y="68580"/>
                </a:lnTo>
                <a:cubicBezTo>
                  <a:pt x="214313" y="63865"/>
                  <a:pt x="210455" y="60007"/>
                  <a:pt x="205740" y="60007"/>
                </a:cubicBezTo>
                <a:lnTo>
                  <a:pt x="197168" y="60007"/>
                </a:lnTo>
                <a:lnTo>
                  <a:pt x="197168" y="72866"/>
                </a:lnTo>
                <a:cubicBezTo>
                  <a:pt x="197168" y="79992"/>
                  <a:pt x="191435" y="85725"/>
                  <a:pt x="184309" y="85725"/>
                </a:cubicBezTo>
                <a:lnTo>
                  <a:pt x="137160" y="85725"/>
                </a:lnTo>
                <a:lnTo>
                  <a:pt x="90011" y="85725"/>
                </a:lnTo>
                <a:cubicBezTo>
                  <a:pt x="82885" y="85725"/>
                  <a:pt x="77153" y="79992"/>
                  <a:pt x="77153" y="72866"/>
                </a:cubicBezTo>
                <a:lnTo>
                  <a:pt x="77153" y="60007"/>
                </a:lnTo>
                <a:lnTo>
                  <a:pt x="68580" y="60008"/>
                </a:lnTo>
                <a:moveTo>
                  <a:pt x="137160" y="55721"/>
                </a:moveTo>
                <a:cubicBezTo>
                  <a:pt x="144262" y="55721"/>
                  <a:pt x="150019" y="49964"/>
                  <a:pt x="150019" y="42863"/>
                </a:cubicBezTo>
                <a:cubicBezTo>
                  <a:pt x="150019" y="35761"/>
                  <a:pt x="144262" y="30004"/>
                  <a:pt x="137160" y="30004"/>
                </a:cubicBezTo>
                <a:cubicBezTo>
                  <a:pt x="130058" y="30004"/>
                  <a:pt x="124301" y="35761"/>
                  <a:pt x="124301" y="42863"/>
                </a:cubicBezTo>
                <a:cubicBezTo>
                  <a:pt x="124301" y="49964"/>
                  <a:pt x="130058" y="55721"/>
                  <a:pt x="137160" y="55721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the past tense enhances overall language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improves communication and fosters a deeper understanding of English.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Mastery Benefits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2242" y="41202"/>
                </a:moveTo>
                <a:cubicBezTo>
                  <a:pt x="81224" y="44845"/>
                  <a:pt x="78599" y="47845"/>
                  <a:pt x="75170" y="49399"/>
                </a:cubicBezTo>
                <a:cubicBezTo>
                  <a:pt x="66276" y="53417"/>
                  <a:pt x="60061" y="62311"/>
                  <a:pt x="60008" y="72706"/>
                </a:cubicBezTo>
                <a:cubicBezTo>
                  <a:pt x="59954" y="77581"/>
                  <a:pt x="57222" y="81975"/>
                  <a:pt x="52882" y="84118"/>
                </a:cubicBezTo>
                <a:cubicBezTo>
                  <a:pt x="44363" y="88350"/>
                  <a:pt x="38576" y="97084"/>
                  <a:pt x="38576" y="107156"/>
                </a:cubicBezTo>
                <a:cubicBezTo>
                  <a:pt x="38576" y="110960"/>
                  <a:pt x="39380" y="114497"/>
                  <a:pt x="40827" y="117711"/>
                </a:cubicBezTo>
                <a:cubicBezTo>
                  <a:pt x="43184" y="122908"/>
                  <a:pt x="41845" y="128963"/>
                  <a:pt x="37558" y="132713"/>
                </a:cubicBezTo>
                <a:cubicBezTo>
                  <a:pt x="30272" y="138982"/>
                  <a:pt x="25718" y="148251"/>
                  <a:pt x="25718" y="158591"/>
                </a:cubicBezTo>
                <a:cubicBezTo>
                  <a:pt x="25718" y="169414"/>
                  <a:pt x="30700" y="179005"/>
                  <a:pt x="38523" y="185327"/>
                </a:cubicBezTo>
                <a:cubicBezTo>
                  <a:pt x="42113" y="188220"/>
                  <a:pt x="43881" y="192828"/>
                  <a:pt x="43184" y="197382"/>
                </a:cubicBezTo>
                <a:cubicBezTo>
                  <a:pt x="42970" y="198722"/>
                  <a:pt x="42863" y="200061"/>
                  <a:pt x="42863" y="201454"/>
                </a:cubicBezTo>
                <a:cubicBezTo>
                  <a:pt x="42863" y="215438"/>
                  <a:pt x="54007" y="226796"/>
                  <a:pt x="67884" y="227171"/>
                </a:cubicBezTo>
                <a:cubicBezTo>
                  <a:pt x="72813" y="227332"/>
                  <a:pt x="77206" y="230225"/>
                  <a:pt x="79242" y="234726"/>
                </a:cubicBezTo>
                <a:cubicBezTo>
                  <a:pt x="82939" y="242923"/>
                  <a:pt x="91190" y="248603"/>
                  <a:pt x="100727" y="248603"/>
                </a:cubicBezTo>
                <a:cubicBezTo>
                  <a:pt x="113747" y="248603"/>
                  <a:pt x="124301" y="238048"/>
                  <a:pt x="124301" y="225028"/>
                </a:cubicBezTo>
                <a:lnTo>
                  <a:pt x="124301" y="47149"/>
                </a:lnTo>
                <a:cubicBezTo>
                  <a:pt x="124301" y="35308"/>
                  <a:pt x="114711" y="25718"/>
                  <a:pt x="102870" y="25718"/>
                </a:cubicBezTo>
                <a:cubicBezTo>
                  <a:pt x="93119" y="25718"/>
                  <a:pt x="84814" y="32254"/>
                  <a:pt x="82242" y="41202"/>
                </a:cubicBezTo>
                <a:lnTo>
                  <a:pt x="82242" y="41202"/>
                </a:lnTo>
                <a:moveTo>
                  <a:pt x="137160" y="258247"/>
                </a:moveTo>
                <a:cubicBezTo>
                  <a:pt x="128159" y="268159"/>
                  <a:pt x="115139" y="274320"/>
                  <a:pt x="100727" y="274320"/>
                </a:cubicBezTo>
                <a:cubicBezTo>
                  <a:pt x="83475" y="274320"/>
                  <a:pt x="68312" y="265480"/>
                  <a:pt x="59525" y="252085"/>
                </a:cubicBezTo>
                <a:cubicBezTo>
                  <a:pt x="35415" y="247799"/>
                  <a:pt x="17145" y="226743"/>
                  <a:pt x="17145" y="201454"/>
                </a:cubicBezTo>
                <a:cubicBezTo>
                  <a:pt x="17145" y="201186"/>
                  <a:pt x="17145" y="200864"/>
                  <a:pt x="17145" y="200597"/>
                </a:cubicBezTo>
                <a:cubicBezTo>
                  <a:pt x="6537" y="189774"/>
                  <a:pt x="0" y="174933"/>
                  <a:pt x="0" y="158591"/>
                </a:cubicBezTo>
                <a:cubicBezTo>
                  <a:pt x="0" y="143697"/>
                  <a:pt x="5411" y="130088"/>
                  <a:pt x="14359" y="119640"/>
                </a:cubicBezTo>
                <a:cubicBezTo>
                  <a:pt x="13395" y="115622"/>
                  <a:pt x="12859" y="111443"/>
                  <a:pt x="12859" y="107156"/>
                </a:cubicBezTo>
                <a:cubicBezTo>
                  <a:pt x="12859" y="89690"/>
                  <a:pt x="21592" y="74206"/>
                  <a:pt x="34879" y="64937"/>
                </a:cubicBezTo>
                <a:cubicBezTo>
                  <a:pt x="37290" y="49453"/>
                  <a:pt x="46559" y="36272"/>
                  <a:pt x="59472" y="28611"/>
                </a:cubicBezTo>
                <a:cubicBezTo>
                  <a:pt x="66705" y="11787"/>
                  <a:pt x="83421" y="0"/>
                  <a:pt x="102870" y="0"/>
                </a:cubicBezTo>
                <a:cubicBezTo>
                  <a:pt x="116372" y="0"/>
                  <a:pt x="128588" y="5679"/>
                  <a:pt x="137160" y="14788"/>
                </a:cubicBezTo>
                <a:cubicBezTo>
                  <a:pt x="145733" y="5679"/>
                  <a:pt x="157948" y="0"/>
                  <a:pt x="171450" y="0"/>
                </a:cubicBezTo>
                <a:cubicBezTo>
                  <a:pt x="190899" y="0"/>
                  <a:pt x="207615" y="11787"/>
                  <a:pt x="214795" y="28611"/>
                </a:cubicBezTo>
                <a:cubicBezTo>
                  <a:pt x="227707" y="36272"/>
                  <a:pt x="237030" y="49453"/>
                  <a:pt x="239387" y="64937"/>
                </a:cubicBezTo>
                <a:cubicBezTo>
                  <a:pt x="252728" y="74206"/>
                  <a:pt x="261461" y="89690"/>
                  <a:pt x="261461" y="107156"/>
                </a:cubicBezTo>
                <a:cubicBezTo>
                  <a:pt x="261461" y="111443"/>
                  <a:pt x="260925" y="115622"/>
                  <a:pt x="259961" y="119640"/>
                </a:cubicBezTo>
                <a:cubicBezTo>
                  <a:pt x="268909" y="130141"/>
                  <a:pt x="274320" y="143750"/>
                  <a:pt x="274320" y="158591"/>
                </a:cubicBezTo>
                <a:cubicBezTo>
                  <a:pt x="274320" y="174933"/>
                  <a:pt x="267783" y="189774"/>
                  <a:pt x="257175" y="200597"/>
                </a:cubicBezTo>
                <a:cubicBezTo>
                  <a:pt x="257175" y="200864"/>
                  <a:pt x="257175" y="201186"/>
                  <a:pt x="257175" y="201454"/>
                </a:cubicBezTo>
                <a:cubicBezTo>
                  <a:pt x="257175" y="226796"/>
                  <a:pt x="238905" y="247799"/>
                  <a:pt x="214795" y="252085"/>
                </a:cubicBezTo>
                <a:cubicBezTo>
                  <a:pt x="206008" y="265480"/>
                  <a:pt x="190845" y="274320"/>
                  <a:pt x="173593" y="274320"/>
                </a:cubicBezTo>
                <a:cubicBezTo>
                  <a:pt x="159180" y="274320"/>
                  <a:pt x="146161" y="268105"/>
                  <a:pt x="137160" y="258247"/>
                </a:cubicBezTo>
                <a:lnTo>
                  <a:pt x="137160" y="258247"/>
                </a:lnTo>
                <a:moveTo>
                  <a:pt x="150019" y="225028"/>
                </a:moveTo>
                <a:cubicBezTo>
                  <a:pt x="150019" y="238048"/>
                  <a:pt x="160574" y="248603"/>
                  <a:pt x="173593" y="248603"/>
                </a:cubicBezTo>
                <a:cubicBezTo>
                  <a:pt x="183130" y="248603"/>
                  <a:pt x="191381" y="242923"/>
                  <a:pt x="195078" y="234726"/>
                </a:cubicBezTo>
                <a:cubicBezTo>
                  <a:pt x="197114" y="230225"/>
                  <a:pt x="201507" y="227278"/>
                  <a:pt x="206437" y="227171"/>
                </a:cubicBezTo>
                <a:cubicBezTo>
                  <a:pt x="220313" y="226796"/>
                  <a:pt x="231458" y="215438"/>
                  <a:pt x="231458" y="201454"/>
                </a:cubicBezTo>
                <a:cubicBezTo>
                  <a:pt x="231458" y="200061"/>
                  <a:pt x="231350" y="198668"/>
                  <a:pt x="231136" y="197382"/>
                </a:cubicBezTo>
                <a:cubicBezTo>
                  <a:pt x="230386" y="192828"/>
                  <a:pt x="232208" y="188220"/>
                  <a:pt x="235797" y="185327"/>
                </a:cubicBezTo>
                <a:cubicBezTo>
                  <a:pt x="243620" y="179005"/>
                  <a:pt x="248603" y="169414"/>
                  <a:pt x="248603" y="158591"/>
                </a:cubicBezTo>
                <a:cubicBezTo>
                  <a:pt x="248603" y="148251"/>
                  <a:pt x="244048" y="138982"/>
                  <a:pt x="236762" y="132713"/>
                </a:cubicBezTo>
                <a:cubicBezTo>
                  <a:pt x="232475" y="129016"/>
                  <a:pt x="231136" y="122908"/>
                  <a:pt x="233493" y="117711"/>
                </a:cubicBezTo>
                <a:cubicBezTo>
                  <a:pt x="234940" y="114497"/>
                  <a:pt x="235744" y="110960"/>
                  <a:pt x="235744" y="107156"/>
                </a:cubicBezTo>
                <a:cubicBezTo>
                  <a:pt x="235744" y="97084"/>
                  <a:pt x="229957" y="88350"/>
                  <a:pt x="221438" y="84118"/>
                </a:cubicBezTo>
                <a:cubicBezTo>
                  <a:pt x="217099" y="81975"/>
                  <a:pt x="214313" y="77527"/>
                  <a:pt x="214313" y="72705"/>
                </a:cubicBezTo>
                <a:cubicBezTo>
                  <a:pt x="214259" y="62365"/>
                  <a:pt x="208044" y="53417"/>
                  <a:pt x="199150" y="49399"/>
                </a:cubicBezTo>
                <a:cubicBezTo>
                  <a:pt x="195721" y="47845"/>
                  <a:pt x="193096" y="44845"/>
                  <a:pt x="192078" y="41202"/>
                </a:cubicBezTo>
                <a:cubicBezTo>
                  <a:pt x="189506" y="32254"/>
                  <a:pt x="181201" y="25717"/>
                  <a:pt x="171450" y="25717"/>
                </a:cubicBezTo>
                <a:cubicBezTo>
                  <a:pt x="159609" y="25717"/>
                  <a:pt x="150019" y="35308"/>
                  <a:pt x="150019" y="47149"/>
                </a:cubicBezTo>
                <a:lnTo>
                  <a:pt x="150019" y="225028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the Past Contentious Tense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18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 and Final Thoughts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2025-03-14T18:20:09Z</dcterms:created>
  <dcterms:modified xsi:type="dcterms:W3CDTF">2025-03-14T18:20:09Z</dcterms:modified>
</cp:coreProperties>
</file>