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ddaae8eb488244e291dca0af1d3ff4a318becd9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82f09ebfcc00f6a826b1efb5d863af4e35afa7b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f36338ca694af7061b23f923dccae238bf211be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49651a27305869f55e4be0d62f100a21b54d8f0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906d12015c22636f57a547e553a305914c3d2b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d6a9acb3d6ba3f1b002862936afe518d68724f4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c451089db5b6d0030c68fc47d7b0cbc20324ce8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56a50329d97ea8fef5be9d3fea120a7d2d77c8c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08c77cb6aeb6401cc0d91d7dde261447d15325b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f966c6d5a6a65732e1eec4b156c74eaeba8e588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81742f70fe42f2a9fbeedbf5dd8a7d841907c38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b1e7bbd28c75e1a394bcc7ea2b33e34eebc0bfe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f2fa79be6808c7f3084210d2a80a4c3c77d4c34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5bff83ede50e51261d069d919dd6857a770abc3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78" r="3007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Comprehensive Journey Through Language Learning and Cultural Understanding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Exploring Ukrainian Language: Mastering Simple Present Tense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Slide: Ukrainian Language Exploration: Simple Present…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Lesson Objectives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is Simple Present Tense?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Verb Conjugation Basics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Grammatical Persons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Learning Strategies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Common Challenges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Context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Technology Integration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 Approach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Homework and Practice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Parent Engagement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Extension Activities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Takeaways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Reflection and Next Steps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Resources and Support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Ukrainian Language: Mastering Simple Present Tense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9566" r="2956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Dynamic Learning Journey for Young Teenage Learners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Ukrainian Language Exploration: Simple Present Tense Mastery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Slide: Ukrainian Language Exploration: Simple Present Tense Mastery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Ukrainian Language: Mastering Simple Present Tense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566" r="3156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the syntax and word order in Ukrainian sentences.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fundamental Ukrainian grammatical structures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in speaking exercises to enhance language fluency.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confidence in basic linguistic communication</a:t>
            </a:r>
            <a:endParaRPr lang="en-US" sz="1129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to form sentences using subject-verb agreement in Ukrainian.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Construct grammatically correct Ukrainian sentences</a:t>
            </a:r>
            <a:endParaRPr lang="en-US" sz="1129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 basic Ukrainian simple present tense verb conjugations</a:t>
            </a:r>
            <a:endParaRPr lang="en-US" sz="1129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conjugating regular verbs in the simple present tense.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Lesson Objectives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5287" r="3528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Ukrainian Language: Mastering Simple Present Tense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Verb transformation diagram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Describes daily routines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Communicates general truths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Fundamental communication structure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Features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Expressing current actions, habitual activities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What is Simple Present Tense?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5573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587240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12413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861350" y="2420310"/>
            <a:ext cx="1005967" cy="1005840"/>
          </a:xfrm>
          <a:custGeom>
            <a:avLst/>
            <a:gdLst/>
            <a:ahLst/>
            <a:cxnLst/>
            <a:rect l="l" t="t" r="r" b="b"/>
            <a:pathLst>
              <a:path w="1005967" h="1005840">
                <a:moveTo>
                  <a:pt x="1005967" y="502920"/>
                </a:moveTo>
                <a:cubicBezTo>
                  <a:pt x="1005967" y="780675"/>
                  <a:pt x="780773" y="1005840"/>
                  <a:pt x="502983" y="1005840"/>
                </a:cubicBezTo>
                <a:cubicBezTo>
                  <a:pt x="225193" y="1005840"/>
                  <a:pt x="0" y="780675"/>
                  <a:pt x="0" y="502920"/>
                </a:cubicBezTo>
                <a:cubicBezTo>
                  <a:pt x="0" y="225165"/>
                  <a:pt x="225193" y="0"/>
                  <a:pt x="502983" y="0"/>
                </a:cubicBezTo>
                <a:cubicBezTo>
                  <a:pt x="780773" y="0"/>
                  <a:pt x="1005967" y="225165"/>
                  <a:pt x="1005967" y="502920"/>
                </a:cubicBezTo>
                <a:lnTo>
                  <a:pt x="1005967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593080" y="2420310"/>
            <a:ext cx="1005840" cy="1005840"/>
          </a:xfrm>
          <a:custGeom>
            <a:avLst/>
            <a:gdLst/>
            <a:ahLst/>
            <a:cxnLst/>
            <a:rect l="l" t="t" r="r" b="b"/>
            <a:pathLst>
              <a:path w="1005840" h="1005840">
                <a:moveTo>
                  <a:pt x="1005840" y="502920"/>
                </a:moveTo>
                <a:cubicBezTo>
                  <a:pt x="1005840" y="780675"/>
                  <a:pt x="780675" y="1005840"/>
                  <a:pt x="502920" y="1005840"/>
                </a:cubicBezTo>
                <a:cubicBezTo>
                  <a:pt x="225165" y="1005840"/>
                  <a:pt x="0" y="780675"/>
                  <a:pt x="0" y="502920"/>
                </a:cubicBezTo>
                <a:cubicBezTo>
                  <a:pt x="0" y="225165"/>
                  <a:pt x="225165" y="0"/>
                  <a:pt x="502920" y="0"/>
                </a:cubicBezTo>
                <a:cubicBezTo>
                  <a:pt x="780675" y="0"/>
                  <a:pt x="1005840" y="225165"/>
                  <a:pt x="1005840" y="502920"/>
                </a:cubicBezTo>
                <a:lnTo>
                  <a:pt x="1005840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18190" y="2420310"/>
            <a:ext cx="1005967" cy="1005840"/>
          </a:xfrm>
          <a:custGeom>
            <a:avLst/>
            <a:gdLst/>
            <a:ahLst/>
            <a:cxnLst/>
            <a:rect l="l" t="t" r="r" b="b"/>
            <a:pathLst>
              <a:path w="1005967" h="1005840">
                <a:moveTo>
                  <a:pt x="1005967" y="502920"/>
                </a:moveTo>
                <a:cubicBezTo>
                  <a:pt x="1005967" y="780675"/>
                  <a:pt x="780773" y="1005840"/>
                  <a:pt x="502983" y="1005840"/>
                </a:cubicBezTo>
                <a:cubicBezTo>
                  <a:pt x="225193" y="1005840"/>
                  <a:pt x="0" y="780675"/>
                  <a:pt x="0" y="502920"/>
                </a:cubicBezTo>
                <a:cubicBezTo>
                  <a:pt x="0" y="225165"/>
                  <a:pt x="225193" y="0"/>
                  <a:pt x="502983" y="0"/>
                </a:cubicBezTo>
                <a:cubicBezTo>
                  <a:pt x="780773" y="0"/>
                  <a:pt x="1005967" y="225165"/>
                  <a:pt x="1005967" y="502920"/>
                </a:cubicBezTo>
                <a:lnTo>
                  <a:pt x="1005967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Ukrainian Language: Mastering Simple Present Tense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8312413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Я читаю (I read)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Ти читаєш (You read)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312413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Example: "читати" (to read)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587240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verb stem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Remove -ати ending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 personal endings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87240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Conjugation Steps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55573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Regular -ати Verb Pattern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55573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Verb Conjugation Basics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Verb Conjugation Basics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Ukrainian Language: Mastering Simple Present Tense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Third Person Singular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He/She/It is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He/She/It has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He/She/It does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Second Person Plural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You (all) are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You (all) have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You (all) do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Second Person Singular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You are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You have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You do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First Person Plural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 are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 have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 do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First Person Singular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 am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 have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 do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Grammatical Persons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Ukrainian Language: Mastering Simple Present Tense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Peer Collaborative Activities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 a collaborative learning environment where students can practice speaking and writing in Ukrainian together.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Language Learning Tools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Integrate online resources and apps to enhance language learning outside the classroom.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Sentence Construction Exercises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opportunities for students to create their own sentences using the simple present tense.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Pronunciation Challenges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students to practice correct pronunciation through interactive exercises.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Verb Conjugation Games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students in fun activities to practice conjugating Ukrainian verbs.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Interactive Learning Strategies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Ukrainian Language: Mastering Simple Present Tense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Errors in selecting the correct pronoun for the context.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Challenges with gendered pronouns and formal/informal distinctions.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Pronoun usage complexities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Confusion between perfective and imperfective aspects.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Difficulty in expressing actions' completeness or duration.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88"/>
              </a:spcBef>
              <a:buNone/>
            </a:pPr>
            <a:r>
              <a:rPr lang="en-US" sz="124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Misunderstanding aspectual distinctions</a:t>
            </a:r>
            <a:endParaRPr lang="en-US" sz="1243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Incorrect verb endings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Mistakes in conjugating verbs according to tense, mood, and aspect.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Common in languages with complex verb conjugation rules.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Common Challenges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Ukrainian Language: Mastering Simple Present Tense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Context is crucial for accurate interpretation.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Avoids misunderstandings and fosters better communication.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09"/>
              </a:spcBef>
              <a:buNone/>
            </a:pPr>
            <a:r>
              <a:rPr lang="en-US" sz="127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Importance of Contextual Understanding</a:t>
            </a:r>
            <a:endParaRPr lang="en-US" sz="1273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Influence of various languages over centuries.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Development of unique linguistic characteristics.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Historical Linguistic Evolution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Direct and expressive communication style.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 value on politeness and respect.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Ukrainian Communication Nuances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Language as Cultural Bridge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Language serves as a vital link connecting different cultures.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Facilitates mutual understanding and cooperation.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Cultural Context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Ukrainian Language: Mastering Simple Present Tense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Combine text, audio, and video for comprehensive learning.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learners with interactive stories.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retention through multimedia content.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Multimedia Storytelling Platforms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real-life conversations in a virtual environment.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Receive feedback on pronunciation and grammar.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 confidence in speaking skills.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Conversation Simulators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Visualize verb conjugations in 3D space.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learners with immersive experiences.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Bridge the gap between theory and practice.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1"/>
              </a:spcBef>
              <a:buNone/>
            </a:pPr>
            <a:r>
              <a:rPr lang="en-US" sz="134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Augmented Reality Verb Visualization</a:t>
            </a:r>
            <a:endParaRPr lang="en-US" sz="1345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Conjugation Apps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verb learning through interactive exercises.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instant feedback and corrections.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Track progress over time.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Technology Integration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Ukrainian Language: Mastering Simple Present Tense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289" r="3028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Tailored assignments based on strengths and weaknesses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Goal-setting for language proficiency growth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Personalized Learning Pathways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Individual progress charts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Peer evaluation for collaborative activities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Performance Tracking Methods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Written tests on verb conjugation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Oral presentations to demonstrate sentence construction skills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Summative Evaluation Criteria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Formative Assessment Strategies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Regular quizzes to gauge understanding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exercises for immediate feedback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Assessment Approach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Ukrainian Language: Mastering Simple Present Tense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8497" r="2849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language apps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Join language groups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speaking and writing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Continuously explore and practice Ukrainian language skills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 digital stories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Ukrainian language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Share with peers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in digital storytelling projects using Ukrainian language</a:t>
            </a:r>
            <a:endParaRPr lang="en-US" sz="1129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Interview family members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Focus on verb conjugation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Record and review the interview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Conduct a family verb conjugation interview in Ukrainian</a:t>
            </a:r>
            <a:endParaRPr lang="en-US" sz="1129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Complete daily routine journaling in Ukrainian</a:t>
            </a:r>
            <a:endParaRPr lang="en-US" sz="1129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Write about your daily activities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new vocabulary words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sentence structure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Homework and Practice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Ukrainian Language: Mastering Simple Present Tense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tips and strategies for parents to create a language-rich environment at home.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Emphasize the importance of consistent practice and reinforcement outside of the classroom.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Supporting Home Language Practice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Offer suggestions for interactive language learning materials that parents can use at home.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Facilitate communication between parents and educators to support language development.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Collaborative Learning Resources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Share tools and platforms for parents to monitor their child's language learning progress.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 a sense of achievement and motivation through tracking milestones.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Progress Tracking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Family Language Challenge Program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parents to participate in language learning activities with their children.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resources and guidance for families to practice Ukrainian language together.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Parent Engagement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Ukrainian Language: Mastering Simple Present Tense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complex verb conjugation patterns in Ukrainian literature.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historical evolution of verb forms in Ukrainian language.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Verb Conjugation Research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Extension Activities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Ukrainian Language: Mastering Simple Present Tense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2774" r="3277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foundational aspects of Ukrainian grammar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Recognizing patterns in verb conjugation for simple present tense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Developing cultural communication competence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Embracing a continuous learning mindset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Takeaways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Takeaways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Ukrainian Language: Mastering Simple Present Tense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4877" r="3487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Daily verb conjugation drills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Weekly speaking sessions with a tutor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Monthly progress assessments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Plan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past and future tenses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irregular verbs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complex sentence structures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Goals for Advancement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Expand vocabulary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Improve pronunciation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Increase practice frequency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Areas for Improvement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Reflection on Progress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Reviewed basic conjugation rules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Practiced with common verbs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Completed exercises with 80% accuracy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Reflection and Next Steps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Ukrainian Language: Mastering Simple Present Tense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Live Chat Support on Learning Platforms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Weekly Virtual Study Groups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Ongoing Support Mechanisms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Email: ukrainianlanguage@learninghub.com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Phone: +1-800-123-4567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Contact Information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Ukrainian Verb Conjugation Guidebook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Ukrainian Language Workbook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Study Materials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Recommended Learning Platforms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Ukrainian Language Learning App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Ukrainian Grammar Courses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Resources and Support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2024-12-06T18:52:59Z</dcterms:created>
  <dcterms:modified xsi:type="dcterms:W3CDTF">2024-12-06T18:52:59Z</dcterms:modified>
</cp:coreProperties>
</file>