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</p:sldIdLst>
  <p:notesMasterIdLst>
    <p:notesMasterId r:id="rId25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notesMaster" Target="notesMasters/notesMaster1.xml"/><Relationship Id="rId26" Type="http://schemas.openxmlformats.org/officeDocument/2006/relationships/presProps" Target="presProps.xml"/><Relationship Id="rId27" Type="http://schemas.openxmlformats.org/officeDocument/2006/relationships/viewProps" Target="viewProps.xml"/><Relationship Id="rId28" Type="http://schemas.openxmlformats.org/officeDocument/2006/relationships/theme" Target="theme/theme1.xml"/><Relationship Id="rId2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d278406e048e13baedee68c4bb1d59f02f0867d8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c17d5c6ca6f4bb3dd7f0a501da2944b689c282ba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079eeb56138c22bd0188951e7b9b09b004689f3a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1229e9476a18ab6c56540d18c1e753558e602fbb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f4c1f93967b8e54db01dcfffc8e7d5b7b20ac304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92c9eab1c1d1e258994dc7996ef38b286058f597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cff34d782e831277a3ed80bc4e548fd88fb819b0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3b17ecf7312811f04981c7bdaeb26ddf56bd21a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df41c5bdbc4fa168ab231338cbf05fbab5f52e76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1fee88628c41871c3f634753de90b24caa5bb79e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c225a52c1b25cdab7656ee159390fe8d4d8e5135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image" Target="../media/f9a506aa446ce0a5892e351d89a52b02b9a1ec4f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image" Target="../media/833b8dfb2ad858e97148ec2c5fc935af44fcc61b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image" Target="../media/863330ea342f868b59694dd41d726128ae91b626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f8f9fc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439200" y="439200"/>
            <a:ext cx="11304000" cy="5950800"/>
          </a:xfrm>
          <a:custGeom>
            <a:avLst/>
            <a:gdLst/>
            <a:ahLst/>
            <a:cxnLst/>
            <a:rect l="l" t="t" r="r" b="b"/>
            <a:pathLst>
              <a:path w="11304000" h="5950800">
                <a:moveTo>
                  <a:pt x="182899" y="5950800"/>
                </a:moveTo>
                <a:cubicBezTo>
                  <a:pt x="81954" y="5950800"/>
                  <a:pt x="0" y="5868917"/>
                  <a:pt x="0" y="5767932"/>
                </a:cubicBezTo>
                <a:lnTo>
                  <a:pt x="0" y="182868"/>
                </a:lnTo>
                <a:cubicBezTo>
                  <a:pt x="0" y="81883"/>
                  <a:pt x="81841" y="0"/>
                  <a:pt x="182899" y="0"/>
                </a:cubicBezTo>
                <a:lnTo>
                  <a:pt x="11121214" y="0"/>
                </a:lnTo>
                <a:cubicBezTo>
                  <a:pt x="11222159" y="0"/>
                  <a:pt x="11304113" y="81883"/>
                  <a:pt x="11304113" y="182868"/>
                </a:cubicBezTo>
                <a:lnTo>
                  <a:pt x="11304113" y="5767932"/>
                </a:lnTo>
                <a:cubicBezTo>
                  <a:pt x="11304113" y="5868917"/>
                  <a:pt x="11222272" y="5950800"/>
                  <a:pt x="11121214" y="5950800"/>
                </a:cubicBezTo>
                <a:lnTo>
                  <a:pt x="182899" y="5950800"/>
                </a:lnTo>
              </a:path>
            </a:pathLst>
          </a:custGeom>
          <a:solidFill>
            <a:srgbClr val="FFFFFF"/>
          </a:solidFill>
          <a:ln/>
          <a:effectLst>
            <a:outerShdw sx="100000" sy="100000" kx="0" ky="0" algn="bl" rotWithShape="0" blurRad="609600" dist="50800" dir="16200000">
              <a:srgbClr val="101828">
                <a:alpha val="10000"/>
              </a:srgbClr>
            </a:outerShdw>
          </a:effectLst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7854480" y="862917"/>
            <a:ext cx="3474720" cy="5103366"/>
          </a:xfrm>
          <a:custGeom>
            <a:avLst/>
            <a:gdLst/>
            <a:ahLst/>
            <a:cxnLst/>
            <a:rect l="l" t="t" r="r" b="b"/>
            <a:pathLst>
              <a:path w="3474720" h="5103366">
                <a:moveTo>
                  <a:pt x="288853" y="5103366"/>
                </a:moveTo>
                <a:cubicBezTo>
                  <a:pt x="129329" y="5103366"/>
                  <a:pt x="0" y="4974047"/>
                  <a:pt x="0" y="4814516"/>
                </a:cubicBezTo>
                <a:lnTo>
                  <a:pt x="0" y="288851"/>
                </a:lnTo>
                <a:cubicBezTo>
                  <a:pt x="0" y="129319"/>
                  <a:pt x="129329" y="0"/>
                  <a:pt x="288853" y="0"/>
                </a:cubicBezTo>
                <a:lnTo>
                  <a:pt x="3185866" y="0"/>
                </a:lnTo>
                <a:cubicBezTo>
                  <a:pt x="3345391" y="0"/>
                  <a:pt x="3474720" y="129319"/>
                  <a:pt x="3474720" y="288851"/>
                </a:cubicBezTo>
                <a:lnTo>
                  <a:pt x="3474720" y="4814516"/>
                </a:lnTo>
                <a:cubicBezTo>
                  <a:pt x="3474720" y="4974047"/>
                  <a:pt x="3345391" y="5103366"/>
                  <a:pt x="3185866" y="5103366"/>
                </a:cubicBezTo>
                <a:lnTo>
                  <a:pt x="288853" y="5103366"/>
                </a:lnTo>
              </a:path>
            </a:pathLst>
          </a:custGeom>
          <a:blipFill>
            <a:blip r:embed="rId1"/>
            <a:srcRect/>
            <a:stretch>
              <a:fillRect l="-60153" r="-60153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862800" y="4398380"/>
            <a:ext cx="6176629" cy="15689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Engaging Young Learners in Creativity, Language, and Numeracy through Simple Stories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862800" y="2263932"/>
            <a:ext cx="6176629" cy="1988753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Introduction to Storytelling with Counting and Rhymes</a:t>
            </a:r>
            <a:endParaRPr lang="en-US" sz="3600" dirty="0"/>
          </a:p>
        </p:txBody>
      </p:sp>
      <p:sp>
        <p:nvSpPr>
          <p:cNvPr id="8" name="Text 6"/>
          <p:cNvSpPr/>
          <p:nvPr/>
        </p:nvSpPr>
        <p:spPr>
          <a:xfrm>
            <a:off x="862800" y="864000"/>
            <a:ext cx="137160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0747126" y="1562583"/>
            <a:ext cx="896234" cy="47341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04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05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06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07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08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09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10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11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12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13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14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15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16</a:t>
            </a:r>
            <a:endParaRPr lang="en-US" sz="1674" dirty="0"/>
          </a:p>
        </p:txBody>
      </p:sp>
      <p:sp>
        <p:nvSpPr>
          <p:cNvPr id="4" name="Text 2"/>
          <p:cNvSpPr/>
          <p:nvPr/>
        </p:nvSpPr>
        <p:spPr>
          <a:xfrm>
            <a:off x="3723640" y="1562583"/>
            <a:ext cx="6858000" cy="47341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Introduction to Creating Simple Stories with C…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Importance of Storytelling in Early Childhood …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Lesson Objectives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Teaching Script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Guided Practice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Independent Practice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Subject Knowledge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Extended Knowledge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Common Errors and Misconceptions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Common FAQs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Objectives and Vocabulary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Resources and Prior Knowledge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Differentiation Strategies</a:t>
            </a:r>
            <a:endParaRPr lang="en-US" sz="1674" dirty="0"/>
          </a:p>
        </p:txBody>
      </p:sp>
      <p:sp>
        <p:nvSpPr>
          <p:cNvPr id="5" name="Text 3"/>
          <p:cNvSpPr/>
          <p:nvPr/>
        </p:nvSpPr>
        <p:spPr>
          <a:xfrm>
            <a:off x="3723640" y="561245"/>
            <a:ext cx="6858000" cy="5539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Table of Contents</a:t>
            </a:r>
            <a:endParaRPr lang="en-US" sz="3600" dirty="0"/>
          </a:p>
        </p:txBody>
      </p:sp>
      <p:sp>
        <p:nvSpPr>
          <p:cNvPr id="6" name="Text 4"/>
          <p:cNvSpPr/>
          <p:nvPr/>
        </p:nvSpPr>
        <p:spPr>
          <a:xfrm>
            <a:off x="0" y="0"/>
            <a:ext cx="3175000" cy="6858000"/>
          </a:xfrm>
          <a:prstGeom prst="rect">
            <a:avLst/>
          </a:pr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162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0747126" y="1562583"/>
            <a:ext cx="896234" cy="47341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17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18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19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20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21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22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23</a:t>
            </a: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3723640" y="1562583"/>
            <a:ext cx="6858000" cy="47341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Cross-Curricular Links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Group Activities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Digital Integration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Review and Reflection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Formative and Summative Assessment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Example Questions and Homework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Extension Activities and Parent Engagement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3723640" y="561245"/>
            <a:ext cx="6858000" cy="5539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Table of Contents</a:t>
            </a:r>
            <a:endParaRPr lang="en-US" sz="3600" dirty="0"/>
          </a:p>
        </p:txBody>
      </p:sp>
      <p:sp>
        <p:nvSpPr>
          <p:cNvPr id="6" name="Text 4"/>
          <p:cNvSpPr/>
          <p:nvPr/>
        </p:nvSpPr>
        <p:spPr>
          <a:xfrm>
            <a:off x="0" y="0"/>
            <a:ext cx="3175000" cy="6858000"/>
          </a:xfrm>
          <a:prstGeom prst="rect">
            <a:avLst/>
          </a:pr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162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6200512"/>
            <a:ext cx="917447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40" y="1468720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354028" y="1468720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6159416" y="1468720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9174480" y="0"/>
            <a:ext cx="3017520" cy="6857998"/>
          </a:xfrm>
          <a:prstGeom prst="rect">
            <a:avLst/>
          </a:prstGeom>
          <a:blipFill>
            <a:blip r:embed="rId1"/>
            <a:srcRect/>
            <a:stretch>
              <a:fillRect l="-120521" r="-120521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6313046" y="2306743"/>
            <a:ext cx="2339759" cy="33138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lesson aims to spark creativity and imagination in young learners.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Through storytelling, children will explore the joy of numbers and the rhythm of rhymes.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6313045" y="1659132"/>
            <a:ext cx="2339759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Engaging Young Minds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3507658" y="2306743"/>
            <a:ext cx="2339759" cy="33138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By the end of this lesson, students will be able to create their own simple stories.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stories will incorporate counting and rhymes to make learning fun and engaging.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3507657" y="1659132"/>
            <a:ext cx="2339759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Lesson Objective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702270" y="2306743"/>
            <a:ext cx="2339759" cy="33138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Welcome to the world of storytelling, where numbers come alive and rhymes fill the air!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lesson is designed for 6-year-old beginners to introduce them to the magical world of storytelling, incorporating counting and rhymes.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702269" y="1659132"/>
            <a:ext cx="2339759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Welcome to Storytelling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548639" y="548639"/>
            <a:ext cx="8262535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285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Introduction to Creating Simple Stories with Counting and Rhymes</a:t>
            </a:r>
            <a:endParaRPr lang="en-US" sz="2285" dirty="0"/>
          </a:p>
        </p:txBody>
      </p:sp>
      <p:sp>
        <p:nvSpPr>
          <p:cNvPr id="15" name="Text 13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Introduction to Storytelling with Counting and Rhymes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4</a:t>
            </a:r>
            <a:endParaRPr lang="en-US" sz="800" dirty="0"/>
          </a:p>
        </p:txBody>
      </p:sp>
      <p:sp>
        <p:nvSpPr>
          <p:cNvPr id="17" name="Text 15"/>
          <p:cNvSpPr/>
          <p:nvPr/>
        </p:nvSpPr>
        <p:spPr>
          <a:xfrm>
            <a:off x="7896775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39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4709159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548639" y="3853834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709159" y="3853834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Introduction to Storytelling with Counting and Rhymes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5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7726679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8991602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21429" r="-21429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548640" y="548639"/>
            <a:ext cx="8092439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Importance of Storytelling in Early Childhood Education</a:t>
            </a:r>
            <a:endParaRPr lang="en-US" sz="2400" dirty="0"/>
          </a:p>
        </p:txBody>
      </p:sp>
      <p:sp>
        <p:nvSpPr>
          <p:cNvPr id="13" name="Text 11"/>
          <p:cNvSpPr/>
          <p:nvPr/>
        </p:nvSpPr>
        <p:spPr>
          <a:xfrm>
            <a:off x="4937759" y="4873577"/>
            <a:ext cx="34747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Storytelling lays the groundwork for future literacy and numeracy skills.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It enhances students' ability to comprehend complex texts and solve mathematical problems.</a:t>
            </a:r>
            <a:endParaRPr lang="en-US" sz="1000" dirty="0"/>
          </a:p>
        </p:txBody>
      </p:sp>
      <p:sp>
        <p:nvSpPr>
          <p:cNvPr id="14" name="Text 12"/>
          <p:cNvSpPr/>
          <p:nvPr/>
        </p:nvSpPr>
        <p:spPr>
          <a:xfrm>
            <a:off x="4937759" y="4394186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Building Future Academic Skills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4937759" y="4028426"/>
            <a:ext cx="274320" cy="213360"/>
          </a:xfrm>
          <a:custGeom>
            <a:avLst/>
            <a:gdLst/>
            <a:ahLst/>
            <a:cxnLst/>
            <a:rect l="l" t="t" r="r" b="b"/>
            <a:pathLst>
              <a:path w="274320" h="213360">
                <a:moveTo>
                  <a:pt x="243840" y="22859"/>
                </a:moveTo>
                <a:cubicBezTo>
                  <a:pt x="248032" y="22859"/>
                  <a:pt x="251461" y="26288"/>
                  <a:pt x="251461" y="30478"/>
                </a:cubicBezTo>
                <a:lnTo>
                  <a:pt x="251461" y="83818"/>
                </a:lnTo>
                <a:lnTo>
                  <a:pt x="213361" y="83818"/>
                </a:lnTo>
                <a:lnTo>
                  <a:pt x="213361" y="68578"/>
                </a:lnTo>
                <a:lnTo>
                  <a:pt x="217171" y="68578"/>
                </a:lnTo>
                <a:cubicBezTo>
                  <a:pt x="223505" y="68578"/>
                  <a:pt x="228602" y="63483"/>
                  <a:pt x="228602" y="57148"/>
                </a:cubicBezTo>
                <a:cubicBezTo>
                  <a:pt x="228602" y="50814"/>
                  <a:pt x="223505" y="45719"/>
                  <a:pt x="217171" y="45719"/>
                </a:cubicBezTo>
                <a:lnTo>
                  <a:pt x="213361" y="45719"/>
                </a:lnTo>
                <a:lnTo>
                  <a:pt x="213361" y="22859"/>
                </a:lnTo>
                <a:lnTo>
                  <a:pt x="243840" y="22859"/>
                </a:lnTo>
                <a:moveTo>
                  <a:pt x="198119" y="45721"/>
                </a:moveTo>
                <a:lnTo>
                  <a:pt x="194309" y="45721"/>
                </a:lnTo>
                <a:cubicBezTo>
                  <a:pt x="187975" y="45721"/>
                  <a:pt x="182878" y="50816"/>
                  <a:pt x="182878" y="57151"/>
                </a:cubicBezTo>
                <a:cubicBezTo>
                  <a:pt x="182878" y="63485"/>
                  <a:pt x="187975" y="68580"/>
                  <a:pt x="194309" y="68580"/>
                </a:cubicBezTo>
                <a:lnTo>
                  <a:pt x="198119" y="68580"/>
                </a:lnTo>
                <a:lnTo>
                  <a:pt x="198119" y="83821"/>
                </a:lnTo>
                <a:lnTo>
                  <a:pt x="137160" y="83821"/>
                </a:lnTo>
                <a:lnTo>
                  <a:pt x="137160" y="68580"/>
                </a:lnTo>
                <a:lnTo>
                  <a:pt x="140970" y="68580"/>
                </a:lnTo>
                <a:cubicBezTo>
                  <a:pt x="147304" y="68580"/>
                  <a:pt x="152401" y="63485"/>
                  <a:pt x="152401" y="57151"/>
                </a:cubicBezTo>
                <a:cubicBezTo>
                  <a:pt x="152401" y="50816"/>
                  <a:pt x="147304" y="45721"/>
                  <a:pt x="140970" y="45721"/>
                </a:cubicBezTo>
                <a:lnTo>
                  <a:pt x="137160" y="45721"/>
                </a:lnTo>
                <a:lnTo>
                  <a:pt x="137160" y="22862"/>
                </a:lnTo>
                <a:lnTo>
                  <a:pt x="198119" y="22862"/>
                </a:lnTo>
                <a:lnTo>
                  <a:pt x="198119" y="45721"/>
                </a:lnTo>
                <a:moveTo>
                  <a:pt x="121919" y="45721"/>
                </a:moveTo>
                <a:lnTo>
                  <a:pt x="118108" y="45721"/>
                </a:lnTo>
                <a:cubicBezTo>
                  <a:pt x="111774" y="45721"/>
                  <a:pt x="106678" y="50816"/>
                  <a:pt x="106678" y="57151"/>
                </a:cubicBezTo>
                <a:cubicBezTo>
                  <a:pt x="106678" y="63485"/>
                  <a:pt x="111774" y="68580"/>
                  <a:pt x="118108" y="68580"/>
                </a:cubicBezTo>
                <a:lnTo>
                  <a:pt x="121919" y="68580"/>
                </a:lnTo>
                <a:lnTo>
                  <a:pt x="121919" y="83821"/>
                </a:lnTo>
                <a:lnTo>
                  <a:pt x="76198" y="83821"/>
                </a:lnTo>
                <a:lnTo>
                  <a:pt x="76198" y="68580"/>
                </a:lnTo>
                <a:lnTo>
                  <a:pt x="80008" y="68580"/>
                </a:lnTo>
                <a:cubicBezTo>
                  <a:pt x="86342" y="68580"/>
                  <a:pt x="91439" y="63485"/>
                  <a:pt x="91439" y="57151"/>
                </a:cubicBezTo>
                <a:cubicBezTo>
                  <a:pt x="91439" y="50816"/>
                  <a:pt x="86342" y="45721"/>
                  <a:pt x="80008" y="45721"/>
                </a:cubicBezTo>
                <a:lnTo>
                  <a:pt x="76198" y="45721"/>
                </a:lnTo>
                <a:lnTo>
                  <a:pt x="76198" y="22862"/>
                </a:lnTo>
                <a:lnTo>
                  <a:pt x="121919" y="22862"/>
                </a:lnTo>
                <a:lnTo>
                  <a:pt x="121919" y="45721"/>
                </a:lnTo>
                <a:moveTo>
                  <a:pt x="60959" y="45721"/>
                </a:moveTo>
                <a:lnTo>
                  <a:pt x="57149" y="45721"/>
                </a:lnTo>
                <a:cubicBezTo>
                  <a:pt x="50815" y="45721"/>
                  <a:pt x="45718" y="50816"/>
                  <a:pt x="45718" y="57151"/>
                </a:cubicBezTo>
                <a:cubicBezTo>
                  <a:pt x="45718" y="63485"/>
                  <a:pt x="50815" y="68580"/>
                  <a:pt x="57149" y="68580"/>
                </a:cubicBezTo>
                <a:lnTo>
                  <a:pt x="60959" y="68580"/>
                </a:lnTo>
                <a:lnTo>
                  <a:pt x="60959" y="83821"/>
                </a:lnTo>
                <a:lnTo>
                  <a:pt x="22859" y="83821"/>
                </a:lnTo>
                <a:lnTo>
                  <a:pt x="22859" y="30481"/>
                </a:lnTo>
                <a:cubicBezTo>
                  <a:pt x="22859" y="26290"/>
                  <a:pt x="26288" y="22862"/>
                  <a:pt x="30480" y="22862"/>
                </a:cubicBezTo>
                <a:lnTo>
                  <a:pt x="60959" y="22862"/>
                </a:lnTo>
                <a:lnTo>
                  <a:pt x="60959" y="45721"/>
                </a:lnTo>
                <a:moveTo>
                  <a:pt x="22859" y="182879"/>
                </a:moveTo>
                <a:lnTo>
                  <a:pt x="22859" y="99059"/>
                </a:lnTo>
                <a:lnTo>
                  <a:pt x="60959" y="99059"/>
                </a:lnTo>
                <a:lnTo>
                  <a:pt x="60959" y="110489"/>
                </a:lnTo>
                <a:lnTo>
                  <a:pt x="57149" y="110489"/>
                </a:lnTo>
                <a:cubicBezTo>
                  <a:pt x="50815" y="110489"/>
                  <a:pt x="45718" y="115584"/>
                  <a:pt x="45718" y="121918"/>
                </a:cubicBezTo>
                <a:cubicBezTo>
                  <a:pt x="45718" y="128253"/>
                  <a:pt x="50815" y="133348"/>
                  <a:pt x="57149" y="133348"/>
                </a:cubicBezTo>
                <a:lnTo>
                  <a:pt x="60959" y="133348"/>
                </a:lnTo>
                <a:lnTo>
                  <a:pt x="60959" y="144778"/>
                </a:lnTo>
                <a:lnTo>
                  <a:pt x="57149" y="144778"/>
                </a:lnTo>
                <a:cubicBezTo>
                  <a:pt x="50815" y="144778"/>
                  <a:pt x="45718" y="149873"/>
                  <a:pt x="45718" y="156207"/>
                </a:cubicBezTo>
                <a:cubicBezTo>
                  <a:pt x="45718" y="162542"/>
                  <a:pt x="50815" y="167637"/>
                  <a:pt x="57149" y="167637"/>
                </a:cubicBezTo>
                <a:lnTo>
                  <a:pt x="60959" y="167637"/>
                </a:lnTo>
                <a:lnTo>
                  <a:pt x="60959" y="190497"/>
                </a:lnTo>
                <a:lnTo>
                  <a:pt x="30480" y="190497"/>
                </a:lnTo>
                <a:cubicBezTo>
                  <a:pt x="26288" y="190497"/>
                  <a:pt x="22859" y="187068"/>
                  <a:pt x="22859" y="182878"/>
                </a:cubicBezTo>
                <a:lnTo>
                  <a:pt x="22859" y="182879"/>
                </a:lnTo>
                <a:moveTo>
                  <a:pt x="76201" y="167639"/>
                </a:moveTo>
                <a:lnTo>
                  <a:pt x="80011" y="167639"/>
                </a:lnTo>
                <a:cubicBezTo>
                  <a:pt x="86345" y="167639"/>
                  <a:pt x="91442" y="162544"/>
                  <a:pt x="91442" y="156209"/>
                </a:cubicBezTo>
                <a:cubicBezTo>
                  <a:pt x="91442" y="149875"/>
                  <a:pt x="86345" y="144780"/>
                  <a:pt x="80011" y="144780"/>
                </a:cubicBezTo>
                <a:lnTo>
                  <a:pt x="76201" y="144780"/>
                </a:lnTo>
                <a:lnTo>
                  <a:pt x="76201" y="133350"/>
                </a:lnTo>
                <a:lnTo>
                  <a:pt x="80011" y="133350"/>
                </a:lnTo>
                <a:cubicBezTo>
                  <a:pt x="86345" y="133350"/>
                  <a:pt x="91442" y="128255"/>
                  <a:pt x="91442" y="121920"/>
                </a:cubicBezTo>
                <a:cubicBezTo>
                  <a:pt x="91442" y="115585"/>
                  <a:pt x="86345" y="110490"/>
                  <a:pt x="80011" y="110490"/>
                </a:cubicBezTo>
                <a:lnTo>
                  <a:pt x="76201" y="110490"/>
                </a:lnTo>
                <a:lnTo>
                  <a:pt x="76201" y="99061"/>
                </a:lnTo>
                <a:lnTo>
                  <a:pt x="121922" y="99061"/>
                </a:lnTo>
                <a:lnTo>
                  <a:pt x="121922" y="110490"/>
                </a:lnTo>
                <a:lnTo>
                  <a:pt x="118111" y="110490"/>
                </a:lnTo>
                <a:cubicBezTo>
                  <a:pt x="111777" y="110490"/>
                  <a:pt x="106680" y="115585"/>
                  <a:pt x="106680" y="121920"/>
                </a:cubicBezTo>
                <a:cubicBezTo>
                  <a:pt x="106680" y="128255"/>
                  <a:pt x="111777" y="133350"/>
                  <a:pt x="118111" y="133350"/>
                </a:cubicBezTo>
                <a:lnTo>
                  <a:pt x="121922" y="133350"/>
                </a:lnTo>
                <a:lnTo>
                  <a:pt x="121922" y="144780"/>
                </a:lnTo>
                <a:lnTo>
                  <a:pt x="118111" y="144780"/>
                </a:lnTo>
                <a:cubicBezTo>
                  <a:pt x="111777" y="144780"/>
                  <a:pt x="106680" y="149875"/>
                  <a:pt x="106680" y="156209"/>
                </a:cubicBezTo>
                <a:cubicBezTo>
                  <a:pt x="106680" y="162544"/>
                  <a:pt x="111777" y="167639"/>
                  <a:pt x="118111" y="167639"/>
                </a:cubicBezTo>
                <a:lnTo>
                  <a:pt x="121922" y="167639"/>
                </a:lnTo>
                <a:lnTo>
                  <a:pt x="121922" y="190498"/>
                </a:lnTo>
                <a:lnTo>
                  <a:pt x="76201" y="190498"/>
                </a:lnTo>
                <a:lnTo>
                  <a:pt x="76201" y="167639"/>
                </a:lnTo>
                <a:moveTo>
                  <a:pt x="137160" y="133350"/>
                </a:moveTo>
                <a:lnTo>
                  <a:pt x="140970" y="133350"/>
                </a:lnTo>
                <a:cubicBezTo>
                  <a:pt x="147304" y="133350"/>
                  <a:pt x="152401" y="128255"/>
                  <a:pt x="152401" y="121920"/>
                </a:cubicBezTo>
                <a:cubicBezTo>
                  <a:pt x="152401" y="115586"/>
                  <a:pt x="147304" y="110491"/>
                  <a:pt x="140970" y="110491"/>
                </a:cubicBezTo>
                <a:lnTo>
                  <a:pt x="137160" y="110491"/>
                </a:lnTo>
                <a:lnTo>
                  <a:pt x="137160" y="99061"/>
                </a:lnTo>
                <a:lnTo>
                  <a:pt x="198119" y="99061"/>
                </a:lnTo>
                <a:lnTo>
                  <a:pt x="198119" y="144782"/>
                </a:lnTo>
                <a:lnTo>
                  <a:pt x="194309" y="144782"/>
                </a:lnTo>
                <a:cubicBezTo>
                  <a:pt x="187975" y="144782"/>
                  <a:pt x="182878" y="149877"/>
                  <a:pt x="182878" y="156212"/>
                </a:cubicBezTo>
                <a:cubicBezTo>
                  <a:pt x="182878" y="162546"/>
                  <a:pt x="187975" y="167641"/>
                  <a:pt x="194309" y="167641"/>
                </a:cubicBezTo>
                <a:lnTo>
                  <a:pt x="198119" y="167641"/>
                </a:lnTo>
                <a:lnTo>
                  <a:pt x="198119" y="190501"/>
                </a:lnTo>
                <a:lnTo>
                  <a:pt x="137160" y="190501"/>
                </a:lnTo>
                <a:lnTo>
                  <a:pt x="137160" y="167641"/>
                </a:lnTo>
                <a:lnTo>
                  <a:pt x="140970" y="167641"/>
                </a:lnTo>
                <a:cubicBezTo>
                  <a:pt x="147304" y="167641"/>
                  <a:pt x="152401" y="162546"/>
                  <a:pt x="152401" y="156212"/>
                </a:cubicBezTo>
                <a:cubicBezTo>
                  <a:pt x="152401" y="149877"/>
                  <a:pt x="147304" y="144782"/>
                  <a:pt x="140970" y="144782"/>
                </a:cubicBezTo>
                <a:lnTo>
                  <a:pt x="137160" y="144782"/>
                </a:lnTo>
                <a:lnTo>
                  <a:pt x="137160" y="133350"/>
                </a:lnTo>
                <a:moveTo>
                  <a:pt x="213361" y="167639"/>
                </a:moveTo>
                <a:lnTo>
                  <a:pt x="217171" y="167639"/>
                </a:lnTo>
                <a:cubicBezTo>
                  <a:pt x="223505" y="167639"/>
                  <a:pt x="228602" y="162544"/>
                  <a:pt x="228602" y="156209"/>
                </a:cubicBezTo>
                <a:cubicBezTo>
                  <a:pt x="228602" y="149875"/>
                  <a:pt x="223505" y="144780"/>
                  <a:pt x="217171" y="144780"/>
                </a:cubicBezTo>
                <a:lnTo>
                  <a:pt x="213361" y="144780"/>
                </a:lnTo>
                <a:lnTo>
                  <a:pt x="213361" y="99059"/>
                </a:lnTo>
                <a:lnTo>
                  <a:pt x="251461" y="99059"/>
                </a:lnTo>
                <a:lnTo>
                  <a:pt x="251461" y="182879"/>
                </a:lnTo>
                <a:cubicBezTo>
                  <a:pt x="251461" y="187070"/>
                  <a:pt x="248032" y="190498"/>
                  <a:pt x="243840" y="190498"/>
                </a:cubicBezTo>
                <a:lnTo>
                  <a:pt x="213361" y="190498"/>
                </a:lnTo>
                <a:lnTo>
                  <a:pt x="213361" y="167639"/>
                </a:lnTo>
                <a:moveTo>
                  <a:pt x="30480" y="0"/>
                </a:moveTo>
                <a:cubicBezTo>
                  <a:pt x="13669" y="0"/>
                  <a:pt x="0" y="13668"/>
                  <a:pt x="0" y="30481"/>
                </a:cubicBezTo>
                <a:lnTo>
                  <a:pt x="0" y="182882"/>
                </a:lnTo>
                <a:cubicBezTo>
                  <a:pt x="0" y="199692"/>
                  <a:pt x="13669" y="213362"/>
                  <a:pt x="30480" y="213362"/>
                </a:cubicBezTo>
                <a:lnTo>
                  <a:pt x="243840" y="213362"/>
                </a:lnTo>
                <a:cubicBezTo>
                  <a:pt x="260651" y="213362"/>
                  <a:pt x="274320" y="199694"/>
                  <a:pt x="274320" y="182882"/>
                </a:cubicBezTo>
                <a:lnTo>
                  <a:pt x="274320" y="30481"/>
                </a:lnTo>
                <a:cubicBezTo>
                  <a:pt x="274320" y="13670"/>
                  <a:pt x="260651" y="0"/>
                  <a:pt x="243840" y="0"/>
                </a:cubicBezTo>
                <a:lnTo>
                  <a:pt x="30480" y="0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777239" y="4873577"/>
            <a:ext cx="34747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Storytelling encourages creativity, imagination, and social interaction.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It makes the classroom a vibrant and inclusive learning environment.</a:t>
            </a:r>
            <a:endParaRPr lang="en-US" sz="1000" dirty="0"/>
          </a:p>
        </p:txBody>
      </p:sp>
      <p:sp>
        <p:nvSpPr>
          <p:cNvPr id="17" name="Text 15"/>
          <p:cNvSpPr/>
          <p:nvPr/>
        </p:nvSpPr>
        <p:spPr>
          <a:xfrm>
            <a:off x="777239" y="4394186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Encouraging Creativity and Interaction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777239" y="4013184"/>
            <a:ext cx="274320" cy="243844"/>
          </a:xfrm>
          <a:custGeom>
            <a:avLst/>
            <a:gdLst/>
            <a:ahLst/>
            <a:cxnLst/>
            <a:rect l="l" t="t" r="r" b="b"/>
            <a:pathLst>
              <a:path w="274320" h="243844">
                <a:moveTo>
                  <a:pt x="132398" y="104541"/>
                </a:moveTo>
                <a:lnTo>
                  <a:pt x="169782" y="141927"/>
                </a:lnTo>
                <a:lnTo>
                  <a:pt x="249886" y="35058"/>
                </a:lnTo>
                <a:cubicBezTo>
                  <a:pt x="252171" y="32009"/>
                  <a:pt x="251839" y="27771"/>
                  <a:pt x="249173" y="25104"/>
                </a:cubicBezTo>
                <a:cubicBezTo>
                  <a:pt x="246507" y="22436"/>
                  <a:pt x="242268" y="22104"/>
                  <a:pt x="239221" y="24389"/>
                </a:cubicBezTo>
                <a:lnTo>
                  <a:pt x="132398" y="104541"/>
                </a:lnTo>
                <a:moveTo>
                  <a:pt x="94821" y="153166"/>
                </a:moveTo>
                <a:cubicBezTo>
                  <a:pt x="92487" y="152690"/>
                  <a:pt x="90106" y="152405"/>
                  <a:pt x="87629" y="152405"/>
                </a:cubicBezTo>
                <a:cubicBezTo>
                  <a:pt x="68673" y="152405"/>
                  <a:pt x="53339" y="167740"/>
                  <a:pt x="53339" y="186695"/>
                </a:cubicBezTo>
                <a:cubicBezTo>
                  <a:pt x="53339" y="188504"/>
                  <a:pt x="53481" y="190267"/>
                  <a:pt x="53720" y="191981"/>
                </a:cubicBezTo>
                <a:cubicBezTo>
                  <a:pt x="55292" y="202174"/>
                  <a:pt x="52672" y="212508"/>
                  <a:pt x="47147" y="220557"/>
                </a:cubicBezTo>
                <a:lnTo>
                  <a:pt x="46813" y="220986"/>
                </a:lnTo>
                <a:lnTo>
                  <a:pt x="87579" y="220986"/>
                </a:lnTo>
                <a:cubicBezTo>
                  <a:pt x="106535" y="220986"/>
                  <a:pt x="121869" y="205651"/>
                  <a:pt x="121869" y="186697"/>
                </a:cubicBezTo>
                <a:cubicBezTo>
                  <a:pt x="121869" y="184220"/>
                  <a:pt x="121631" y="181840"/>
                  <a:pt x="121107" y="179506"/>
                </a:cubicBezTo>
                <a:lnTo>
                  <a:pt x="94723" y="153122"/>
                </a:lnTo>
                <a:lnTo>
                  <a:pt x="94821" y="153166"/>
                </a:lnTo>
                <a:moveTo>
                  <a:pt x="182881" y="162549"/>
                </a:moveTo>
                <a:cubicBezTo>
                  <a:pt x="173784" y="174693"/>
                  <a:pt x="159734" y="182122"/>
                  <a:pt x="144638" y="182837"/>
                </a:cubicBezTo>
                <a:cubicBezTo>
                  <a:pt x="144734" y="184122"/>
                  <a:pt x="144781" y="185409"/>
                  <a:pt x="144781" y="186695"/>
                </a:cubicBezTo>
                <a:cubicBezTo>
                  <a:pt x="144781" y="218270"/>
                  <a:pt x="119206" y="243844"/>
                  <a:pt x="87632" y="243844"/>
                </a:cubicBezTo>
                <a:lnTo>
                  <a:pt x="15241" y="243844"/>
                </a:lnTo>
                <a:cubicBezTo>
                  <a:pt x="6812" y="243844"/>
                  <a:pt x="0" y="237034"/>
                  <a:pt x="0" y="228604"/>
                </a:cubicBezTo>
                <a:cubicBezTo>
                  <a:pt x="0" y="220174"/>
                  <a:pt x="6811" y="213364"/>
                  <a:pt x="15241" y="213364"/>
                </a:cubicBezTo>
                <a:lnTo>
                  <a:pt x="18100" y="213364"/>
                </a:lnTo>
                <a:cubicBezTo>
                  <a:pt x="26719" y="213364"/>
                  <a:pt x="32436" y="203934"/>
                  <a:pt x="31149" y="195456"/>
                </a:cubicBezTo>
                <a:cubicBezTo>
                  <a:pt x="30721" y="192598"/>
                  <a:pt x="30483" y="189694"/>
                  <a:pt x="30483" y="186692"/>
                </a:cubicBezTo>
                <a:cubicBezTo>
                  <a:pt x="30483" y="155117"/>
                  <a:pt x="56057" y="129542"/>
                  <a:pt x="87632" y="129542"/>
                </a:cubicBezTo>
                <a:cubicBezTo>
                  <a:pt x="88918" y="129542"/>
                  <a:pt x="90205" y="129591"/>
                  <a:pt x="91489" y="129686"/>
                </a:cubicBezTo>
                <a:cubicBezTo>
                  <a:pt x="92202" y="114590"/>
                  <a:pt x="99584" y="100588"/>
                  <a:pt x="111728" y="91444"/>
                </a:cubicBezTo>
                <a:lnTo>
                  <a:pt x="225505" y="6101"/>
                </a:lnTo>
                <a:cubicBezTo>
                  <a:pt x="237649" y="-2994"/>
                  <a:pt x="254605" y="-1805"/>
                  <a:pt x="265366" y="8910"/>
                </a:cubicBezTo>
                <a:cubicBezTo>
                  <a:pt x="276131" y="19625"/>
                  <a:pt x="277321" y="36628"/>
                  <a:pt x="268225" y="48771"/>
                </a:cubicBezTo>
                <a:lnTo>
                  <a:pt x="182881" y="162549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4937759" y="2443465"/>
            <a:ext cx="34747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It helps develop cognitive skills, memory, and language abilities.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sets a strong foundation for more complex learning in the future.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4937759" y="1964074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Developing Cognitive Foundations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4937759" y="1567834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82241" y="41203"/>
                </a:moveTo>
                <a:cubicBezTo>
                  <a:pt x="81223" y="44846"/>
                  <a:pt x="78598" y="47847"/>
                  <a:pt x="75169" y="49400"/>
                </a:cubicBezTo>
                <a:cubicBezTo>
                  <a:pt x="66276" y="53418"/>
                  <a:pt x="60060" y="62312"/>
                  <a:pt x="60008" y="72706"/>
                </a:cubicBezTo>
                <a:cubicBezTo>
                  <a:pt x="59953" y="77580"/>
                  <a:pt x="57220" y="81975"/>
                  <a:pt x="52881" y="84117"/>
                </a:cubicBezTo>
                <a:cubicBezTo>
                  <a:pt x="44363" y="88350"/>
                  <a:pt x="38575" y="97085"/>
                  <a:pt x="38575" y="107155"/>
                </a:cubicBezTo>
                <a:cubicBezTo>
                  <a:pt x="38575" y="110960"/>
                  <a:pt x="39379" y="114496"/>
                  <a:pt x="40824" y="117711"/>
                </a:cubicBezTo>
                <a:cubicBezTo>
                  <a:pt x="43181" y="122909"/>
                  <a:pt x="41842" y="128963"/>
                  <a:pt x="37557" y="132713"/>
                </a:cubicBezTo>
                <a:cubicBezTo>
                  <a:pt x="30271" y="138981"/>
                  <a:pt x="25717" y="148251"/>
                  <a:pt x="25717" y="158592"/>
                </a:cubicBezTo>
                <a:cubicBezTo>
                  <a:pt x="25717" y="169414"/>
                  <a:pt x="30699" y="179005"/>
                  <a:pt x="38523" y="185328"/>
                </a:cubicBezTo>
                <a:cubicBezTo>
                  <a:pt x="42114" y="188222"/>
                  <a:pt x="43880" y="192828"/>
                  <a:pt x="43183" y="197384"/>
                </a:cubicBezTo>
                <a:cubicBezTo>
                  <a:pt x="42969" y="198723"/>
                  <a:pt x="42862" y="200064"/>
                  <a:pt x="42862" y="201455"/>
                </a:cubicBezTo>
                <a:cubicBezTo>
                  <a:pt x="42862" y="215440"/>
                  <a:pt x="54005" y="226797"/>
                  <a:pt x="67883" y="227172"/>
                </a:cubicBezTo>
                <a:cubicBezTo>
                  <a:pt x="72813" y="227334"/>
                  <a:pt x="77205" y="230226"/>
                  <a:pt x="79243" y="234727"/>
                </a:cubicBezTo>
                <a:cubicBezTo>
                  <a:pt x="82941" y="242924"/>
                  <a:pt x="91189" y="248605"/>
                  <a:pt x="100728" y="248605"/>
                </a:cubicBezTo>
                <a:cubicBezTo>
                  <a:pt x="113747" y="248605"/>
                  <a:pt x="124303" y="238049"/>
                  <a:pt x="124303" y="225030"/>
                </a:cubicBezTo>
                <a:lnTo>
                  <a:pt x="124303" y="47150"/>
                </a:lnTo>
                <a:cubicBezTo>
                  <a:pt x="124303" y="35310"/>
                  <a:pt x="114712" y="25720"/>
                  <a:pt x="102873" y="25720"/>
                </a:cubicBezTo>
                <a:cubicBezTo>
                  <a:pt x="93121" y="25720"/>
                  <a:pt x="84817" y="32257"/>
                  <a:pt x="82244" y="41205"/>
                </a:cubicBezTo>
                <a:lnTo>
                  <a:pt x="82241" y="41203"/>
                </a:lnTo>
                <a:moveTo>
                  <a:pt x="137160" y="258248"/>
                </a:moveTo>
                <a:cubicBezTo>
                  <a:pt x="128160" y="268159"/>
                  <a:pt x="115140" y="274320"/>
                  <a:pt x="100728" y="274320"/>
                </a:cubicBezTo>
                <a:cubicBezTo>
                  <a:pt x="83476" y="274320"/>
                  <a:pt x="68314" y="265479"/>
                  <a:pt x="59525" y="252086"/>
                </a:cubicBezTo>
                <a:cubicBezTo>
                  <a:pt x="35415" y="247801"/>
                  <a:pt x="17145" y="226745"/>
                  <a:pt x="17145" y="201455"/>
                </a:cubicBezTo>
                <a:cubicBezTo>
                  <a:pt x="17145" y="201186"/>
                  <a:pt x="17145" y="200865"/>
                  <a:pt x="17145" y="200597"/>
                </a:cubicBezTo>
                <a:cubicBezTo>
                  <a:pt x="6537" y="189775"/>
                  <a:pt x="0" y="174934"/>
                  <a:pt x="0" y="158593"/>
                </a:cubicBezTo>
                <a:cubicBezTo>
                  <a:pt x="0" y="143697"/>
                  <a:pt x="5412" y="130088"/>
                  <a:pt x="14358" y="119642"/>
                </a:cubicBezTo>
                <a:cubicBezTo>
                  <a:pt x="13392" y="115623"/>
                  <a:pt x="12857" y="111445"/>
                  <a:pt x="12857" y="107158"/>
                </a:cubicBezTo>
                <a:cubicBezTo>
                  <a:pt x="12857" y="89692"/>
                  <a:pt x="21592" y="74206"/>
                  <a:pt x="34877" y="64937"/>
                </a:cubicBezTo>
                <a:cubicBezTo>
                  <a:pt x="37288" y="49452"/>
                  <a:pt x="46558" y="36273"/>
                  <a:pt x="59470" y="28611"/>
                </a:cubicBezTo>
                <a:cubicBezTo>
                  <a:pt x="66704" y="11787"/>
                  <a:pt x="83418" y="0"/>
                  <a:pt x="102867" y="0"/>
                </a:cubicBezTo>
                <a:cubicBezTo>
                  <a:pt x="116369" y="0"/>
                  <a:pt x="128585" y="5678"/>
                  <a:pt x="137157" y="14789"/>
                </a:cubicBezTo>
                <a:cubicBezTo>
                  <a:pt x="145730" y="5681"/>
                  <a:pt x="157945" y="0"/>
                  <a:pt x="171447" y="0"/>
                </a:cubicBezTo>
                <a:cubicBezTo>
                  <a:pt x="190897" y="0"/>
                  <a:pt x="207614" y="11787"/>
                  <a:pt x="214793" y="28611"/>
                </a:cubicBezTo>
                <a:cubicBezTo>
                  <a:pt x="227705" y="36273"/>
                  <a:pt x="237026" y="49454"/>
                  <a:pt x="239385" y="64937"/>
                </a:cubicBezTo>
                <a:cubicBezTo>
                  <a:pt x="252725" y="74206"/>
                  <a:pt x="261460" y="89689"/>
                  <a:pt x="261460" y="107158"/>
                </a:cubicBezTo>
                <a:cubicBezTo>
                  <a:pt x="261460" y="111445"/>
                  <a:pt x="260925" y="115623"/>
                  <a:pt x="259959" y="119642"/>
                </a:cubicBezTo>
                <a:cubicBezTo>
                  <a:pt x="268908" y="130143"/>
                  <a:pt x="274317" y="143752"/>
                  <a:pt x="274317" y="158593"/>
                </a:cubicBezTo>
                <a:cubicBezTo>
                  <a:pt x="274317" y="174934"/>
                  <a:pt x="267780" y="189775"/>
                  <a:pt x="257172" y="200597"/>
                </a:cubicBezTo>
                <a:cubicBezTo>
                  <a:pt x="257172" y="200865"/>
                  <a:pt x="257172" y="201186"/>
                  <a:pt x="257172" y="201455"/>
                </a:cubicBezTo>
                <a:cubicBezTo>
                  <a:pt x="257172" y="226797"/>
                  <a:pt x="238903" y="247801"/>
                  <a:pt x="214793" y="252086"/>
                </a:cubicBezTo>
                <a:cubicBezTo>
                  <a:pt x="206006" y="265481"/>
                  <a:pt x="190844" y="274320"/>
                  <a:pt x="173590" y="274320"/>
                </a:cubicBezTo>
                <a:cubicBezTo>
                  <a:pt x="159177" y="274320"/>
                  <a:pt x="146158" y="268104"/>
                  <a:pt x="137157" y="258248"/>
                </a:cubicBezTo>
                <a:lnTo>
                  <a:pt x="137160" y="258248"/>
                </a:lnTo>
                <a:moveTo>
                  <a:pt x="150020" y="225027"/>
                </a:moveTo>
                <a:cubicBezTo>
                  <a:pt x="150020" y="238047"/>
                  <a:pt x="160576" y="248602"/>
                  <a:pt x="173595" y="248602"/>
                </a:cubicBezTo>
                <a:cubicBezTo>
                  <a:pt x="183133" y="248602"/>
                  <a:pt x="191382" y="242924"/>
                  <a:pt x="195080" y="234725"/>
                </a:cubicBezTo>
                <a:cubicBezTo>
                  <a:pt x="197115" y="230223"/>
                  <a:pt x="201510" y="227277"/>
                  <a:pt x="206440" y="227170"/>
                </a:cubicBezTo>
                <a:cubicBezTo>
                  <a:pt x="220317" y="226794"/>
                  <a:pt x="231460" y="215437"/>
                  <a:pt x="231460" y="201452"/>
                </a:cubicBezTo>
                <a:cubicBezTo>
                  <a:pt x="231460" y="200059"/>
                  <a:pt x="231353" y="198665"/>
                  <a:pt x="231139" y="197382"/>
                </a:cubicBezTo>
                <a:cubicBezTo>
                  <a:pt x="230390" y="192828"/>
                  <a:pt x="232212" y="188219"/>
                  <a:pt x="235800" y="185325"/>
                </a:cubicBezTo>
                <a:cubicBezTo>
                  <a:pt x="243624" y="179002"/>
                  <a:pt x="248605" y="169412"/>
                  <a:pt x="248605" y="158590"/>
                </a:cubicBezTo>
                <a:cubicBezTo>
                  <a:pt x="248605" y="148248"/>
                  <a:pt x="244051" y="138982"/>
                  <a:pt x="236765" y="132711"/>
                </a:cubicBezTo>
                <a:cubicBezTo>
                  <a:pt x="232481" y="129013"/>
                  <a:pt x="231139" y="122906"/>
                  <a:pt x="233498" y="117708"/>
                </a:cubicBezTo>
                <a:cubicBezTo>
                  <a:pt x="234944" y="114493"/>
                  <a:pt x="235748" y="110957"/>
                  <a:pt x="235748" y="107152"/>
                </a:cubicBezTo>
                <a:cubicBezTo>
                  <a:pt x="235748" y="97079"/>
                  <a:pt x="229962" y="88348"/>
                  <a:pt x="221442" y="84115"/>
                </a:cubicBezTo>
                <a:cubicBezTo>
                  <a:pt x="217102" y="81972"/>
                  <a:pt x="214315" y="77526"/>
                  <a:pt x="214315" y="72703"/>
                </a:cubicBezTo>
                <a:cubicBezTo>
                  <a:pt x="214260" y="62361"/>
                  <a:pt x="208047" y="53416"/>
                  <a:pt x="199153" y="49397"/>
                </a:cubicBezTo>
                <a:cubicBezTo>
                  <a:pt x="195724" y="47844"/>
                  <a:pt x="193099" y="44843"/>
                  <a:pt x="192082" y="41200"/>
                </a:cubicBezTo>
                <a:cubicBezTo>
                  <a:pt x="189511" y="32252"/>
                  <a:pt x="181205" y="25715"/>
                  <a:pt x="171453" y="25715"/>
                </a:cubicBezTo>
                <a:cubicBezTo>
                  <a:pt x="159613" y="25715"/>
                  <a:pt x="150023" y="35305"/>
                  <a:pt x="150023" y="47148"/>
                </a:cubicBezTo>
                <a:lnTo>
                  <a:pt x="150020" y="225027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Text 20"/>
          <p:cNvSpPr/>
          <p:nvPr/>
        </p:nvSpPr>
        <p:spPr>
          <a:xfrm>
            <a:off x="777239" y="2443465"/>
            <a:ext cx="34747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Storytelling enhances language and literacy skills, fostering creativity and imagination.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It provides a platform for social and emotional learning among young learners.</a:t>
            </a:r>
            <a:endParaRPr lang="en-US" sz="1000" dirty="0"/>
          </a:p>
        </p:txBody>
      </p:sp>
      <p:sp>
        <p:nvSpPr>
          <p:cNvPr id="23" name="Text 21"/>
          <p:cNvSpPr/>
          <p:nvPr/>
        </p:nvSpPr>
        <p:spPr>
          <a:xfrm>
            <a:off x="777239" y="1964074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Enhancing Language and Literacy Skills</a:t>
            </a:r>
            <a:endParaRPr lang="en-US" sz="1300" dirty="0"/>
          </a:p>
        </p:txBody>
      </p:sp>
      <p:sp>
        <p:nvSpPr>
          <p:cNvPr id="24" name="Text 22"/>
          <p:cNvSpPr/>
          <p:nvPr/>
        </p:nvSpPr>
        <p:spPr>
          <a:xfrm>
            <a:off x="794384" y="1567834"/>
            <a:ext cx="240030" cy="274320"/>
          </a:xfrm>
          <a:custGeom>
            <a:avLst/>
            <a:gdLst/>
            <a:ahLst/>
            <a:cxnLst/>
            <a:rect l="l" t="t" r="r" b="b"/>
            <a:pathLst>
              <a:path w="240030" h="274320">
                <a:moveTo>
                  <a:pt x="0" y="47150"/>
                </a:moveTo>
                <a:cubicBezTo>
                  <a:pt x="0" y="21112"/>
                  <a:pt x="21111" y="3"/>
                  <a:pt x="47149" y="3"/>
                </a:cubicBezTo>
                <a:lnTo>
                  <a:pt x="210026" y="3"/>
                </a:lnTo>
                <a:cubicBezTo>
                  <a:pt x="226581" y="3"/>
                  <a:pt x="240030" y="13450"/>
                  <a:pt x="240030" y="30008"/>
                </a:cubicBezTo>
                <a:lnTo>
                  <a:pt x="240030" y="184313"/>
                </a:lnTo>
                <a:cubicBezTo>
                  <a:pt x="240030" y="196259"/>
                  <a:pt x="233012" y="206601"/>
                  <a:pt x="222885" y="211424"/>
                </a:cubicBezTo>
                <a:lnTo>
                  <a:pt x="222885" y="248608"/>
                </a:lnTo>
                <a:lnTo>
                  <a:pt x="227172" y="248608"/>
                </a:lnTo>
                <a:cubicBezTo>
                  <a:pt x="234298" y="248608"/>
                  <a:pt x="240030" y="254341"/>
                  <a:pt x="240030" y="261468"/>
                </a:cubicBezTo>
                <a:cubicBezTo>
                  <a:pt x="240030" y="268595"/>
                  <a:pt x="234298" y="274328"/>
                  <a:pt x="227172" y="274328"/>
                </a:cubicBezTo>
                <a:lnTo>
                  <a:pt x="42862" y="274328"/>
                </a:lnTo>
                <a:cubicBezTo>
                  <a:pt x="19181" y="274328"/>
                  <a:pt x="0" y="255148"/>
                  <a:pt x="0" y="231466"/>
                </a:cubicBezTo>
                <a:cubicBezTo>
                  <a:pt x="0" y="230020"/>
                  <a:pt x="53" y="228571"/>
                  <a:pt x="214" y="227181"/>
                </a:cubicBezTo>
                <a:lnTo>
                  <a:pt x="0" y="227181"/>
                </a:lnTo>
                <a:lnTo>
                  <a:pt x="0" y="47150"/>
                </a:lnTo>
                <a:moveTo>
                  <a:pt x="42862" y="214313"/>
                </a:moveTo>
                <a:cubicBezTo>
                  <a:pt x="33379" y="214313"/>
                  <a:pt x="25717" y="221974"/>
                  <a:pt x="25717" y="231458"/>
                </a:cubicBezTo>
                <a:cubicBezTo>
                  <a:pt x="25717" y="240941"/>
                  <a:pt x="33378" y="248603"/>
                  <a:pt x="42862" y="248603"/>
                </a:cubicBezTo>
                <a:lnTo>
                  <a:pt x="197168" y="248603"/>
                </a:lnTo>
                <a:lnTo>
                  <a:pt x="197168" y="214313"/>
                </a:lnTo>
                <a:lnTo>
                  <a:pt x="42862" y="214313"/>
                </a:lnTo>
                <a:moveTo>
                  <a:pt x="25717" y="192186"/>
                </a:moveTo>
                <a:cubicBezTo>
                  <a:pt x="30966" y="189882"/>
                  <a:pt x="36753" y="188595"/>
                  <a:pt x="42862" y="188595"/>
                </a:cubicBezTo>
                <a:lnTo>
                  <a:pt x="210026" y="188595"/>
                </a:lnTo>
                <a:cubicBezTo>
                  <a:pt x="212383" y="188595"/>
                  <a:pt x="214313" y="186667"/>
                  <a:pt x="214313" y="184310"/>
                </a:cubicBezTo>
                <a:lnTo>
                  <a:pt x="214313" y="30005"/>
                </a:lnTo>
                <a:cubicBezTo>
                  <a:pt x="214313" y="27649"/>
                  <a:pt x="212383" y="25720"/>
                  <a:pt x="210026" y="25720"/>
                </a:cubicBezTo>
                <a:lnTo>
                  <a:pt x="47149" y="25720"/>
                </a:lnTo>
                <a:cubicBezTo>
                  <a:pt x="35309" y="25720"/>
                  <a:pt x="25717" y="35310"/>
                  <a:pt x="25717" y="47153"/>
                </a:cubicBezTo>
                <a:lnTo>
                  <a:pt x="25717" y="192186"/>
                </a:lnTo>
                <a:moveTo>
                  <a:pt x="81440" y="60008"/>
                </a:moveTo>
                <a:lnTo>
                  <a:pt x="175738" y="60008"/>
                </a:lnTo>
                <a:cubicBezTo>
                  <a:pt x="182864" y="60008"/>
                  <a:pt x="188596" y="65741"/>
                  <a:pt x="188596" y="72868"/>
                </a:cubicBezTo>
                <a:cubicBezTo>
                  <a:pt x="188596" y="79994"/>
                  <a:pt x="182864" y="85728"/>
                  <a:pt x="175738" y="85728"/>
                </a:cubicBezTo>
                <a:lnTo>
                  <a:pt x="81440" y="85728"/>
                </a:lnTo>
                <a:cubicBezTo>
                  <a:pt x="74313" y="85728"/>
                  <a:pt x="68581" y="79994"/>
                  <a:pt x="68581" y="72870"/>
                </a:cubicBezTo>
                <a:cubicBezTo>
                  <a:pt x="68581" y="65743"/>
                  <a:pt x="74313" y="60013"/>
                  <a:pt x="81440" y="60013"/>
                </a:cubicBezTo>
                <a:lnTo>
                  <a:pt x="81440" y="60008"/>
                </a:lnTo>
                <a:moveTo>
                  <a:pt x="81440" y="102870"/>
                </a:moveTo>
                <a:lnTo>
                  <a:pt x="175738" y="102870"/>
                </a:lnTo>
                <a:cubicBezTo>
                  <a:pt x="182864" y="102870"/>
                  <a:pt x="188596" y="108603"/>
                  <a:pt x="188596" y="115730"/>
                </a:cubicBezTo>
                <a:cubicBezTo>
                  <a:pt x="188596" y="122857"/>
                  <a:pt x="182864" y="128590"/>
                  <a:pt x="175738" y="128590"/>
                </a:cubicBezTo>
                <a:lnTo>
                  <a:pt x="81440" y="128590"/>
                </a:lnTo>
                <a:cubicBezTo>
                  <a:pt x="74313" y="128590"/>
                  <a:pt x="68581" y="122857"/>
                  <a:pt x="68581" y="115733"/>
                </a:cubicBezTo>
                <a:cubicBezTo>
                  <a:pt x="68581" y="108606"/>
                  <a:pt x="74313" y="102875"/>
                  <a:pt x="81440" y="102875"/>
                </a:cubicBezTo>
                <a:lnTo>
                  <a:pt x="81440" y="102870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200396" y="6200512"/>
            <a:ext cx="8991603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604355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7764875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3604355" y="3853834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7764875" y="3853834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0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110777" r="-110777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3604356" y="548639"/>
            <a:ext cx="8092439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Lesson Objectives</a:t>
            </a:r>
            <a:endParaRPr lang="en-US" sz="2400" dirty="0"/>
          </a:p>
        </p:txBody>
      </p:sp>
      <p:sp>
        <p:nvSpPr>
          <p:cNvPr id="10" name="Text 8"/>
          <p:cNvSpPr/>
          <p:nvPr/>
        </p:nvSpPr>
        <p:spPr>
          <a:xfrm>
            <a:off x="7993475" y="4873577"/>
            <a:ext cx="34747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Students will exhibit creativity in their storytelling by using imaginative characters, settings, and plot twists while maintaining the use of counting and rhymes.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fosters innovation and personal expression in their work.</a:t>
            </a:r>
            <a:endParaRPr lang="en-US" sz="1000" dirty="0"/>
          </a:p>
        </p:txBody>
      </p:sp>
      <p:sp>
        <p:nvSpPr>
          <p:cNvPr id="11" name="Text 9"/>
          <p:cNvSpPr/>
          <p:nvPr/>
        </p:nvSpPr>
        <p:spPr>
          <a:xfrm>
            <a:off x="7993475" y="4394186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Showcasing Creativity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7993475" y="4013184"/>
            <a:ext cx="274320" cy="243844"/>
          </a:xfrm>
          <a:custGeom>
            <a:avLst/>
            <a:gdLst/>
            <a:ahLst/>
            <a:cxnLst/>
            <a:rect l="l" t="t" r="r" b="b"/>
            <a:pathLst>
              <a:path w="274320" h="243844">
                <a:moveTo>
                  <a:pt x="132398" y="104541"/>
                </a:moveTo>
                <a:lnTo>
                  <a:pt x="169782" y="141927"/>
                </a:lnTo>
                <a:lnTo>
                  <a:pt x="249886" y="35058"/>
                </a:lnTo>
                <a:cubicBezTo>
                  <a:pt x="252171" y="32009"/>
                  <a:pt x="251839" y="27771"/>
                  <a:pt x="249173" y="25104"/>
                </a:cubicBezTo>
                <a:cubicBezTo>
                  <a:pt x="246507" y="22436"/>
                  <a:pt x="242268" y="22104"/>
                  <a:pt x="239221" y="24389"/>
                </a:cubicBezTo>
                <a:lnTo>
                  <a:pt x="132398" y="104541"/>
                </a:lnTo>
                <a:moveTo>
                  <a:pt x="94821" y="153166"/>
                </a:moveTo>
                <a:cubicBezTo>
                  <a:pt x="92487" y="152690"/>
                  <a:pt x="90106" y="152405"/>
                  <a:pt x="87629" y="152405"/>
                </a:cubicBezTo>
                <a:cubicBezTo>
                  <a:pt x="68673" y="152405"/>
                  <a:pt x="53339" y="167740"/>
                  <a:pt x="53339" y="186695"/>
                </a:cubicBezTo>
                <a:cubicBezTo>
                  <a:pt x="53339" y="188504"/>
                  <a:pt x="53481" y="190267"/>
                  <a:pt x="53720" y="191981"/>
                </a:cubicBezTo>
                <a:cubicBezTo>
                  <a:pt x="55292" y="202174"/>
                  <a:pt x="52672" y="212508"/>
                  <a:pt x="47147" y="220557"/>
                </a:cubicBezTo>
                <a:lnTo>
                  <a:pt x="46813" y="220986"/>
                </a:lnTo>
                <a:lnTo>
                  <a:pt x="87579" y="220986"/>
                </a:lnTo>
                <a:cubicBezTo>
                  <a:pt x="106535" y="220986"/>
                  <a:pt x="121869" y="205651"/>
                  <a:pt x="121869" y="186697"/>
                </a:cubicBezTo>
                <a:cubicBezTo>
                  <a:pt x="121869" y="184220"/>
                  <a:pt x="121631" y="181840"/>
                  <a:pt x="121107" y="179506"/>
                </a:cubicBezTo>
                <a:lnTo>
                  <a:pt x="94723" y="153122"/>
                </a:lnTo>
                <a:lnTo>
                  <a:pt x="94821" y="153166"/>
                </a:lnTo>
                <a:moveTo>
                  <a:pt x="182881" y="162549"/>
                </a:moveTo>
                <a:cubicBezTo>
                  <a:pt x="173784" y="174693"/>
                  <a:pt x="159734" y="182122"/>
                  <a:pt x="144638" y="182837"/>
                </a:cubicBezTo>
                <a:cubicBezTo>
                  <a:pt x="144734" y="184122"/>
                  <a:pt x="144781" y="185409"/>
                  <a:pt x="144781" y="186695"/>
                </a:cubicBezTo>
                <a:cubicBezTo>
                  <a:pt x="144781" y="218270"/>
                  <a:pt x="119206" y="243844"/>
                  <a:pt x="87632" y="243844"/>
                </a:cubicBezTo>
                <a:lnTo>
                  <a:pt x="15241" y="243844"/>
                </a:lnTo>
                <a:cubicBezTo>
                  <a:pt x="6812" y="243844"/>
                  <a:pt x="0" y="237034"/>
                  <a:pt x="0" y="228604"/>
                </a:cubicBezTo>
                <a:cubicBezTo>
                  <a:pt x="0" y="220174"/>
                  <a:pt x="6811" y="213364"/>
                  <a:pt x="15241" y="213364"/>
                </a:cubicBezTo>
                <a:lnTo>
                  <a:pt x="18100" y="213364"/>
                </a:lnTo>
                <a:cubicBezTo>
                  <a:pt x="26719" y="213364"/>
                  <a:pt x="32436" y="203934"/>
                  <a:pt x="31149" y="195456"/>
                </a:cubicBezTo>
                <a:cubicBezTo>
                  <a:pt x="30721" y="192598"/>
                  <a:pt x="30483" y="189694"/>
                  <a:pt x="30483" y="186692"/>
                </a:cubicBezTo>
                <a:cubicBezTo>
                  <a:pt x="30483" y="155117"/>
                  <a:pt x="56057" y="129542"/>
                  <a:pt x="87632" y="129542"/>
                </a:cubicBezTo>
                <a:cubicBezTo>
                  <a:pt x="88918" y="129542"/>
                  <a:pt x="90205" y="129591"/>
                  <a:pt x="91489" y="129686"/>
                </a:cubicBezTo>
                <a:cubicBezTo>
                  <a:pt x="92202" y="114590"/>
                  <a:pt x="99584" y="100588"/>
                  <a:pt x="111728" y="91444"/>
                </a:cubicBezTo>
                <a:lnTo>
                  <a:pt x="225505" y="6101"/>
                </a:lnTo>
                <a:cubicBezTo>
                  <a:pt x="237649" y="-2994"/>
                  <a:pt x="254605" y="-1805"/>
                  <a:pt x="265366" y="8910"/>
                </a:cubicBezTo>
                <a:cubicBezTo>
                  <a:pt x="276131" y="19625"/>
                  <a:pt x="277321" y="36628"/>
                  <a:pt x="268225" y="48771"/>
                </a:cubicBezTo>
                <a:lnTo>
                  <a:pt x="182881" y="162549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3832955" y="4873577"/>
            <a:ext cx="34747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Students will apply their knowledge of counting and rhymes by creating their own simple story that incorporates these elements.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activity encourages hands-on learning and application of concepts.</a:t>
            </a:r>
            <a:endParaRPr lang="en-US" sz="1000" dirty="0"/>
          </a:p>
        </p:txBody>
      </p:sp>
      <p:sp>
        <p:nvSpPr>
          <p:cNvPr id="14" name="Text 12"/>
          <p:cNvSpPr/>
          <p:nvPr/>
        </p:nvSpPr>
        <p:spPr>
          <a:xfrm>
            <a:off x="3832955" y="4394186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Creating Original Stories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3850100" y="3997946"/>
            <a:ext cx="240030" cy="274320"/>
          </a:xfrm>
          <a:custGeom>
            <a:avLst/>
            <a:gdLst/>
            <a:ahLst/>
            <a:cxnLst/>
            <a:rect l="l" t="t" r="r" b="b"/>
            <a:pathLst>
              <a:path w="240030" h="274320">
                <a:moveTo>
                  <a:pt x="0" y="47150"/>
                </a:moveTo>
                <a:cubicBezTo>
                  <a:pt x="0" y="21112"/>
                  <a:pt x="21111" y="3"/>
                  <a:pt x="47149" y="3"/>
                </a:cubicBezTo>
                <a:lnTo>
                  <a:pt x="210026" y="3"/>
                </a:lnTo>
                <a:cubicBezTo>
                  <a:pt x="226581" y="3"/>
                  <a:pt x="240030" y="13450"/>
                  <a:pt x="240030" y="30008"/>
                </a:cubicBezTo>
                <a:lnTo>
                  <a:pt x="240030" y="184313"/>
                </a:lnTo>
                <a:cubicBezTo>
                  <a:pt x="240030" y="196259"/>
                  <a:pt x="233012" y="206601"/>
                  <a:pt x="222885" y="211424"/>
                </a:cubicBezTo>
                <a:lnTo>
                  <a:pt x="222885" y="248608"/>
                </a:lnTo>
                <a:lnTo>
                  <a:pt x="227172" y="248608"/>
                </a:lnTo>
                <a:cubicBezTo>
                  <a:pt x="234298" y="248608"/>
                  <a:pt x="240030" y="254341"/>
                  <a:pt x="240030" y="261468"/>
                </a:cubicBezTo>
                <a:cubicBezTo>
                  <a:pt x="240030" y="268595"/>
                  <a:pt x="234298" y="274328"/>
                  <a:pt x="227172" y="274328"/>
                </a:cubicBezTo>
                <a:lnTo>
                  <a:pt x="42862" y="274328"/>
                </a:lnTo>
                <a:cubicBezTo>
                  <a:pt x="19181" y="274328"/>
                  <a:pt x="0" y="255148"/>
                  <a:pt x="0" y="231466"/>
                </a:cubicBezTo>
                <a:cubicBezTo>
                  <a:pt x="0" y="230020"/>
                  <a:pt x="53" y="228571"/>
                  <a:pt x="214" y="227181"/>
                </a:cubicBezTo>
                <a:lnTo>
                  <a:pt x="0" y="227181"/>
                </a:lnTo>
                <a:lnTo>
                  <a:pt x="0" y="47150"/>
                </a:lnTo>
                <a:moveTo>
                  <a:pt x="42862" y="214313"/>
                </a:moveTo>
                <a:cubicBezTo>
                  <a:pt x="33379" y="214313"/>
                  <a:pt x="25717" y="221974"/>
                  <a:pt x="25717" y="231458"/>
                </a:cubicBezTo>
                <a:cubicBezTo>
                  <a:pt x="25717" y="240941"/>
                  <a:pt x="33378" y="248603"/>
                  <a:pt x="42862" y="248603"/>
                </a:cubicBezTo>
                <a:lnTo>
                  <a:pt x="197168" y="248603"/>
                </a:lnTo>
                <a:lnTo>
                  <a:pt x="197168" y="214313"/>
                </a:lnTo>
                <a:lnTo>
                  <a:pt x="42862" y="214313"/>
                </a:lnTo>
                <a:moveTo>
                  <a:pt x="25717" y="192186"/>
                </a:moveTo>
                <a:cubicBezTo>
                  <a:pt x="30966" y="189882"/>
                  <a:pt x="36753" y="188595"/>
                  <a:pt x="42862" y="188595"/>
                </a:cubicBezTo>
                <a:lnTo>
                  <a:pt x="210026" y="188595"/>
                </a:lnTo>
                <a:cubicBezTo>
                  <a:pt x="212383" y="188595"/>
                  <a:pt x="214313" y="186667"/>
                  <a:pt x="214313" y="184310"/>
                </a:cubicBezTo>
                <a:lnTo>
                  <a:pt x="214313" y="30005"/>
                </a:lnTo>
                <a:cubicBezTo>
                  <a:pt x="214313" y="27649"/>
                  <a:pt x="212383" y="25720"/>
                  <a:pt x="210026" y="25720"/>
                </a:cubicBezTo>
                <a:lnTo>
                  <a:pt x="47149" y="25720"/>
                </a:lnTo>
                <a:cubicBezTo>
                  <a:pt x="35309" y="25720"/>
                  <a:pt x="25717" y="35310"/>
                  <a:pt x="25717" y="47153"/>
                </a:cubicBezTo>
                <a:lnTo>
                  <a:pt x="25717" y="192186"/>
                </a:lnTo>
                <a:moveTo>
                  <a:pt x="81440" y="60008"/>
                </a:moveTo>
                <a:lnTo>
                  <a:pt x="175738" y="60008"/>
                </a:lnTo>
                <a:cubicBezTo>
                  <a:pt x="182864" y="60008"/>
                  <a:pt x="188596" y="65741"/>
                  <a:pt x="188596" y="72868"/>
                </a:cubicBezTo>
                <a:cubicBezTo>
                  <a:pt x="188596" y="79994"/>
                  <a:pt x="182864" y="85728"/>
                  <a:pt x="175738" y="85728"/>
                </a:cubicBezTo>
                <a:lnTo>
                  <a:pt x="81440" y="85728"/>
                </a:lnTo>
                <a:cubicBezTo>
                  <a:pt x="74313" y="85728"/>
                  <a:pt x="68581" y="79994"/>
                  <a:pt x="68581" y="72870"/>
                </a:cubicBezTo>
                <a:cubicBezTo>
                  <a:pt x="68581" y="65743"/>
                  <a:pt x="74313" y="60013"/>
                  <a:pt x="81440" y="60013"/>
                </a:cubicBezTo>
                <a:lnTo>
                  <a:pt x="81440" y="60008"/>
                </a:lnTo>
                <a:moveTo>
                  <a:pt x="81440" y="102870"/>
                </a:moveTo>
                <a:lnTo>
                  <a:pt x="175738" y="102870"/>
                </a:lnTo>
                <a:cubicBezTo>
                  <a:pt x="182864" y="102870"/>
                  <a:pt x="188596" y="108603"/>
                  <a:pt x="188596" y="115730"/>
                </a:cubicBezTo>
                <a:cubicBezTo>
                  <a:pt x="188596" y="122857"/>
                  <a:pt x="182864" y="128590"/>
                  <a:pt x="175738" y="128590"/>
                </a:cubicBezTo>
                <a:lnTo>
                  <a:pt x="81440" y="128590"/>
                </a:lnTo>
                <a:cubicBezTo>
                  <a:pt x="74313" y="128590"/>
                  <a:pt x="68581" y="122857"/>
                  <a:pt x="68581" y="115733"/>
                </a:cubicBezTo>
                <a:cubicBezTo>
                  <a:pt x="68581" y="108606"/>
                  <a:pt x="74313" y="102875"/>
                  <a:pt x="81440" y="102875"/>
                </a:cubicBezTo>
                <a:lnTo>
                  <a:pt x="81440" y="102870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7993475" y="2443465"/>
            <a:ext cx="34747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Students will demonstrate an understanding of how counting and rhymes are used in storytelling by describing the role of these elements in a simple narrative.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analysis will deepen their comprehension of narrative structures.</a:t>
            </a:r>
            <a:endParaRPr lang="en-US" sz="1000" dirty="0"/>
          </a:p>
        </p:txBody>
      </p:sp>
      <p:sp>
        <p:nvSpPr>
          <p:cNvPr id="17" name="Text 15"/>
          <p:cNvSpPr/>
          <p:nvPr/>
        </p:nvSpPr>
        <p:spPr>
          <a:xfrm>
            <a:off x="7993475" y="1964074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Analyzing Storytelling Elements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7993475" y="1567871"/>
            <a:ext cx="274320" cy="274246"/>
          </a:xfrm>
          <a:custGeom>
            <a:avLst/>
            <a:gdLst/>
            <a:ahLst/>
            <a:cxnLst/>
            <a:rect l="l" t="t" r="r" b="b"/>
            <a:pathLst>
              <a:path w="274320" h="274246">
                <a:moveTo>
                  <a:pt x="197148" y="111432"/>
                </a:moveTo>
                <a:cubicBezTo>
                  <a:pt x="197148" y="64091"/>
                  <a:pt x="158771" y="25716"/>
                  <a:pt x="111431" y="25716"/>
                </a:cubicBezTo>
                <a:cubicBezTo>
                  <a:pt x="64092" y="25716"/>
                  <a:pt x="25715" y="64091"/>
                  <a:pt x="25715" y="111432"/>
                </a:cubicBezTo>
                <a:cubicBezTo>
                  <a:pt x="25715" y="158772"/>
                  <a:pt x="64092" y="197147"/>
                  <a:pt x="111431" y="197147"/>
                </a:cubicBezTo>
                <a:cubicBezTo>
                  <a:pt x="158771" y="197147"/>
                  <a:pt x="197148" y="158772"/>
                  <a:pt x="197148" y="111432"/>
                </a:cubicBezTo>
                <a:lnTo>
                  <a:pt x="197148" y="111432"/>
                </a:lnTo>
                <a:moveTo>
                  <a:pt x="180593" y="198809"/>
                </a:moveTo>
                <a:cubicBezTo>
                  <a:pt x="161629" y="213863"/>
                  <a:pt x="137574" y="222864"/>
                  <a:pt x="111431" y="222864"/>
                </a:cubicBezTo>
                <a:cubicBezTo>
                  <a:pt x="49877" y="222864"/>
                  <a:pt x="0" y="172986"/>
                  <a:pt x="0" y="111432"/>
                </a:cubicBezTo>
                <a:cubicBezTo>
                  <a:pt x="0" y="49877"/>
                  <a:pt x="49877" y="0"/>
                  <a:pt x="111431" y="0"/>
                </a:cubicBezTo>
                <a:cubicBezTo>
                  <a:pt x="172986" y="0"/>
                  <a:pt x="222863" y="49877"/>
                  <a:pt x="222863" y="111432"/>
                </a:cubicBezTo>
                <a:cubicBezTo>
                  <a:pt x="222863" y="137576"/>
                  <a:pt x="213863" y="161630"/>
                  <a:pt x="198808" y="180594"/>
                </a:cubicBezTo>
                <a:lnTo>
                  <a:pt x="270543" y="252329"/>
                </a:lnTo>
                <a:cubicBezTo>
                  <a:pt x="275579" y="257364"/>
                  <a:pt x="275579" y="265509"/>
                  <a:pt x="270543" y="270489"/>
                </a:cubicBezTo>
                <a:cubicBezTo>
                  <a:pt x="265506" y="275472"/>
                  <a:pt x="257364" y="275524"/>
                  <a:pt x="252383" y="270489"/>
                </a:cubicBezTo>
                <a:lnTo>
                  <a:pt x="180593" y="198809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3832955" y="2443465"/>
            <a:ext cx="34747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Students will be able to recall and identify basic counting concepts (1-10) and recognize rhyming patterns in simple stories.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foundational knowledge will help them engage with the lesson content effectively.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3832955" y="1964074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Understanding Basic Concepts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3832955" y="1598314"/>
            <a:ext cx="274320" cy="213360"/>
          </a:xfrm>
          <a:custGeom>
            <a:avLst/>
            <a:gdLst/>
            <a:ahLst/>
            <a:cxnLst/>
            <a:rect l="l" t="t" r="r" b="b"/>
            <a:pathLst>
              <a:path w="274320" h="213360">
                <a:moveTo>
                  <a:pt x="243840" y="22859"/>
                </a:moveTo>
                <a:cubicBezTo>
                  <a:pt x="248032" y="22859"/>
                  <a:pt x="251461" y="26288"/>
                  <a:pt x="251461" y="30478"/>
                </a:cubicBezTo>
                <a:lnTo>
                  <a:pt x="251461" y="83818"/>
                </a:lnTo>
                <a:lnTo>
                  <a:pt x="213361" y="83818"/>
                </a:lnTo>
                <a:lnTo>
                  <a:pt x="213361" y="68578"/>
                </a:lnTo>
                <a:lnTo>
                  <a:pt x="217171" y="68578"/>
                </a:lnTo>
                <a:cubicBezTo>
                  <a:pt x="223505" y="68578"/>
                  <a:pt x="228602" y="63483"/>
                  <a:pt x="228602" y="57148"/>
                </a:cubicBezTo>
                <a:cubicBezTo>
                  <a:pt x="228602" y="50814"/>
                  <a:pt x="223505" y="45719"/>
                  <a:pt x="217171" y="45719"/>
                </a:cubicBezTo>
                <a:lnTo>
                  <a:pt x="213361" y="45719"/>
                </a:lnTo>
                <a:lnTo>
                  <a:pt x="213361" y="22859"/>
                </a:lnTo>
                <a:lnTo>
                  <a:pt x="243840" y="22859"/>
                </a:lnTo>
                <a:moveTo>
                  <a:pt x="198119" y="45721"/>
                </a:moveTo>
                <a:lnTo>
                  <a:pt x="194309" y="45721"/>
                </a:lnTo>
                <a:cubicBezTo>
                  <a:pt x="187975" y="45721"/>
                  <a:pt x="182878" y="50816"/>
                  <a:pt x="182878" y="57151"/>
                </a:cubicBezTo>
                <a:cubicBezTo>
                  <a:pt x="182878" y="63485"/>
                  <a:pt x="187975" y="68580"/>
                  <a:pt x="194309" y="68580"/>
                </a:cubicBezTo>
                <a:lnTo>
                  <a:pt x="198119" y="68580"/>
                </a:lnTo>
                <a:lnTo>
                  <a:pt x="198119" y="83821"/>
                </a:lnTo>
                <a:lnTo>
                  <a:pt x="137160" y="83821"/>
                </a:lnTo>
                <a:lnTo>
                  <a:pt x="137160" y="68580"/>
                </a:lnTo>
                <a:lnTo>
                  <a:pt x="140970" y="68580"/>
                </a:lnTo>
                <a:cubicBezTo>
                  <a:pt x="147304" y="68580"/>
                  <a:pt x="152401" y="63485"/>
                  <a:pt x="152401" y="57151"/>
                </a:cubicBezTo>
                <a:cubicBezTo>
                  <a:pt x="152401" y="50816"/>
                  <a:pt x="147304" y="45721"/>
                  <a:pt x="140970" y="45721"/>
                </a:cubicBezTo>
                <a:lnTo>
                  <a:pt x="137160" y="45721"/>
                </a:lnTo>
                <a:lnTo>
                  <a:pt x="137160" y="22862"/>
                </a:lnTo>
                <a:lnTo>
                  <a:pt x="198119" y="22862"/>
                </a:lnTo>
                <a:lnTo>
                  <a:pt x="198119" y="45721"/>
                </a:lnTo>
                <a:moveTo>
                  <a:pt x="121919" y="45721"/>
                </a:moveTo>
                <a:lnTo>
                  <a:pt x="118108" y="45721"/>
                </a:lnTo>
                <a:cubicBezTo>
                  <a:pt x="111774" y="45721"/>
                  <a:pt x="106678" y="50816"/>
                  <a:pt x="106678" y="57151"/>
                </a:cubicBezTo>
                <a:cubicBezTo>
                  <a:pt x="106678" y="63485"/>
                  <a:pt x="111774" y="68580"/>
                  <a:pt x="118108" y="68580"/>
                </a:cubicBezTo>
                <a:lnTo>
                  <a:pt x="121919" y="68580"/>
                </a:lnTo>
                <a:lnTo>
                  <a:pt x="121919" y="83821"/>
                </a:lnTo>
                <a:lnTo>
                  <a:pt x="76198" y="83821"/>
                </a:lnTo>
                <a:lnTo>
                  <a:pt x="76198" y="68580"/>
                </a:lnTo>
                <a:lnTo>
                  <a:pt x="80008" y="68580"/>
                </a:lnTo>
                <a:cubicBezTo>
                  <a:pt x="86342" y="68580"/>
                  <a:pt x="91439" y="63485"/>
                  <a:pt x="91439" y="57151"/>
                </a:cubicBezTo>
                <a:cubicBezTo>
                  <a:pt x="91439" y="50816"/>
                  <a:pt x="86342" y="45721"/>
                  <a:pt x="80008" y="45721"/>
                </a:cubicBezTo>
                <a:lnTo>
                  <a:pt x="76198" y="45721"/>
                </a:lnTo>
                <a:lnTo>
                  <a:pt x="76198" y="22862"/>
                </a:lnTo>
                <a:lnTo>
                  <a:pt x="121919" y="22862"/>
                </a:lnTo>
                <a:lnTo>
                  <a:pt x="121919" y="45721"/>
                </a:lnTo>
                <a:moveTo>
                  <a:pt x="60959" y="45721"/>
                </a:moveTo>
                <a:lnTo>
                  <a:pt x="57149" y="45721"/>
                </a:lnTo>
                <a:cubicBezTo>
                  <a:pt x="50815" y="45721"/>
                  <a:pt x="45718" y="50816"/>
                  <a:pt x="45718" y="57151"/>
                </a:cubicBezTo>
                <a:cubicBezTo>
                  <a:pt x="45718" y="63485"/>
                  <a:pt x="50815" y="68580"/>
                  <a:pt x="57149" y="68580"/>
                </a:cubicBezTo>
                <a:lnTo>
                  <a:pt x="60959" y="68580"/>
                </a:lnTo>
                <a:lnTo>
                  <a:pt x="60959" y="83821"/>
                </a:lnTo>
                <a:lnTo>
                  <a:pt x="22859" y="83821"/>
                </a:lnTo>
                <a:lnTo>
                  <a:pt x="22859" y="30481"/>
                </a:lnTo>
                <a:cubicBezTo>
                  <a:pt x="22859" y="26290"/>
                  <a:pt x="26288" y="22862"/>
                  <a:pt x="30480" y="22862"/>
                </a:cubicBezTo>
                <a:lnTo>
                  <a:pt x="60959" y="22862"/>
                </a:lnTo>
                <a:lnTo>
                  <a:pt x="60959" y="45721"/>
                </a:lnTo>
                <a:moveTo>
                  <a:pt x="22859" y="182879"/>
                </a:moveTo>
                <a:lnTo>
                  <a:pt x="22859" y="99059"/>
                </a:lnTo>
                <a:lnTo>
                  <a:pt x="60959" y="99059"/>
                </a:lnTo>
                <a:lnTo>
                  <a:pt x="60959" y="110489"/>
                </a:lnTo>
                <a:lnTo>
                  <a:pt x="57149" y="110489"/>
                </a:lnTo>
                <a:cubicBezTo>
                  <a:pt x="50815" y="110489"/>
                  <a:pt x="45718" y="115584"/>
                  <a:pt x="45718" y="121918"/>
                </a:cubicBezTo>
                <a:cubicBezTo>
                  <a:pt x="45718" y="128253"/>
                  <a:pt x="50815" y="133348"/>
                  <a:pt x="57149" y="133348"/>
                </a:cubicBezTo>
                <a:lnTo>
                  <a:pt x="60959" y="133348"/>
                </a:lnTo>
                <a:lnTo>
                  <a:pt x="60959" y="144778"/>
                </a:lnTo>
                <a:lnTo>
                  <a:pt x="57149" y="144778"/>
                </a:lnTo>
                <a:cubicBezTo>
                  <a:pt x="50815" y="144778"/>
                  <a:pt x="45718" y="149873"/>
                  <a:pt x="45718" y="156207"/>
                </a:cubicBezTo>
                <a:cubicBezTo>
                  <a:pt x="45718" y="162542"/>
                  <a:pt x="50815" y="167637"/>
                  <a:pt x="57149" y="167637"/>
                </a:cubicBezTo>
                <a:lnTo>
                  <a:pt x="60959" y="167637"/>
                </a:lnTo>
                <a:lnTo>
                  <a:pt x="60959" y="190497"/>
                </a:lnTo>
                <a:lnTo>
                  <a:pt x="30480" y="190497"/>
                </a:lnTo>
                <a:cubicBezTo>
                  <a:pt x="26288" y="190497"/>
                  <a:pt x="22859" y="187068"/>
                  <a:pt x="22859" y="182878"/>
                </a:cubicBezTo>
                <a:lnTo>
                  <a:pt x="22859" y="182879"/>
                </a:lnTo>
                <a:moveTo>
                  <a:pt x="76201" y="167639"/>
                </a:moveTo>
                <a:lnTo>
                  <a:pt x="80011" y="167639"/>
                </a:lnTo>
                <a:cubicBezTo>
                  <a:pt x="86345" y="167639"/>
                  <a:pt x="91442" y="162544"/>
                  <a:pt x="91442" y="156209"/>
                </a:cubicBezTo>
                <a:cubicBezTo>
                  <a:pt x="91442" y="149875"/>
                  <a:pt x="86345" y="144780"/>
                  <a:pt x="80011" y="144780"/>
                </a:cubicBezTo>
                <a:lnTo>
                  <a:pt x="76201" y="144780"/>
                </a:lnTo>
                <a:lnTo>
                  <a:pt x="76201" y="133350"/>
                </a:lnTo>
                <a:lnTo>
                  <a:pt x="80011" y="133350"/>
                </a:lnTo>
                <a:cubicBezTo>
                  <a:pt x="86345" y="133350"/>
                  <a:pt x="91442" y="128255"/>
                  <a:pt x="91442" y="121920"/>
                </a:cubicBezTo>
                <a:cubicBezTo>
                  <a:pt x="91442" y="115585"/>
                  <a:pt x="86345" y="110490"/>
                  <a:pt x="80011" y="110490"/>
                </a:cubicBezTo>
                <a:lnTo>
                  <a:pt x="76201" y="110490"/>
                </a:lnTo>
                <a:lnTo>
                  <a:pt x="76201" y="99061"/>
                </a:lnTo>
                <a:lnTo>
                  <a:pt x="121922" y="99061"/>
                </a:lnTo>
                <a:lnTo>
                  <a:pt x="121922" y="110490"/>
                </a:lnTo>
                <a:lnTo>
                  <a:pt x="118111" y="110490"/>
                </a:lnTo>
                <a:cubicBezTo>
                  <a:pt x="111777" y="110490"/>
                  <a:pt x="106680" y="115585"/>
                  <a:pt x="106680" y="121920"/>
                </a:cubicBezTo>
                <a:cubicBezTo>
                  <a:pt x="106680" y="128255"/>
                  <a:pt x="111777" y="133350"/>
                  <a:pt x="118111" y="133350"/>
                </a:cubicBezTo>
                <a:lnTo>
                  <a:pt x="121922" y="133350"/>
                </a:lnTo>
                <a:lnTo>
                  <a:pt x="121922" y="144780"/>
                </a:lnTo>
                <a:lnTo>
                  <a:pt x="118111" y="144780"/>
                </a:lnTo>
                <a:cubicBezTo>
                  <a:pt x="111777" y="144780"/>
                  <a:pt x="106680" y="149875"/>
                  <a:pt x="106680" y="156209"/>
                </a:cubicBezTo>
                <a:cubicBezTo>
                  <a:pt x="106680" y="162544"/>
                  <a:pt x="111777" y="167639"/>
                  <a:pt x="118111" y="167639"/>
                </a:cubicBezTo>
                <a:lnTo>
                  <a:pt x="121922" y="167639"/>
                </a:lnTo>
                <a:lnTo>
                  <a:pt x="121922" y="190498"/>
                </a:lnTo>
                <a:lnTo>
                  <a:pt x="76201" y="190498"/>
                </a:lnTo>
                <a:lnTo>
                  <a:pt x="76201" y="167639"/>
                </a:lnTo>
                <a:moveTo>
                  <a:pt x="137160" y="133350"/>
                </a:moveTo>
                <a:lnTo>
                  <a:pt x="140970" y="133350"/>
                </a:lnTo>
                <a:cubicBezTo>
                  <a:pt x="147304" y="133350"/>
                  <a:pt x="152401" y="128255"/>
                  <a:pt x="152401" y="121920"/>
                </a:cubicBezTo>
                <a:cubicBezTo>
                  <a:pt x="152401" y="115586"/>
                  <a:pt x="147304" y="110491"/>
                  <a:pt x="140970" y="110491"/>
                </a:cubicBezTo>
                <a:lnTo>
                  <a:pt x="137160" y="110491"/>
                </a:lnTo>
                <a:lnTo>
                  <a:pt x="137160" y="99061"/>
                </a:lnTo>
                <a:lnTo>
                  <a:pt x="198119" y="99061"/>
                </a:lnTo>
                <a:lnTo>
                  <a:pt x="198119" y="144782"/>
                </a:lnTo>
                <a:lnTo>
                  <a:pt x="194309" y="144782"/>
                </a:lnTo>
                <a:cubicBezTo>
                  <a:pt x="187975" y="144782"/>
                  <a:pt x="182878" y="149877"/>
                  <a:pt x="182878" y="156212"/>
                </a:cubicBezTo>
                <a:cubicBezTo>
                  <a:pt x="182878" y="162546"/>
                  <a:pt x="187975" y="167641"/>
                  <a:pt x="194309" y="167641"/>
                </a:cubicBezTo>
                <a:lnTo>
                  <a:pt x="198119" y="167641"/>
                </a:lnTo>
                <a:lnTo>
                  <a:pt x="198119" y="190501"/>
                </a:lnTo>
                <a:lnTo>
                  <a:pt x="137160" y="190501"/>
                </a:lnTo>
                <a:lnTo>
                  <a:pt x="137160" y="167641"/>
                </a:lnTo>
                <a:lnTo>
                  <a:pt x="140970" y="167641"/>
                </a:lnTo>
                <a:cubicBezTo>
                  <a:pt x="147304" y="167641"/>
                  <a:pt x="152401" y="162546"/>
                  <a:pt x="152401" y="156212"/>
                </a:cubicBezTo>
                <a:cubicBezTo>
                  <a:pt x="152401" y="149877"/>
                  <a:pt x="147304" y="144782"/>
                  <a:pt x="140970" y="144782"/>
                </a:cubicBezTo>
                <a:lnTo>
                  <a:pt x="137160" y="144782"/>
                </a:lnTo>
                <a:lnTo>
                  <a:pt x="137160" y="133350"/>
                </a:lnTo>
                <a:moveTo>
                  <a:pt x="213361" y="167639"/>
                </a:moveTo>
                <a:lnTo>
                  <a:pt x="217171" y="167639"/>
                </a:lnTo>
                <a:cubicBezTo>
                  <a:pt x="223505" y="167639"/>
                  <a:pt x="228602" y="162544"/>
                  <a:pt x="228602" y="156209"/>
                </a:cubicBezTo>
                <a:cubicBezTo>
                  <a:pt x="228602" y="149875"/>
                  <a:pt x="223505" y="144780"/>
                  <a:pt x="217171" y="144780"/>
                </a:cubicBezTo>
                <a:lnTo>
                  <a:pt x="213361" y="144780"/>
                </a:lnTo>
                <a:lnTo>
                  <a:pt x="213361" y="99059"/>
                </a:lnTo>
                <a:lnTo>
                  <a:pt x="251461" y="99059"/>
                </a:lnTo>
                <a:lnTo>
                  <a:pt x="251461" y="182879"/>
                </a:lnTo>
                <a:cubicBezTo>
                  <a:pt x="251461" y="187070"/>
                  <a:pt x="248032" y="190498"/>
                  <a:pt x="243840" y="190498"/>
                </a:cubicBezTo>
                <a:lnTo>
                  <a:pt x="213361" y="190498"/>
                </a:lnTo>
                <a:lnTo>
                  <a:pt x="213361" y="167639"/>
                </a:lnTo>
                <a:moveTo>
                  <a:pt x="30480" y="0"/>
                </a:moveTo>
                <a:cubicBezTo>
                  <a:pt x="13669" y="0"/>
                  <a:pt x="0" y="13668"/>
                  <a:pt x="0" y="30481"/>
                </a:cubicBezTo>
                <a:lnTo>
                  <a:pt x="0" y="182882"/>
                </a:lnTo>
                <a:cubicBezTo>
                  <a:pt x="0" y="199692"/>
                  <a:pt x="13669" y="213362"/>
                  <a:pt x="30480" y="213362"/>
                </a:cubicBezTo>
                <a:lnTo>
                  <a:pt x="243840" y="213362"/>
                </a:lnTo>
                <a:cubicBezTo>
                  <a:pt x="260651" y="213362"/>
                  <a:pt x="274320" y="199694"/>
                  <a:pt x="274320" y="182882"/>
                </a:cubicBezTo>
                <a:lnTo>
                  <a:pt x="274320" y="30481"/>
                </a:lnTo>
                <a:cubicBezTo>
                  <a:pt x="274320" y="13670"/>
                  <a:pt x="260651" y="0"/>
                  <a:pt x="243840" y="0"/>
                </a:cubicBezTo>
                <a:lnTo>
                  <a:pt x="30480" y="0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Text 20"/>
          <p:cNvSpPr/>
          <p:nvPr/>
        </p:nvSpPr>
        <p:spPr>
          <a:xfrm>
            <a:off x="3887912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Introduction to Storytelling with Counting and Rhymes</a:t>
            </a:r>
            <a:endParaRPr lang="en-US" sz="800" dirty="0"/>
          </a:p>
        </p:txBody>
      </p:sp>
      <p:sp>
        <p:nvSpPr>
          <p:cNvPr id="23" name="Text 21"/>
          <p:cNvSpPr/>
          <p:nvPr/>
        </p:nvSpPr>
        <p:spPr>
          <a:xfrm>
            <a:off x="3604355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6</a:t>
            </a:r>
            <a:endParaRPr lang="en-US" sz="800" dirty="0"/>
          </a:p>
        </p:txBody>
      </p:sp>
      <p:sp>
        <p:nvSpPr>
          <p:cNvPr id="24" name="Text 22"/>
          <p:cNvSpPr/>
          <p:nvPr/>
        </p:nvSpPr>
        <p:spPr>
          <a:xfrm>
            <a:off x="10782395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-1" y="6200512"/>
            <a:ext cx="1219199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10722957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838200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D0D0D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Introduction to Storytelling with Counting and Rhymes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554643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D0D0D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7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9523719" y="1554480"/>
            <a:ext cx="2103120" cy="4226560"/>
          </a:xfrm>
          <a:custGeom>
            <a:avLst/>
            <a:gdLst/>
            <a:ahLst/>
            <a:cxnLst/>
            <a:rect l="l" t="t" r="r" b="b"/>
            <a:pathLst>
              <a:path w="2103120" h="4226560">
                <a:moveTo>
                  <a:pt x="58993" y="4226560"/>
                </a:moveTo>
                <a:cubicBezTo>
                  <a:pt x="26415" y="4226560"/>
                  <a:pt x="0" y="4200144"/>
                  <a:pt x="0" y="4167557"/>
                </a:cubicBezTo>
                <a:lnTo>
                  <a:pt x="0" y="59003"/>
                </a:lnTo>
                <a:cubicBezTo>
                  <a:pt x="0" y="26416"/>
                  <a:pt x="26415" y="0"/>
                  <a:pt x="58993" y="0"/>
                </a:cubicBezTo>
                <a:lnTo>
                  <a:pt x="2044127" y="0"/>
                </a:lnTo>
                <a:cubicBezTo>
                  <a:pt x="2076705" y="0"/>
                  <a:pt x="2103120" y="26416"/>
                  <a:pt x="2103120" y="59003"/>
                </a:cubicBezTo>
                <a:lnTo>
                  <a:pt x="2103120" y="4167557"/>
                </a:lnTo>
                <a:cubicBezTo>
                  <a:pt x="2103120" y="4200144"/>
                  <a:pt x="2076705" y="4226560"/>
                  <a:pt x="2044127" y="4226560"/>
                </a:cubicBezTo>
                <a:lnTo>
                  <a:pt x="58993" y="422656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548640" y="1554480"/>
            <a:ext cx="2103120" cy="4226560"/>
          </a:xfrm>
          <a:custGeom>
            <a:avLst/>
            <a:gdLst/>
            <a:ahLst/>
            <a:cxnLst/>
            <a:rect l="l" t="t" r="r" b="b"/>
            <a:pathLst>
              <a:path w="2103120" h="4226560">
                <a:moveTo>
                  <a:pt x="58993" y="4226560"/>
                </a:moveTo>
                <a:cubicBezTo>
                  <a:pt x="26415" y="4226560"/>
                  <a:pt x="0" y="4200144"/>
                  <a:pt x="0" y="4167557"/>
                </a:cubicBezTo>
                <a:lnTo>
                  <a:pt x="0" y="59003"/>
                </a:lnTo>
                <a:cubicBezTo>
                  <a:pt x="0" y="26416"/>
                  <a:pt x="26415" y="0"/>
                  <a:pt x="58993" y="0"/>
                </a:cubicBezTo>
                <a:lnTo>
                  <a:pt x="2044127" y="0"/>
                </a:lnTo>
                <a:cubicBezTo>
                  <a:pt x="2076705" y="0"/>
                  <a:pt x="2103120" y="26416"/>
                  <a:pt x="2103120" y="59003"/>
                </a:cubicBezTo>
                <a:lnTo>
                  <a:pt x="2103120" y="4167557"/>
                </a:lnTo>
                <a:cubicBezTo>
                  <a:pt x="2103120" y="4200144"/>
                  <a:pt x="2076705" y="4226560"/>
                  <a:pt x="2044127" y="4226560"/>
                </a:cubicBezTo>
                <a:lnTo>
                  <a:pt x="58993" y="422656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702310" y="1736654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42597" y="320040"/>
                </a:moveTo>
                <a:cubicBezTo>
                  <a:pt x="19071" y="320040"/>
                  <a:pt x="0" y="300969"/>
                  <a:pt x="0" y="277443"/>
                </a:cubicBezTo>
                <a:lnTo>
                  <a:pt x="0" y="42597"/>
                </a:lnTo>
                <a:cubicBezTo>
                  <a:pt x="0" y="19071"/>
                  <a:pt x="19071" y="0"/>
                  <a:pt x="42597" y="0"/>
                </a:cubicBezTo>
                <a:lnTo>
                  <a:pt x="277443" y="0"/>
                </a:lnTo>
                <a:cubicBezTo>
                  <a:pt x="300969" y="0"/>
                  <a:pt x="320040" y="19071"/>
                  <a:pt x="320040" y="42597"/>
                </a:cubicBezTo>
                <a:lnTo>
                  <a:pt x="320040" y="277443"/>
                </a:lnTo>
                <a:cubicBezTo>
                  <a:pt x="320040" y="300969"/>
                  <a:pt x="300969" y="320040"/>
                  <a:pt x="277443" y="320040"/>
                </a:cubicBezTo>
                <a:lnTo>
                  <a:pt x="42597" y="320040"/>
                </a:lnTo>
              </a:path>
            </a:pathLst>
          </a:custGeom>
          <a:solidFill>
            <a:srgbClr val="F8F9FC"/>
          </a:solidFill>
          <a:ln w="9525">
            <a:solidFill>
              <a:srgbClr val="ECF0FF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702310" y="1736654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01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2785110" y="1554480"/>
            <a:ext cx="2103120" cy="4226560"/>
          </a:xfrm>
          <a:custGeom>
            <a:avLst/>
            <a:gdLst/>
            <a:ahLst/>
            <a:cxnLst/>
            <a:rect l="l" t="t" r="r" b="b"/>
            <a:pathLst>
              <a:path w="2103120" h="4226560">
                <a:moveTo>
                  <a:pt x="58993" y="4226560"/>
                </a:moveTo>
                <a:cubicBezTo>
                  <a:pt x="26415" y="4226560"/>
                  <a:pt x="0" y="4200144"/>
                  <a:pt x="0" y="4167557"/>
                </a:cubicBezTo>
                <a:lnTo>
                  <a:pt x="0" y="59003"/>
                </a:lnTo>
                <a:cubicBezTo>
                  <a:pt x="0" y="26416"/>
                  <a:pt x="26415" y="0"/>
                  <a:pt x="58993" y="0"/>
                </a:cubicBezTo>
                <a:lnTo>
                  <a:pt x="2044127" y="0"/>
                </a:lnTo>
                <a:cubicBezTo>
                  <a:pt x="2076705" y="0"/>
                  <a:pt x="2103120" y="26416"/>
                  <a:pt x="2103120" y="59003"/>
                </a:cubicBezTo>
                <a:lnTo>
                  <a:pt x="2103120" y="4167557"/>
                </a:lnTo>
                <a:cubicBezTo>
                  <a:pt x="2103120" y="4200144"/>
                  <a:pt x="2076705" y="4226560"/>
                  <a:pt x="2044127" y="4226560"/>
                </a:cubicBezTo>
                <a:lnTo>
                  <a:pt x="58993" y="422656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2938780" y="1736654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42597" y="320040"/>
                </a:moveTo>
                <a:cubicBezTo>
                  <a:pt x="19071" y="320040"/>
                  <a:pt x="0" y="300969"/>
                  <a:pt x="0" y="277443"/>
                </a:cubicBezTo>
                <a:lnTo>
                  <a:pt x="0" y="42597"/>
                </a:lnTo>
                <a:cubicBezTo>
                  <a:pt x="0" y="19071"/>
                  <a:pt x="19071" y="0"/>
                  <a:pt x="42597" y="0"/>
                </a:cubicBezTo>
                <a:lnTo>
                  <a:pt x="277443" y="0"/>
                </a:lnTo>
                <a:cubicBezTo>
                  <a:pt x="300969" y="0"/>
                  <a:pt x="320040" y="19071"/>
                  <a:pt x="320040" y="42597"/>
                </a:cubicBezTo>
                <a:lnTo>
                  <a:pt x="320040" y="277443"/>
                </a:lnTo>
                <a:cubicBezTo>
                  <a:pt x="320040" y="300969"/>
                  <a:pt x="300969" y="320040"/>
                  <a:pt x="277443" y="320040"/>
                </a:cubicBezTo>
                <a:lnTo>
                  <a:pt x="42597" y="320040"/>
                </a:lnTo>
              </a:path>
            </a:pathLst>
          </a:custGeom>
          <a:solidFill>
            <a:srgbClr val="F8F9FC"/>
          </a:solidFill>
          <a:ln w="9525">
            <a:solidFill>
              <a:srgbClr val="ECF0FF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2938780" y="1736654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02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5031313" y="1554480"/>
            <a:ext cx="2103120" cy="4226560"/>
          </a:xfrm>
          <a:custGeom>
            <a:avLst/>
            <a:gdLst/>
            <a:ahLst/>
            <a:cxnLst/>
            <a:rect l="l" t="t" r="r" b="b"/>
            <a:pathLst>
              <a:path w="2103120" h="4226560">
                <a:moveTo>
                  <a:pt x="58993" y="4226560"/>
                </a:moveTo>
                <a:cubicBezTo>
                  <a:pt x="26415" y="4226560"/>
                  <a:pt x="0" y="4200144"/>
                  <a:pt x="0" y="4167557"/>
                </a:cubicBezTo>
                <a:lnTo>
                  <a:pt x="0" y="59003"/>
                </a:lnTo>
                <a:cubicBezTo>
                  <a:pt x="0" y="26416"/>
                  <a:pt x="26415" y="0"/>
                  <a:pt x="58993" y="0"/>
                </a:cubicBezTo>
                <a:lnTo>
                  <a:pt x="2044127" y="0"/>
                </a:lnTo>
                <a:cubicBezTo>
                  <a:pt x="2076705" y="0"/>
                  <a:pt x="2103120" y="26416"/>
                  <a:pt x="2103120" y="59003"/>
                </a:cubicBezTo>
                <a:lnTo>
                  <a:pt x="2103120" y="4167557"/>
                </a:lnTo>
                <a:cubicBezTo>
                  <a:pt x="2103120" y="4200144"/>
                  <a:pt x="2076705" y="4226560"/>
                  <a:pt x="2044127" y="4226560"/>
                </a:cubicBezTo>
                <a:lnTo>
                  <a:pt x="58993" y="422656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5184983" y="1736654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42597" y="320040"/>
                </a:moveTo>
                <a:cubicBezTo>
                  <a:pt x="19071" y="320040"/>
                  <a:pt x="0" y="300969"/>
                  <a:pt x="0" y="277443"/>
                </a:cubicBezTo>
                <a:lnTo>
                  <a:pt x="0" y="42597"/>
                </a:lnTo>
                <a:cubicBezTo>
                  <a:pt x="0" y="19071"/>
                  <a:pt x="19071" y="0"/>
                  <a:pt x="42597" y="0"/>
                </a:cubicBezTo>
                <a:lnTo>
                  <a:pt x="277443" y="0"/>
                </a:lnTo>
                <a:cubicBezTo>
                  <a:pt x="300969" y="0"/>
                  <a:pt x="320040" y="19071"/>
                  <a:pt x="320040" y="42597"/>
                </a:cubicBezTo>
                <a:lnTo>
                  <a:pt x="320040" y="277443"/>
                </a:lnTo>
                <a:cubicBezTo>
                  <a:pt x="320040" y="300969"/>
                  <a:pt x="300969" y="320040"/>
                  <a:pt x="277443" y="320040"/>
                </a:cubicBezTo>
                <a:lnTo>
                  <a:pt x="42597" y="320040"/>
                </a:lnTo>
              </a:path>
            </a:pathLst>
          </a:custGeom>
          <a:solidFill>
            <a:srgbClr val="F8F9FC"/>
          </a:solidFill>
          <a:ln w="9525">
            <a:solidFill>
              <a:srgbClr val="ECF0FF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5184983" y="1736654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03</a:t>
            </a:r>
            <a:endParaRPr lang="en-US" sz="1200" dirty="0"/>
          </a:p>
        </p:txBody>
      </p:sp>
      <p:sp>
        <p:nvSpPr>
          <p:cNvPr id="17" name="Text 15"/>
          <p:cNvSpPr/>
          <p:nvPr/>
        </p:nvSpPr>
        <p:spPr>
          <a:xfrm>
            <a:off x="7277516" y="1554480"/>
            <a:ext cx="2103120" cy="4226560"/>
          </a:xfrm>
          <a:custGeom>
            <a:avLst/>
            <a:gdLst/>
            <a:ahLst/>
            <a:cxnLst/>
            <a:rect l="l" t="t" r="r" b="b"/>
            <a:pathLst>
              <a:path w="2103120" h="4226560">
                <a:moveTo>
                  <a:pt x="58993" y="4226560"/>
                </a:moveTo>
                <a:cubicBezTo>
                  <a:pt x="26415" y="4226560"/>
                  <a:pt x="0" y="4200144"/>
                  <a:pt x="0" y="4167557"/>
                </a:cubicBezTo>
                <a:lnTo>
                  <a:pt x="0" y="59003"/>
                </a:lnTo>
                <a:cubicBezTo>
                  <a:pt x="0" y="26416"/>
                  <a:pt x="26415" y="0"/>
                  <a:pt x="58993" y="0"/>
                </a:cubicBezTo>
                <a:lnTo>
                  <a:pt x="2044127" y="0"/>
                </a:lnTo>
                <a:cubicBezTo>
                  <a:pt x="2076705" y="0"/>
                  <a:pt x="2103120" y="26416"/>
                  <a:pt x="2103120" y="59003"/>
                </a:cubicBezTo>
                <a:lnTo>
                  <a:pt x="2103120" y="4167557"/>
                </a:lnTo>
                <a:cubicBezTo>
                  <a:pt x="2103120" y="4200144"/>
                  <a:pt x="2076705" y="4226560"/>
                  <a:pt x="2044127" y="4226560"/>
                </a:cubicBezTo>
                <a:lnTo>
                  <a:pt x="58993" y="422656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9677389" y="1736654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42597" y="320040"/>
                </a:moveTo>
                <a:cubicBezTo>
                  <a:pt x="19071" y="320040"/>
                  <a:pt x="0" y="300969"/>
                  <a:pt x="0" y="277443"/>
                </a:cubicBezTo>
                <a:lnTo>
                  <a:pt x="0" y="42597"/>
                </a:lnTo>
                <a:cubicBezTo>
                  <a:pt x="0" y="19071"/>
                  <a:pt x="19071" y="0"/>
                  <a:pt x="42597" y="0"/>
                </a:cubicBezTo>
                <a:lnTo>
                  <a:pt x="277443" y="0"/>
                </a:lnTo>
                <a:cubicBezTo>
                  <a:pt x="300969" y="0"/>
                  <a:pt x="320040" y="19071"/>
                  <a:pt x="320040" y="42597"/>
                </a:cubicBezTo>
                <a:lnTo>
                  <a:pt x="320040" y="277443"/>
                </a:lnTo>
                <a:cubicBezTo>
                  <a:pt x="320040" y="300969"/>
                  <a:pt x="300969" y="320040"/>
                  <a:pt x="277443" y="320040"/>
                </a:cubicBezTo>
                <a:lnTo>
                  <a:pt x="42597" y="320040"/>
                </a:lnTo>
              </a:path>
            </a:pathLst>
          </a:custGeom>
          <a:solidFill>
            <a:srgbClr val="F8F9FC"/>
          </a:solidFill>
          <a:ln w="9525">
            <a:solidFill>
              <a:srgbClr val="ECF0FF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9677389" y="1736654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05</a:t>
            </a:r>
            <a:endParaRPr lang="en-US" sz="1200" dirty="0"/>
          </a:p>
        </p:txBody>
      </p:sp>
      <p:sp>
        <p:nvSpPr>
          <p:cNvPr id="20" name="Text 18"/>
          <p:cNvSpPr/>
          <p:nvPr/>
        </p:nvSpPr>
        <p:spPr>
          <a:xfrm>
            <a:off x="7431186" y="1736654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42597" y="320040"/>
                </a:moveTo>
                <a:cubicBezTo>
                  <a:pt x="19071" y="320040"/>
                  <a:pt x="0" y="300969"/>
                  <a:pt x="0" y="277443"/>
                </a:cubicBezTo>
                <a:lnTo>
                  <a:pt x="0" y="42597"/>
                </a:lnTo>
                <a:cubicBezTo>
                  <a:pt x="0" y="19071"/>
                  <a:pt x="19071" y="0"/>
                  <a:pt x="42597" y="0"/>
                </a:cubicBezTo>
                <a:lnTo>
                  <a:pt x="277443" y="0"/>
                </a:lnTo>
                <a:cubicBezTo>
                  <a:pt x="300969" y="0"/>
                  <a:pt x="320040" y="19071"/>
                  <a:pt x="320040" y="42597"/>
                </a:cubicBezTo>
                <a:lnTo>
                  <a:pt x="320040" y="277443"/>
                </a:lnTo>
                <a:cubicBezTo>
                  <a:pt x="320040" y="300969"/>
                  <a:pt x="300969" y="320040"/>
                  <a:pt x="277443" y="320040"/>
                </a:cubicBezTo>
                <a:lnTo>
                  <a:pt x="42597" y="320040"/>
                </a:lnTo>
              </a:path>
            </a:pathLst>
          </a:custGeom>
          <a:solidFill>
            <a:srgbClr val="F8F9FC"/>
          </a:solidFill>
          <a:ln w="9525">
            <a:solidFill>
              <a:srgbClr val="ECF0FF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1" name="Text 19"/>
          <p:cNvSpPr/>
          <p:nvPr/>
        </p:nvSpPr>
        <p:spPr>
          <a:xfrm>
            <a:off x="7431186" y="1736654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04</a:t>
            </a:r>
            <a:endParaRPr lang="en-US" sz="1200" dirty="0"/>
          </a:p>
        </p:txBody>
      </p:sp>
      <p:sp>
        <p:nvSpPr>
          <p:cNvPr id="22" name="Text 20"/>
          <p:cNvSpPr/>
          <p:nvPr/>
        </p:nvSpPr>
        <p:spPr>
          <a:xfrm>
            <a:off x="548640" y="548639"/>
            <a:ext cx="11049000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Teaching Script</a:t>
            </a:r>
            <a:endParaRPr lang="en-US" sz="2400" dirty="0"/>
          </a:p>
        </p:txBody>
      </p:sp>
      <p:sp>
        <p:nvSpPr>
          <p:cNvPr id="23" name="Text 21"/>
          <p:cNvSpPr/>
          <p:nvPr/>
        </p:nvSpPr>
        <p:spPr>
          <a:xfrm>
            <a:off x="9666802" y="2708116"/>
            <a:ext cx="1816955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05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Allow students to share their stories, either individually or in groups, depending on class size and time.</a:t>
            </a:r>
            <a:endParaRPr lang="en-US" sz="105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05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provides an opportunity for students to practice storytelling and build confidence.</a:t>
            </a:r>
            <a:endParaRPr lang="en-US" sz="1050" dirty="0"/>
          </a:p>
        </p:txBody>
      </p:sp>
      <p:sp>
        <p:nvSpPr>
          <p:cNvPr id="24" name="Text 22"/>
          <p:cNvSpPr/>
          <p:nvPr/>
        </p:nvSpPr>
        <p:spPr>
          <a:xfrm>
            <a:off x="9666802" y="2185968"/>
            <a:ext cx="1816955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Storytelling Time</a:t>
            </a:r>
            <a:endParaRPr lang="en-US" sz="1200" dirty="0"/>
          </a:p>
        </p:txBody>
      </p:sp>
      <p:sp>
        <p:nvSpPr>
          <p:cNvPr id="25" name="Text 23"/>
          <p:cNvSpPr/>
          <p:nvPr/>
        </p:nvSpPr>
        <p:spPr>
          <a:xfrm>
            <a:off x="7420599" y="2708116"/>
            <a:ext cx="1816955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05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Guide students in creating their own simple story that includes counting and rhymes.</a:t>
            </a:r>
            <a:endParaRPr lang="en-US" sz="105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05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encourages creativity and reinforces the concepts learned earlier in the lesson.</a:t>
            </a:r>
            <a:endParaRPr lang="en-US" sz="1050" dirty="0"/>
          </a:p>
        </p:txBody>
      </p:sp>
      <p:sp>
        <p:nvSpPr>
          <p:cNvPr id="26" name="Text 24"/>
          <p:cNvSpPr/>
          <p:nvPr/>
        </p:nvSpPr>
        <p:spPr>
          <a:xfrm>
            <a:off x="7420599" y="2185968"/>
            <a:ext cx="1816955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Creating Our Own Story</a:t>
            </a:r>
            <a:endParaRPr lang="en-US" sz="1200" dirty="0"/>
          </a:p>
        </p:txBody>
      </p:sp>
      <p:sp>
        <p:nvSpPr>
          <p:cNvPr id="27" name="Text 25"/>
          <p:cNvSpPr/>
          <p:nvPr/>
        </p:nvSpPr>
        <p:spPr>
          <a:xfrm>
            <a:off x="5174396" y="2708116"/>
            <a:ext cx="1816955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05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Move on to the concept of rhymes, explaining what rhymes are and how they are used in stories and songs.</a:t>
            </a:r>
            <a:endParaRPr lang="en-US" sz="105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05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activity makes learning about rhymes interactive and enjoyable.</a:t>
            </a:r>
            <a:endParaRPr lang="en-US" sz="1050" dirty="0"/>
          </a:p>
        </p:txBody>
      </p:sp>
      <p:sp>
        <p:nvSpPr>
          <p:cNvPr id="28" name="Text 26"/>
          <p:cNvSpPr/>
          <p:nvPr/>
        </p:nvSpPr>
        <p:spPr>
          <a:xfrm>
            <a:off x="5174396" y="2185968"/>
            <a:ext cx="1816955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Rhyming Fun</a:t>
            </a:r>
            <a:endParaRPr lang="en-US" sz="1200" dirty="0"/>
          </a:p>
        </p:txBody>
      </p:sp>
      <p:sp>
        <p:nvSpPr>
          <p:cNvPr id="29" name="Text 27"/>
          <p:cNvSpPr/>
          <p:nvPr/>
        </p:nvSpPr>
        <p:spPr>
          <a:xfrm>
            <a:off x="2928193" y="2708116"/>
            <a:ext cx="1816955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05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Introduce the concept of counting in stories using visual aids such as number lines, counting blocks, or pictures.</a:t>
            </a:r>
            <a:endParaRPr lang="en-US" sz="105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05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helps students visualize and understand the role of counting in storytelling.</a:t>
            </a:r>
            <a:endParaRPr lang="en-US" sz="1050" dirty="0"/>
          </a:p>
        </p:txBody>
      </p:sp>
      <p:sp>
        <p:nvSpPr>
          <p:cNvPr id="30" name="Text 28"/>
          <p:cNvSpPr/>
          <p:nvPr/>
        </p:nvSpPr>
        <p:spPr>
          <a:xfrm>
            <a:off x="2928193" y="2185968"/>
            <a:ext cx="1816955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Exploring Counting in Stories</a:t>
            </a:r>
            <a:endParaRPr lang="en-US" sz="1200" dirty="0"/>
          </a:p>
        </p:txBody>
      </p:sp>
      <p:sp>
        <p:nvSpPr>
          <p:cNvPr id="31" name="Text 29"/>
          <p:cNvSpPr/>
          <p:nvPr/>
        </p:nvSpPr>
        <p:spPr>
          <a:xfrm>
            <a:off x="691723" y="2708116"/>
            <a:ext cx="1816955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05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Begin the lesson with a warm welcome and an engaging story that incorporates counting and rhymes.</a:t>
            </a:r>
            <a:endParaRPr lang="en-US" sz="105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05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sets a positive tone and captures students' attention right from the start.</a:t>
            </a:r>
            <a:endParaRPr lang="en-US" sz="1050" dirty="0"/>
          </a:p>
        </p:txBody>
      </p:sp>
      <p:sp>
        <p:nvSpPr>
          <p:cNvPr id="32" name="Text 30"/>
          <p:cNvSpPr/>
          <p:nvPr/>
        </p:nvSpPr>
        <p:spPr>
          <a:xfrm>
            <a:off x="691723" y="2185968"/>
            <a:ext cx="1816955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Introduction and Engagement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-1" y="6200512"/>
            <a:ext cx="1219199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10722957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838200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D0D0D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Introduction to Storytelling with Counting and Rhymes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554643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D0D0D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8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548640" y="548639"/>
            <a:ext cx="11049000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Guided Practice</a:t>
            </a:r>
            <a:endParaRPr lang="en-US" sz="2400" dirty="0"/>
          </a:p>
        </p:txBody>
      </p:sp>
      <p:sp>
        <p:nvSpPr>
          <p:cNvPr id="8" name="Text 6"/>
          <p:cNvSpPr/>
          <p:nvPr/>
        </p:nvSpPr>
        <p:spPr>
          <a:xfrm>
            <a:off x="7104176" y="3606790"/>
            <a:ext cx="41148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980"/>
              </a:spcBef>
              <a:buNone/>
            </a:pPr>
            <a:r>
              <a:rPr lang="en-US" sz="1274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Practice creating simple stories with counting and rhymes collaboratively in small groups.</a:t>
            </a:r>
            <a:endParaRPr lang="en-US" sz="1274" dirty="0"/>
          </a:p>
          <a:p>
            <a:pPr algn="l" marL="0" indent="0">
              <a:lnSpc>
                <a:spcPct val="90000"/>
              </a:lnSpc>
              <a:spcBef>
                <a:spcPts val="980"/>
              </a:spcBef>
              <a:buNone/>
            </a:pPr>
            <a:r>
              <a:rPr lang="en-US" sz="1274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Provide a prompt for each group to contribute to a story.</a:t>
            </a:r>
            <a:endParaRPr lang="en-US" sz="1274" dirty="0"/>
          </a:p>
        </p:txBody>
      </p:sp>
      <p:sp>
        <p:nvSpPr>
          <p:cNvPr id="9" name="Text 7"/>
          <p:cNvSpPr/>
          <p:nvPr/>
        </p:nvSpPr>
        <p:spPr>
          <a:xfrm>
            <a:off x="7104176" y="3145432"/>
            <a:ext cx="4114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Group Storytelling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7104177" y="2057845"/>
            <a:ext cx="41148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71"/>
              </a:spcBef>
              <a:buNone/>
            </a:pPr>
            <a:r>
              <a:rPr lang="en-US" sz="1132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Apply counting and rhyming skills in a real-world context by creating a scavenger hunt.</a:t>
            </a:r>
            <a:endParaRPr lang="en-US" sz="1132" dirty="0"/>
          </a:p>
          <a:p>
            <a:pPr algn="l" marL="0" indent="0">
              <a:lnSpc>
                <a:spcPct val="90000"/>
              </a:lnSpc>
              <a:spcBef>
                <a:spcPts val="871"/>
              </a:spcBef>
              <a:buNone/>
            </a:pPr>
            <a:r>
              <a:rPr lang="en-US" sz="1132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Use clues that involve counting and rhyming riddles to engage students.</a:t>
            </a:r>
            <a:endParaRPr lang="en-US" sz="1132" dirty="0"/>
          </a:p>
        </p:txBody>
      </p:sp>
      <p:sp>
        <p:nvSpPr>
          <p:cNvPr id="11" name="Text 9"/>
          <p:cNvSpPr/>
          <p:nvPr/>
        </p:nvSpPr>
        <p:spPr>
          <a:xfrm>
            <a:off x="7104177" y="1600182"/>
            <a:ext cx="4114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Counting and Rhyming Scavenger Hunt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1381903" y="5141118"/>
            <a:ext cx="41148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71"/>
              </a:spcBef>
              <a:buNone/>
            </a:pPr>
            <a:r>
              <a:rPr lang="en-US" sz="1132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Understand story structure and sequence by cutting out scenes from a simple story.</a:t>
            </a:r>
            <a:endParaRPr lang="en-US" sz="1132" dirty="0"/>
          </a:p>
          <a:p>
            <a:pPr algn="l" marL="0" indent="0">
              <a:lnSpc>
                <a:spcPct val="90000"/>
              </a:lnSpc>
              <a:spcBef>
                <a:spcPts val="871"/>
              </a:spcBef>
              <a:buNone/>
            </a:pPr>
            <a:r>
              <a:rPr lang="en-US" sz="1132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Ask students to sequence the events in order to reinforce comprehension.</a:t>
            </a:r>
            <a:endParaRPr lang="en-US" sz="1132" dirty="0"/>
          </a:p>
        </p:txBody>
      </p:sp>
      <p:sp>
        <p:nvSpPr>
          <p:cNvPr id="13" name="Text 11"/>
          <p:cNvSpPr/>
          <p:nvPr/>
        </p:nvSpPr>
        <p:spPr>
          <a:xfrm>
            <a:off x="1381904" y="4702515"/>
            <a:ext cx="4114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Story Sequencing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1391158" y="3606790"/>
            <a:ext cx="41148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71"/>
              </a:spcBef>
              <a:buNone/>
            </a:pPr>
            <a:r>
              <a:rPr lang="en-US" sz="1132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Recognize and create rhymes by playing a bingo game with pictures or words that rhyme.</a:t>
            </a:r>
            <a:endParaRPr lang="en-US" sz="1132" dirty="0"/>
          </a:p>
          <a:p>
            <a:pPr algn="l" marL="0" indent="0">
              <a:lnSpc>
                <a:spcPct val="90000"/>
              </a:lnSpc>
              <a:spcBef>
                <a:spcPts val="871"/>
              </a:spcBef>
              <a:buNone/>
            </a:pPr>
            <a:r>
              <a:rPr lang="en-US" sz="1132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activity helps students identify rhyming patterns in a fun way.</a:t>
            </a:r>
            <a:endParaRPr lang="en-US" sz="1132" dirty="0"/>
          </a:p>
        </p:txBody>
      </p:sp>
      <p:sp>
        <p:nvSpPr>
          <p:cNvPr id="15" name="Text 13"/>
          <p:cNvSpPr/>
          <p:nvPr/>
        </p:nvSpPr>
        <p:spPr>
          <a:xfrm>
            <a:off x="1391158" y="3145432"/>
            <a:ext cx="4114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Rhyming Bingo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1381904" y="2052113"/>
            <a:ext cx="41148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3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Practice counting skills within the context of a story by reading a story with a specific number of characters.</a:t>
            </a:r>
            <a:endParaRPr lang="en-US" sz="13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3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Ask students to count the characters together.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1381904" y="1600182"/>
            <a:ext cx="4114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Counting Characters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548640" y="1573013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548640" y="1573013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1</a:t>
            </a:r>
            <a:endParaRPr lang="en-US" sz="1400" dirty="0"/>
          </a:p>
        </p:txBody>
      </p:sp>
      <p:sp>
        <p:nvSpPr>
          <p:cNvPr id="20" name="Text 18"/>
          <p:cNvSpPr/>
          <p:nvPr/>
        </p:nvSpPr>
        <p:spPr>
          <a:xfrm>
            <a:off x="548640" y="3143027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1" name="Text 19"/>
          <p:cNvSpPr/>
          <p:nvPr/>
        </p:nvSpPr>
        <p:spPr>
          <a:xfrm>
            <a:off x="548640" y="3143027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2</a:t>
            </a:r>
            <a:endParaRPr lang="en-US" sz="1400" dirty="0"/>
          </a:p>
        </p:txBody>
      </p:sp>
      <p:sp>
        <p:nvSpPr>
          <p:cNvPr id="22" name="Text 20"/>
          <p:cNvSpPr/>
          <p:nvPr/>
        </p:nvSpPr>
        <p:spPr>
          <a:xfrm>
            <a:off x="548640" y="4708641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3" name="Text 21"/>
          <p:cNvSpPr/>
          <p:nvPr/>
        </p:nvSpPr>
        <p:spPr>
          <a:xfrm>
            <a:off x="548640" y="4708641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3</a:t>
            </a:r>
            <a:endParaRPr lang="en-US" sz="1400" dirty="0"/>
          </a:p>
        </p:txBody>
      </p:sp>
      <p:sp>
        <p:nvSpPr>
          <p:cNvPr id="24" name="Text 22"/>
          <p:cNvSpPr/>
          <p:nvPr/>
        </p:nvSpPr>
        <p:spPr>
          <a:xfrm>
            <a:off x="6227279" y="1573013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5" name="Text 23"/>
          <p:cNvSpPr/>
          <p:nvPr/>
        </p:nvSpPr>
        <p:spPr>
          <a:xfrm>
            <a:off x="6227279" y="1573013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4</a:t>
            </a:r>
            <a:endParaRPr lang="en-US" sz="1400" dirty="0"/>
          </a:p>
        </p:txBody>
      </p:sp>
      <p:sp>
        <p:nvSpPr>
          <p:cNvPr id="26" name="Text 24"/>
          <p:cNvSpPr/>
          <p:nvPr/>
        </p:nvSpPr>
        <p:spPr>
          <a:xfrm>
            <a:off x="6227279" y="3143027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7" name="Text 25"/>
          <p:cNvSpPr/>
          <p:nvPr/>
        </p:nvSpPr>
        <p:spPr>
          <a:xfrm>
            <a:off x="6227279" y="3143027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5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-1" y="6200512"/>
            <a:ext cx="1219199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10722957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838200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D0D0D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Introduction to Storytelling with Counting and Rhymes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554643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D0D0D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9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548640" y="1554480"/>
            <a:ext cx="2103120" cy="4226560"/>
          </a:xfrm>
          <a:custGeom>
            <a:avLst/>
            <a:gdLst/>
            <a:ahLst/>
            <a:cxnLst/>
            <a:rect l="l" t="t" r="r" b="b"/>
            <a:pathLst>
              <a:path w="2103120" h="4226560">
                <a:moveTo>
                  <a:pt x="58993" y="4226560"/>
                </a:moveTo>
                <a:cubicBezTo>
                  <a:pt x="26415" y="4226560"/>
                  <a:pt x="0" y="4200144"/>
                  <a:pt x="0" y="4167557"/>
                </a:cubicBezTo>
                <a:lnTo>
                  <a:pt x="0" y="59003"/>
                </a:lnTo>
                <a:cubicBezTo>
                  <a:pt x="0" y="26416"/>
                  <a:pt x="26415" y="0"/>
                  <a:pt x="58993" y="0"/>
                </a:cubicBezTo>
                <a:lnTo>
                  <a:pt x="2044127" y="0"/>
                </a:lnTo>
                <a:cubicBezTo>
                  <a:pt x="2076705" y="0"/>
                  <a:pt x="2103120" y="26416"/>
                  <a:pt x="2103120" y="59003"/>
                </a:cubicBezTo>
                <a:lnTo>
                  <a:pt x="2103120" y="4167557"/>
                </a:lnTo>
                <a:cubicBezTo>
                  <a:pt x="2103120" y="4200144"/>
                  <a:pt x="2076705" y="4226560"/>
                  <a:pt x="2044127" y="4226560"/>
                </a:cubicBezTo>
                <a:lnTo>
                  <a:pt x="58993" y="422656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2785110" y="1554480"/>
            <a:ext cx="2103120" cy="4226560"/>
          </a:xfrm>
          <a:custGeom>
            <a:avLst/>
            <a:gdLst/>
            <a:ahLst/>
            <a:cxnLst/>
            <a:rect l="l" t="t" r="r" b="b"/>
            <a:pathLst>
              <a:path w="2103120" h="4226560">
                <a:moveTo>
                  <a:pt x="58993" y="4226560"/>
                </a:moveTo>
                <a:cubicBezTo>
                  <a:pt x="26415" y="4226560"/>
                  <a:pt x="0" y="4200144"/>
                  <a:pt x="0" y="4167557"/>
                </a:cubicBezTo>
                <a:lnTo>
                  <a:pt x="0" y="59003"/>
                </a:lnTo>
                <a:cubicBezTo>
                  <a:pt x="0" y="26416"/>
                  <a:pt x="26415" y="0"/>
                  <a:pt x="58993" y="0"/>
                </a:cubicBezTo>
                <a:lnTo>
                  <a:pt x="2044127" y="0"/>
                </a:lnTo>
                <a:cubicBezTo>
                  <a:pt x="2076705" y="0"/>
                  <a:pt x="2103120" y="26416"/>
                  <a:pt x="2103120" y="59003"/>
                </a:cubicBezTo>
                <a:lnTo>
                  <a:pt x="2103120" y="4167557"/>
                </a:lnTo>
                <a:cubicBezTo>
                  <a:pt x="2103120" y="4200144"/>
                  <a:pt x="2076705" y="4226560"/>
                  <a:pt x="2044127" y="4226560"/>
                </a:cubicBezTo>
                <a:lnTo>
                  <a:pt x="58993" y="422656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5031313" y="1554480"/>
            <a:ext cx="2103120" cy="4226560"/>
          </a:xfrm>
          <a:custGeom>
            <a:avLst/>
            <a:gdLst/>
            <a:ahLst/>
            <a:cxnLst/>
            <a:rect l="l" t="t" r="r" b="b"/>
            <a:pathLst>
              <a:path w="2103120" h="4226560">
                <a:moveTo>
                  <a:pt x="58993" y="4226560"/>
                </a:moveTo>
                <a:cubicBezTo>
                  <a:pt x="26415" y="4226560"/>
                  <a:pt x="0" y="4200144"/>
                  <a:pt x="0" y="4167557"/>
                </a:cubicBezTo>
                <a:lnTo>
                  <a:pt x="0" y="59003"/>
                </a:lnTo>
                <a:cubicBezTo>
                  <a:pt x="0" y="26416"/>
                  <a:pt x="26415" y="0"/>
                  <a:pt x="58993" y="0"/>
                </a:cubicBezTo>
                <a:lnTo>
                  <a:pt x="2044127" y="0"/>
                </a:lnTo>
                <a:cubicBezTo>
                  <a:pt x="2076705" y="0"/>
                  <a:pt x="2103120" y="26416"/>
                  <a:pt x="2103120" y="59003"/>
                </a:cubicBezTo>
                <a:lnTo>
                  <a:pt x="2103120" y="4167557"/>
                </a:lnTo>
                <a:cubicBezTo>
                  <a:pt x="2103120" y="4200144"/>
                  <a:pt x="2076705" y="4226560"/>
                  <a:pt x="2044127" y="4226560"/>
                </a:cubicBezTo>
                <a:lnTo>
                  <a:pt x="58993" y="422656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7277516" y="1554480"/>
            <a:ext cx="2103120" cy="4226560"/>
          </a:xfrm>
          <a:custGeom>
            <a:avLst/>
            <a:gdLst/>
            <a:ahLst/>
            <a:cxnLst/>
            <a:rect l="l" t="t" r="r" b="b"/>
            <a:pathLst>
              <a:path w="2103120" h="4226560">
                <a:moveTo>
                  <a:pt x="58993" y="4226560"/>
                </a:moveTo>
                <a:cubicBezTo>
                  <a:pt x="26415" y="4226560"/>
                  <a:pt x="0" y="4200144"/>
                  <a:pt x="0" y="4167557"/>
                </a:cubicBezTo>
                <a:lnTo>
                  <a:pt x="0" y="59003"/>
                </a:lnTo>
                <a:cubicBezTo>
                  <a:pt x="0" y="26416"/>
                  <a:pt x="26415" y="0"/>
                  <a:pt x="58993" y="0"/>
                </a:cubicBezTo>
                <a:lnTo>
                  <a:pt x="2044127" y="0"/>
                </a:lnTo>
                <a:cubicBezTo>
                  <a:pt x="2076705" y="0"/>
                  <a:pt x="2103120" y="26416"/>
                  <a:pt x="2103120" y="59003"/>
                </a:cubicBezTo>
                <a:lnTo>
                  <a:pt x="2103120" y="4167557"/>
                </a:lnTo>
                <a:cubicBezTo>
                  <a:pt x="2103120" y="4200144"/>
                  <a:pt x="2076705" y="4226560"/>
                  <a:pt x="2044127" y="4226560"/>
                </a:cubicBezTo>
                <a:lnTo>
                  <a:pt x="58993" y="422656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9523719" y="1554480"/>
            <a:ext cx="2103120" cy="4226560"/>
          </a:xfrm>
          <a:custGeom>
            <a:avLst/>
            <a:gdLst/>
            <a:ahLst/>
            <a:cxnLst/>
            <a:rect l="l" t="t" r="r" b="b"/>
            <a:pathLst>
              <a:path w="2103120" h="4226560">
                <a:moveTo>
                  <a:pt x="58993" y="4226560"/>
                </a:moveTo>
                <a:cubicBezTo>
                  <a:pt x="26415" y="4226560"/>
                  <a:pt x="0" y="4200144"/>
                  <a:pt x="0" y="4167557"/>
                </a:cubicBezTo>
                <a:lnTo>
                  <a:pt x="0" y="59003"/>
                </a:lnTo>
                <a:cubicBezTo>
                  <a:pt x="0" y="26416"/>
                  <a:pt x="26415" y="0"/>
                  <a:pt x="58993" y="0"/>
                </a:cubicBezTo>
                <a:lnTo>
                  <a:pt x="2044127" y="0"/>
                </a:lnTo>
                <a:cubicBezTo>
                  <a:pt x="2076705" y="0"/>
                  <a:pt x="2103120" y="26416"/>
                  <a:pt x="2103120" y="59003"/>
                </a:cubicBezTo>
                <a:lnTo>
                  <a:pt x="2103120" y="4167557"/>
                </a:lnTo>
                <a:cubicBezTo>
                  <a:pt x="2103120" y="4200144"/>
                  <a:pt x="2076705" y="4226560"/>
                  <a:pt x="2044127" y="4226560"/>
                </a:cubicBezTo>
                <a:lnTo>
                  <a:pt x="58993" y="422656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548640" y="548639"/>
            <a:ext cx="11049000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Independent Practice</a:t>
            </a:r>
            <a:endParaRPr lang="en-US" sz="2400" dirty="0"/>
          </a:p>
        </p:txBody>
      </p:sp>
      <p:sp>
        <p:nvSpPr>
          <p:cNvPr id="13" name="Text 11"/>
          <p:cNvSpPr/>
          <p:nvPr/>
        </p:nvSpPr>
        <p:spPr>
          <a:xfrm>
            <a:off x="2938194" y="1739194"/>
            <a:ext cx="300038" cy="320040"/>
          </a:xfrm>
          <a:custGeom>
            <a:avLst/>
            <a:gdLst/>
            <a:ahLst/>
            <a:cxnLst/>
            <a:rect l="l" t="t" r="r" b="b"/>
            <a:pathLst>
              <a:path w="300038" h="320040">
                <a:moveTo>
                  <a:pt x="150019" y="30004"/>
                </a:moveTo>
                <a:lnTo>
                  <a:pt x="260034" y="30004"/>
                </a:lnTo>
                <a:cubicBezTo>
                  <a:pt x="265533" y="30004"/>
                  <a:pt x="270034" y="34504"/>
                  <a:pt x="270034" y="40005"/>
                </a:cubicBezTo>
                <a:lnTo>
                  <a:pt x="270034" y="280035"/>
                </a:lnTo>
                <a:cubicBezTo>
                  <a:pt x="270034" y="285536"/>
                  <a:pt x="265533" y="290036"/>
                  <a:pt x="260034" y="290036"/>
                </a:cubicBezTo>
                <a:lnTo>
                  <a:pt x="150019" y="290036"/>
                </a:lnTo>
                <a:lnTo>
                  <a:pt x="150019" y="30004"/>
                </a:lnTo>
                <a:moveTo>
                  <a:pt x="120015" y="30004"/>
                </a:moveTo>
                <a:lnTo>
                  <a:pt x="120015" y="290036"/>
                </a:lnTo>
                <a:lnTo>
                  <a:pt x="80011" y="290036"/>
                </a:lnTo>
                <a:cubicBezTo>
                  <a:pt x="74511" y="290036"/>
                  <a:pt x="70011" y="285536"/>
                  <a:pt x="70011" y="280035"/>
                </a:cubicBezTo>
                <a:lnTo>
                  <a:pt x="70011" y="260033"/>
                </a:lnTo>
                <a:lnTo>
                  <a:pt x="85013" y="260033"/>
                </a:lnTo>
                <a:cubicBezTo>
                  <a:pt x="93327" y="260033"/>
                  <a:pt x="100015" y="253344"/>
                  <a:pt x="100015" y="245032"/>
                </a:cubicBezTo>
                <a:cubicBezTo>
                  <a:pt x="100015" y="236718"/>
                  <a:pt x="93327" y="230032"/>
                  <a:pt x="85013" y="230032"/>
                </a:cubicBezTo>
                <a:lnTo>
                  <a:pt x="70011" y="230032"/>
                </a:lnTo>
                <a:lnTo>
                  <a:pt x="70011" y="175027"/>
                </a:lnTo>
                <a:lnTo>
                  <a:pt x="85013" y="175027"/>
                </a:lnTo>
                <a:cubicBezTo>
                  <a:pt x="93327" y="175027"/>
                  <a:pt x="100015" y="168338"/>
                  <a:pt x="100015" y="160026"/>
                </a:cubicBezTo>
                <a:cubicBezTo>
                  <a:pt x="100015" y="151712"/>
                  <a:pt x="93327" y="145026"/>
                  <a:pt x="85013" y="145026"/>
                </a:cubicBezTo>
                <a:lnTo>
                  <a:pt x="70011" y="145026"/>
                </a:lnTo>
                <a:lnTo>
                  <a:pt x="70011" y="90021"/>
                </a:lnTo>
                <a:lnTo>
                  <a:pt x="85013" y="90021"/>
                </a:lnTo>
                <a:cubicBezTo>
                  <a:pt x="93327" y="90021"/>
                  <a:pt x="100015" y="83332"/>
                  <a:pt x="100015" y="75021"/>
                </a:cubicBezTo>
                <a:cubicBezTo>
                  <a:pt x="100015" y="66706"/>
                  <a:pt x="93327" y="60020"/>
                  <a:pt x="85013" y="60020"/>
                </a:cubicBezTo>
                <a:lnTo>
                  <a:pt x="70011" y="60020"/>
                </a:lnTo>
                <a:lnTo>
                  <a:pt x="70011" y="40018"/>
                </a:lnTo>
                <a:cubicBezTo>
                  <a:pt x="70011" y="34517"/>
                  <a:pt x="74511" y="30017"/>
                  <a:pt x="80011" y="30017"/>
                </a:cubicBezTo>
                <a:lnTo>
                  <a:pt x="120015" y="30004"/>
                </a:lnTo>
                <a:moveTo>
                  <a:pt x="40004" y="260033"/>
                </a:moveTo>
                <a:lnTo>
                  <a:pt x="40004" y="280035"/>
                </a:lnTo>
                <a:cubicBezTo>
                  <a:pt x="40004" y="302102"/>
                  <a:pt x="57943" y="320040"/>
                  <a:pt x="80008" y="320040"/>
                </a:cubicBezTo>
                <a:lnTo>
                  <a:pt x="260031" y="320040"/>
                </a:lnTo>
                <a:cubicBezTo>
                  <a:pt x="282095" y="320040"/>
                  <a:pt x="300035" y="302102"/>
                  <a:pt x="300035" y="280035"/>
                </a:cubicBezTo>
                <a:lnTo>
                  <a:pt x="300035" y="40005"/>
                </a:lnTo>
                <a:cubicBezTo>
                  <a:pt x="300035" y="17938"/>
                  <a:pt x="282095" y="0"/>
                  <a:pt x="260031" y="0"/>
                </a:cubicBezTo>
                <a:lnTo>
                  <a:pt x="80008" y="0"/>
                </a:lnTo>
                <a:cubicBezTo>
                  <a:pt x="57943" y="0"/>
                  <a:pt x="40004" y="17938"/>
                  <a:pt x="40004" y="40005"/>
                </a:cubicBezTo>
                <a:lnTo>
                  <a:pt x="40004" y="60008"/>
                </a:lnTo>
                <a:lnTo>
                  <a:pt x="15002" y="60008"/>
                </a:lnTo>
                <a:cubicBezTo>
                  <a:pt x="6688" y="60008"/>
                  <a:pt x="0" y="66696"/>
                  <a:pt x="0" y="75011"/>
                </a:cubicBezTo>
                <a:cubicBezTo>
                  <a:pt x="0" y="83326"/>
                  <a:pt x="6688" y="90014"/>
                  <a:pt x="15002" y="90014"/>
                </a:cubicBezTo>
                <a:lnTo>
                  <a:pt x="40004" y="90014"/>
                </a:lnTo>
                <a:lnTo>
                  <a:pt x="40004" y="145023"/>
                </a:lnTo>
                <a:lnTo>
                  <a:pt x="15002" y="145023"/>
                </a:lnTo>
                <a:cubicBezTo>
                  <a:pt x="6688" y="145023"/>
                  <a:pt x="0" y="151712"/>
                  <a:pt x="0" y="160026"/>
                </a:cubicBezTo>
                <a:cubicBezTo>
                  <a:pt x="0" y="168341"/>
                  <a:pt x="6688" y="175030"/>
                  <a:pt x="15002" y="175030"/>
                </a:cubicBezTo>
                <a:lnTo>
                  <a:pt x="40004" y="175030"/>
                </a:lnTo>
                <a:lnTo>
                  <a:pt x="40004" y="230038"/>
                </a:lnTo>
                <a:lnTo>
                  <a:pt x="15002" y="230038"/>
                </a:lnTo>
                <a:cubicBezTo>
                  <a:pt x="6688" y="230038"/>
                  <a:pt x="0" y="236727"/>
                  <a:pt x="0" y="245042"/>
                </a:cubicBezTo>
                <a:cubicBezTo>
                  <a:pt x="0" y="253357"/>
                  <a:pt x="6688" y="260045"/>
                  <a:pt x="15002" y="260045"/>
                </a:cubicBezTo>
                <a:lnTo>
                  <a:pt x="40004" y="260033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5174396" y="1739194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280035" y="0"/>
                </a:moveTo>
                <a:cubicBezTo>
                  <a:pt x="302102" y="0"/>
                  <a:pt x="320040" y="17938"/>
                  <a:pt x="320040" y="40005"/>
                </a:cubicBezTo>
                <a:lnTo>
                  <a:pt x="320040" y="120015"/>
                </a:lnTo>
                <a:cubicBezTo>
                  <a:pt x="320040" y="125516"/>
                  <a:pt x="315540" y="130016"/>
                  <a:pt x="310039" y="130016"/>
                </a:cubicBezTo>
                <a:lnTo>
                  <a:pt x="277535" y="130016"/>
                </a:lnTo>
                <a:cubicBezTo>
                  <a:pt x="273410" y="130016"/>
                  <a:pt x="270034" y="133393"/>
                  <a:pt x="270034" y="137518"/>
                </a:cubicBezTo>
                <a:lnTo>
                  <a:pt x="270034" y="140018"/>
                </a:lnTo>
                <a:cubicBezTo>
                  <a:pt x="270034" y="151081"/>
                  <a:pt x="261095" y="160020"/>
                  <a:pt x="250031" y="160020"/>
                </a:cubicBezTo>
                <a:cubicBezTo>
                  <a:pt x="238967" y="160020"/>
                  <a:pt x="230029" y="151081"/>
                  <a:pt x="230029" y="140018"/>
                </a:cubicBezTo>
                <a:lnTo>
                  <a:pt x="230029" y="137518"/>
                </a:lnTo>
                <a:cubicBezTo>
                  <a:pt x="230029" y="133393"/>
                  <a:pt x="226652" y="130016"/>
                  <a:pt x="222527" y="130016"/>
                </a:cubicBezTo>
                <a:lnTo>
                  <a:pt x="200025" y="130016"/>
                </a:lnTo>
                <a:cubicBezTo>
                  <a:pt x="194524" y="130016"/>
                  <a:pt x="190024" y="125516"/>
                  <a:pt x="190024" y="120015"/>
                </a:cubicBezTo>
                <a:lnTo>
                  <a:pt x="190024" y="100013"/>
                </a:lnTo>
                <a:cubicBezTo>
                  <a:pt x="190024" y="94511"/>
                  <a:pt x="194524" y="90011"/>
                  <a:pt x="200025" y="90011"/>
                </a:cubicBezTo>
                <a:lnTo>
                  <a:pt x="210026" y="90011"/>
                </a:lnTo>
                <a:cubicBezTo>
                  <a:pt x="221090" y="90011"/>
                  <a:pt x="230029" y="81073"/>
                  <a:pt x="230029" y="70009"/>
                </a:cubicBezTo>
                <a:cubicBezTo>
                  <a:pt x="230029" y="58945"/>
                  <a:pt x="221090" y="50006"/>
                  <a:pt x="210026" y="50006"/>
                </a:cubicBezTo>
                <a:lnTo>
                  <a:pt x="200025" y="50006"/>
                </a:lnTo>
                <a:cubicBezTo>
                  <a:pt x="194524" y="50006"/>
                  <a:pt x="190024" y="45506"/>
                  <a:pt x="190024" y="40005"/>
                </a:cubicBezTo>
                <a:lnTo>
                  <a:pt x="190024" y="10001"/>
                </a:lnTo>
                <a:cubicBezTo>
                  <a:pt x="190024" y="4500"/>
                  <a:pt x="194524" y="0"/>
                  <a:pt x="200025" y="0"/>
                </a:cubicBezTo>
                <a:lnTo>
                  <a:pt x="280035" y="0"/>
                </a:lnTo>
              </a:path>
              <a:path w="320040" h="320040">
                <a:moveTo>
                  <a:pt x="0" y="150019"/>
                </a:moveTo>
                <a:lnTo>
                  <a:pt x="0" y="80010"/>
                </a:lnTo>
                <a:cubicBezTo>
                  <a:pt x="0" y="57943"/>
                  <a:pt x="17938" y="40005"/>
                  <a:pt x="40005" y="40005"/>
                </a:cubicBezTo>
                <a:lnTo>
                  <a:pt x="130016" y="40005"/>
                </a:lnTo>
                <a:cubicBezTo>
                  <a:pt x="135518" y="40005"/>
                  <a:pt x="140017" y="44505"/>
                  <a:pt x="140017" y="50006"/>
                </a:cubicBezTo>
                <a:lnTo>
                  <a:pt x="140017" y="82510"/>
                </a:lnTo>
                <a:cubicBezTo>
                  <a:pt x="140017" y="86635"/>
                  <a:pt x="143394" y="90011"/>
                  <a:pt x="147519" y="90011"/>
                </a:cubicBezTo>
                <a:lnTo>
                  <a:pt x="150019" y="90011"/>
                </a:lnTo>
                <a:cubicBezTo>
                  <a:pt x="161083" y="90011"/>
                  <a:pt x="170021" y="98950"/>
                  <a:pt x="170021" y="110014"/>
                </a:cubicBezTo>
                <a:cubicBezTo>
                  <a:pt x="170021" y="121078"/>
                  <a:pt x="161083" y="130016"/>
                  <a:pt x="150019" y="130016"/>
                </a:cubicBezTo>
                <a:lnTo>
                  <a:pt x="147519" y="130016"/>
                </a:lnTo>
                <a:cubicBezTo>
                  <a:pt x="143394" y="130016"/>
                  <a:pt x="140018" y="133393"/>
                  <a:pt x="140018" y="137518"/>
                </a:cubicBezTo>
                <a:lnTo>
                  <a:pt x="140018" y="170021"/>
                </a:lnTo>
                <a:cubicBezTo>
                  <a:pt x="140018" y="175523"/>
                  <a:pt x="135518" y="180023"/>
                  <a:pt x="130016" y="180023"/>
                </a:cubicBezTo>
                <a:lnTo>
                  <a:pt x="110014" y="180023"/>
                </a:lnTo>
                <a:cubicBezTo>
                  <a:pt x="104512" y="180023"/>
                  <a:pt x="100013" y="175523"/>
                  <a:pt x="100013" y="170021"/>
                </a:cubicBezTo>
                <a:lnTo>
                  <a:pt x="100013" y="160020"/>
                </a:lnTo>
                <a:cubicBezTo>
                  <a:pt x="100013" y="148956"/>
                  <a:pt x="91074" y="140018"/>
                  <a:pt x="80010" y="140018"/>
                </a:cubicBezTo>
                <a:cubicBezTo>
                  <a:pt x="68946" y="140018"/>
                  <a:pt x="60008" y="148956"/>
                  <a:pt x="60008" y="160020"/>
                </a:cubicBezTo>
                <a:lnTo>
                  <a:pt x="60008" y="170021"/>
                </a:lnTo>
                <a:cubicBezTo>
                  <a:pt x="60008" y="175523"/>
                  <a:pt x="55508" y="180023"/>
                  <a:pt x="50006" y="180023"/>
                </a:cubicBezTo>
                <a:lnTo>
                  <a:pt x="30004" y="180023"/>
                </a:lnTo>
                <a:lnTo>
                  <a:pt x="30004" y="275036"/>
                </a:lnTo>
                <a:cubicBezTo>
                  <a:pt x="30004" y="283351"/>
                  <a:pt x="36693" y="290039"/>
                  <a:pt x="45007" y="290039"/>
                </a:cubicBezTo>
                <a:lnTo>
                  <a:pt x="140021" y="290039"/>
                </a:lnTo>
                <a:lnTo>
                  <a:pt x="140021" y="267537"/>
                </a:lnTo>
                <a:cubicBezTo>
                  <a:pt x="140021" y="263412"/>
                  <a:pt x="136644" y="260036"/>
                  <a:pt x="132519" y="260036"/>
                </a:cubicBezTo>
                <a:lnTo>
                  <a:pt x="130019" y="260036"/>
                </a:lnTo>
                <a:cubicBezTo>
                  <a:pt x="118956" y="260036"/>
                  <a:pt x="110017" y="251097"/>
                  <a:pt x="110017" y="240033"/>
                </a:cubicBezTo>
                <a:cubicBezTo>
                  <a:pt x="110017" y="228969"/>
                  <a:pt x="118956" y="220031"/>
                  <a:pt x="130019" y="220031"/>
                </a:cubicBezTo>
                <a:lnTo>
                  <a:pt x="132519" y="220031"/>
                </a:lnTo>
                <a:cubicBezTo>
                  <a:pt x="136644" y="220031"/>
                  <a:pt x="140021" y="216654"/>
                  <a:pt x="140021" y="212529"/>
                </a:cubicBezTo>
                <a:lnTo>
                  <a:pt x="140021" y="190027"/>
                </a:lnTo>
                <a:cubicBezTo>
                  <a:pt x="140021" y="184526"/>
                  <a:pt x="144521" y="180026"/>
                  <a:pt x="150022" y="180026"/>
                </a:cubicBezTo>
                <a:lnTo>
                  <a:pt x="180026" y="180026"/>
                </a:lnTo>
                <a:cubicBezTo>
                  <a:pt x="185527" y="180026"/>
                  <a:pt x="190027" y="184526"/>
                  <a:pt x="190027" y="190027"/>
                </a:cubicBezTo>
                <a:lnTo>
                  <a:pt x="190027" y="200028"/>
                </a:lnTo>
                <a:cubicBezTo>
                  <a:pt x="190027" y="211092"/>
                  <a:pt x="198966" y="220031"/>
                  <a:pt x="210029" y="220031"/>
                </a:cubicBezTo>
                <a:cubicBezTo>
                  <a:pt x="221093" y="220031"/>
                  <a:pt x="230032" y="211092"/>
                  <a:pt x="230032" y="200028"/>
                </a:cubicBezTo>
                <a:lnTo>
                  <a:pt x="230032" y="190027"/>
                </a:lnTo>
                <a:cubicBezTo>
                  <a:pt x="230032" y="184526"/>
                  <a:pt x="234532" y="180026"/>
                  <a:pt x="240033" y="180026"/>
                </a:cubicBezTo>
                <a:lnTo>
                  <a:pt x="270037" y="180026"/>
                </a:lnTo>
                <a:cubicBezTo>
                  <a:pt x="275538" y="180026"/>
                  <a:pt x="280038" y="184526"/>
                  <a:pt x="280038" y="190027"/>
                </a:cubicBezTo>
                <a:lnTo>
                  <a:pt x="280038" y="280038"/>
                </a:lnTo>
                <a:cubicBezTo>
                  <a:pt x="280038" y="302105"/>
                  <a:pt x="262100" y="320043"/>
                  <a:pt x="240033" y="320043"/>
                </a:cubicBezTo>
                <a:lnTo>
                  <a:pt x="160023" y="320043"/>
                </a:lnTo>
                <a:lnTo>
                  <a:pt x="150022" y="320043"/>
                </a:lnTo>
                <a:lnTo>
                  <a:pt x="45010" y="320043"/>
                </a:lnTo>
                <a:cubicBezTo>
                  <a:pt x="20134" y="320043"/>
                  <a:pt x="6" y="299916"/>
                  <a:pt x="6" y="275039"/>
                </a:cubicBezTo>
                <a:lnTo>
                  <a:pt x="6" y="170028"/>
                </a:lnTo>
                <a:lnTo>
                  <a:pt x="0" y="150019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420599" y="1771181"/>
            <a:ext cx="320040" cy="256065"/>
          </a:xfrm>
          <a:custGeom>
            <a:avLst/>
            <a:gdLst/>
            <a:ahLst/>
            <a:cxnLst/>
            <a:rect l="l" t="t" r="r" b="b"/>
            <a:pathLst>
              <a:path w="320040" h="256065">
                <a:moveTo>
                  <a:pt x="122364" y="24500"/>
                </a:moveTo>
                <a:cubicBezTo>
                  <a:pt x="124214" y="23450"/>
                  <a:pt x="126566" y="24050"/>
                  <a:pt x="127616" y="25901"/>
                </a:cubicBezTo>
                <a:lnTo>
                  <a:pt x="211127" y="170570"/>
                </a:lnTo>
                <a:cubicBezTo>
                  <a:pt x="212177" y="172422"/>
                  <a:pt x="211578" y="174770"/>
                  <a:pt x="209725" y="175822"/>
                </a:cubicBezTo>
                <a:lnTo>
                  <a:pt x="113262" y="231529"/>
                </a:lnTo>
                <a:cubicBezTo>
                  <a:pt x="111412" y="232579"/>
                  <a:pt x="109060" y="231980"/>
                  <a:pt x="108010" y="230128"/>
                </a:cubicBezTo>
                <a:lnTo>
                  <a:pt x="24499" y="85459"/>
                </a:lnTo>
                <a:cubicBezTo>
                  <a:pt x="23449" y="83608"/>
                  <a:pt x="24048" y="81260"/>
                  <a:pt x="25901" y="80207"/>
                </a:cubicBezTo>
                <a:lnTo>
                  <a:pt x="122364" y="24500"/>
                </a:lnTo>
                <a:moveTo>
                  <a:pt x="13899" y="59405"/>
                </a:moveTo>
                <a:cubicBezTo>
                  <a:pt x="598" y="67104"/>
                  <a:pt x="-3952" y="84107"/>
                  <a:pt x="3748" y="97458"/>
                </a:cubicBezTo>
                <a:lnTo>
                  <a:pt x="87259" y="242128"/>
                </a:lnTo>
                <a:cubicBezTo>
                  <a:pt x="94959" y="255430"/>
                  <a:pt x="111963" y="260029"/>
                  <a:pt x="125315" y="252329"/>
                </a:cubicBezTo>
                <a:lnTo>
                  <a:pt x="221727" y="196622"/>
                </a:lnTo>
                <a:cubicBezTo>
                  <a:pt x="235028" y="188922"/>
                  <a:pt x="239630" y="171920"/>
                  <a:pt x="231930" y="158568"/>
                </a:cubicBezTo>
                <a:lnTo>
                  <a:pt x="148419" y="13899"/>
                </a:lnTo>
                <a:cubicBezTo>
                  <a:pt x="140718" y="597"/>
                  <a:pt x="123667" y="-3954"/>
                  <a:pt x="110363" y="3749"/>
                </a:cubicBezTo>
                <a:lnTo>
                  <a:pt x="13899" y="59405"/>
                </a:lnTo>
                <a:moveTo>
                  <a:pt x="162068" y="249531"/>
                </a:moveTo>
                <a:cubicBezTo>
                  <a:pt x="166920" y="253582"/>
                  <a:pt x="173170" y="256032"/>
                  <a:pt x="180019" y="256032"/>
                </a:cubicBezTo>
                <a:lnTo>
                  <a:pt x="292033" y="256032"/>
                </a:lnTo>
                <a:cubicBezTo>
                  <a:pt x="307485" y="256032"/>
                  <a:pt x="320037" y="243480"/>
                  <a:pt x="320037" y="228029"/>
                </a:cubicBezTo>
                <a:lnTo>
                  <a:pt x="320037" y="60006"/>
                </a:lnTo>
                <a:cubicBezTo>
                  <a:pt x="320037" y="44555"/>
                  <a:pt x="307485" y="32003"/>
                  <a:pt x="292033" y="32003"/>
                </a:cubicBezTo>
                <a:lnTo>
                  <a:pt x="180019" y="32003"/>
                </a:lnTo>
                <a:cubicBezTo>
                  <a:pt x="179120" y="32003"/>
                  <a:pt x="178269" y="32054"/>
                  <a:pt x="177369" y="32103"/>
                </a:cubicBezTo>
                <a:lnTo>
                  <a:pt x="245778" y="150569"/>
                </a:lnTo>
                <a:cubicBezTo>
                  <a:pt x="257879" y="171523"/>
                  <a:pt x="250678" y="198376"/>
                  <a:pt x="229725" y="210478"/>
                </a:cubicBezTo>
                <a:lnTo>
                  <a:pt x="162068" y="249531"/>
                </a:lnTo>
                <a:moveTo>
                  <a:pt x="291035" y="93810"/>
                </a:moveTo>
                <a:lnTo>
                  <a:pt x="266933" y="118763"/>
                </a:lnTo>
                <a:cubicBezTo>
                  <a:pt x="265332" y="120364"/>
                  <a:pt x="262682" y="120364"/>
                  <a:pt x="261181" y="118763"/>
                </a:cubicBezTo>
                <a:lnTo>
                  <a:pt x="236977" y="93810"/>
                </a:lnTo>
                <a:cubicBezTo>
                  <a:pt x="229974" y="86558"/>
                  <a:pt x="230374" y="74556"/>
                  <a:pt x="238228" y="67855"/>
                </a:cubicBezTo>
                <a:cubicBezTo>
                  <a:pt x="244978" y="62004"/>
                  <a:pt x="255331" y="63105"/>
                  <a:pt x="261581" y="69455"/>
                </a:cubicBezTo>
                <a:lnTo>
                  <a:pt x="264081" y="72057"/>
                </a:lnTo>
                <a:lnTo>
                  <a:pt x="266430" y="69455"/>
                </a:lnTo>
                <a:cubicBezTo>
                  <a:pt x="272680" y="63105"/>
                  <a:pt x="282931" y="61955"/>
                  <a:pt x="289883" y="67855"/>
                </a:cubicBezTo>
                <a:cubicBezTo>
                  <a:pt x="297634" y="74605"/>
                  <a:pt x="297983" y="86606"/>
                  <a:pt x="290984" y="93810"/>
                </a:cubicBezTo>
                <a:lnTo>
                  <a:pt x="291035" y="93810"/>
                </a:lnTo>
                <a:moveTo>
                  <a:pt x="85707" y="87160"/>
                </a:moveTo>
                <a:lnTo>
                  <a:pt x="82106" y="100611"/>
                </a:lnTo>
                <a:lnTo>
                  <a:pt x="71903" y="138665"/>
                </a:lnTo>
                <a:cubicBezTo>
                  <a:pt x="68402" y="151668"/>
                  <a:pt x="76154" y="165019"/>
                  <a:pt x="89106" y="168519"/>
                </a:cubicBezTo>
                <a:cubicBezTo>
                  <a:pt x="102058" y="172020"/>
                  <a:pt x="115458" y="164269"/>
                  <a:pt x="118959" y="151317"/>
                </a:cubicBezTo>
                <a:lnTo>
                  <a:pt x="120159" y="146915"/>
                </a:lnTo>
                <a:cubicBezTo>
                  <a:pt x="120210" y="146715"/>
                  <a:pt x="120258" y="146516"/>
                  <a:pt x="120309" y="146364"/>
                </a:cubicBezTo>
                <a:lnTo>
                  <a:pt x="129162" y="161716"/>
                </a:lnTo>
                <a:lnTo>
                  <a:pt x="123110" y="165216"/>
                </a:lnTo>
                <a:cubicBezTo>
                  <a:pt x="119759" y="167116"/>
                  <a:pt x="118658" y="171418"/>
                  <a:pt x="120559" y="174716"/>
                </a:cubicBezTo>
                <a:cubicBezTo>
                  <a:pt x="122460" y="178017"/>
                  <a:pt x="126761" y="179167"/>
                  <a:pt x="130061" y="177267"/>
                </a:cubicBezTo>
                <a:lnTo>
                  <a:pt x="154163" y="163365"/>
                </a:lnTo>
                <a:cubicBezTo>
                  <a:pt x="157514" y="161465"/>
                  <a:pt x="158615" y="157163"/>
                  <a:pt x="156714" y="153865"/>
                </a:cubicBezTo>
                <a:cubicBezTo>
                  <a:pt x="154813" y="150564"/>
                  <a:pt x="150512" y="149414"/>
                  <a:pt x="147212" y="151314"/>
                </a:cubicBezTo>
                <a:lnTo>
                  <a:pt x="141160" y="154815"/>
                </a:lnTo>
                <a:lnTo>
                  <a:pt x="132308" y="139464"/>
                </a:lnTo>
                <a:cubicBezTo>
                  <a:pt x="132509" y="139515"/>
                  <a:pt x="132708" y="139563"/>
                  <a:pt x="132858" y="139615"/>
                </a:cubicBezTo>
                <a:lnTo>
                  <a:pt x="137259" y="140816"/>
                </a:lnTo>
                <a:cubicBezTo>
                  <a:pt x="150262" y="144316"/>
                  <a:pt x="163611" y="136565"/>
                  <a:pt x="167112" y="123613"/>
                </a:cubicBezTo>
                <a:cubicBezTo>
                  <a:pt x="170613" y="110661"/>
                  <a:pt x="162862" y="97259"/>
                  <a:pt x="149910" y="93758"/>
                </a:cubicBezTo>
                <a:lnTo>
                  <a:pt x="111854" y="83557"/>
                </a:lnTo>
                <a:lnTo>
                  <a:pt x="98502" y="79805"/>
                </a:lnTo>
                <a:cubicBezTo>
                  <a:pt x="92952" y="78305"/>
                  <a:pt x="87201" y="81606"/>
                  <a:pt x="85700" y="87206"/>
                </a:cubicBezTo>
                <a:lnTo>
                  <a:pt x="85707" y="87160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9686805" y="1739194"/>
            <a:ext cx="280035" cy="320040"/>
          </a:xfrm>
          <a:custGeom>
            <a:avLst/>
            <a:gdLst/>
            <a:ahLst/>
            <a:cxnLst/>
            <a:rect l="l" t="t" r="r" b="b"/>
            <a:pathLst>
              <a:path w="280035" h="320040">
                <a:moveTo>
                  <a:pt x="0" y="55008"/>
                </a:moveTo>
                <a:cubicBezTo>
                  <a:pt x="0" y="24630"/>
                  <a:pt x="24629" y="3"/>
                  <a:pt x="55007" y="3"/>
                </a:cubicBezTo>
                <a:lnTo>
                  <a:pt x="245031" y="3"/>
                </a:lnTo>
                <a:cubicBezTo>
                  <a:pt x="264345" y="3"/>
                  <a:pt x="280035" y="15692"/>
                  <a:pt x="280035" y="35009"/>
                </a:cubicBezTo>
                <a:lnTo>
                  <a:pt x="280035" y="215032"/>
                </a:lnTo>
                <a:cubicBezTo>
                  <a:pt x="280035" y="228969"/>
                  <a:pt x="271847" y="241035"/>
                  <a:pt x="260032" y="246661"/>
                </a:cubicBezTo>
                <a:lnTo>
                  <a:pt x="260032" y="290043"/>
                </a:lnTo>
                <a:lnTo>
                  <a:pt x="265034" y="290043"/>
                </a:lnTo>
                <a:cubicBezTo>
                  <a:pt x="273348" y="290043"/>
                  <a:pt x="280035" y="296732"/>
                  <a:pt x="280035" y="305046"/>
                </a:cubicBezTo>
                <a:cubicBezTo>
                  <a:pt x="280035" y="313361"/>
                  <a:pt x="273348" y="320050"/>
                  <a:pt x="265034" y="320050"/>
                </a:cubicBezTo>
                <a:lnTo>
                  <a:pt x="50006" y="320050"/>
                </a:lnTo>
                <a:cubicBezTo>
                  <a:pt x="22378" y="320050"/>
                  <a:pt x="0" y="297673"/>
                  <a:pt x="0" y="270043"/>
                </a:cubicBezTo>
                <a:cubicBezTo>
                  <a:pt x="0" y="268357"/>
                  <a:pt x="62" y="266667"/>
                  <a:pt x="249" y="265044"/>
                </a:cubicBezTo>
                <a:lnTo>
                  <a:pt x="0" y="265044"/>
                </a:lnTo>
                <a:lnTo>
                  <a:pt x="0" y="55008"/>
                </a:lnTo>
                <a:moveTo>
                  <a:pt x="50006" y="250031"/>
                </a:moveTo>
                <a:cubicBezTo>
                  <a:pt x="38942" y="250031"/>
                  <a:pt x="30003" y="258970"/>
                  <a:pt x="30003" y="270034"/>
                </a:cubicBezTo>
                <a:cubicBezTo>
                  <a:pt x="30003" y="281098"/>
                  <a:pt x="38942" y="290036"/>
                  <a:pt x="50006" y="290036"/>
                </a:cubicBezTo>
                <a:lnTo>
                  <a:pt x="230029" y="290036"/>
                </a:lnTo>
                <a:lnTo>
                  <a:pt x="230029" y="250031"/>
                </a:lnTo>
                <a:lnTo>
                  <a:pt x="50006" y="250031"/>
                </a:lnTo>
                <a:moveTo>
                  <a:pt x="30003" y="224217"/>
                </a:moveTo>
                <a:cubicBezTo>
                  <a:pt x="36127" y="221528"/>
                  <a:pt x="42879" y="220027"/>
                  <a:pt x="50006" y="220027"/>
                </a:cubicBezTo>
                <a:lnTo>
                  <a:pt x="245031" y="220027"/>
                </a:lnTo>
                <a:cubicBezTo>
                  <a:pt x="247781" y="220027"/>
                  <a:pt x="250032" y="217778"/>
                  <a:pt x="250032" y="215028"/>
                </a:cubicBezTo>
                <a:lnTo>
                  <a:pt x="250032" y="35006"/>
                </a:lnTo>
                <a:cubicBezTo>
                  <a:pt x="250032" y="32257"/>
                  <a:pt x="247780" y="30007"/>
                  <a:pt x="245031" y="30007"/>
                </a:cubicBezTo>
                <a:lnTo>
                  <a:pt x="55007" y="30007"/>
                </a:lnTo>
                <a:cubicBezTo>
                  <a:pt x="41193" y="30007"/>
                  <a:pt x="30003" y="41196"/>
                  <a:pt x="30003" y="55012"/>
                </a:cubicBezTo>
                <a:lnTo>
                  <a:pt x="30003" y="224217"/>
                </a:lnTo>
                <a:moveTo>
                  <a:pt x="95013" y="70009"/>
                </a:moveTo>
                <a:lnTo>
                  <a:pt x="205028" y="70009"/>
                </a:lnTo>
                <a:cubicBezTo>
                  <a:pt x="213342" y="70009"/>
                  <a:pt x="220029" y="76698"/>
                  <a:pt x="220029" y="85012"/>
                </a:cubicBezTo>
                <a:cubicBezTo>
                  <a:pt x="220029" y="93327"/>
                  <a:pt x="213342" y="100016"/>
                  <a:pt x="205028" y="100016"/>
                </a:cubicBezTo>
                <a:lnTo>
                  <a:pt x="95013" y="100016"/>
                </a:lnTo>
                <a:cubicBezTo>
                  <a:pt x="86699" y="100016"/>
                  <a:pt x="80012" y="93327"/>
                  <a:pt x="80012" y="85015"/>
                </a:cubicBezTo>
                <a:cubicBezTo>
                  <a:pt x="80012" y="76701"/>
                  <a:pt x="86699" y="70015"/>
                  <a:pt x="95013" y="70015"/>
                </a:cubicBezTo>
                <a:lnTo>
                  <a:pt x="95013" y="70009"/>
                </a:lnTo>
                <a:moveTo>
                  <a:pt x="95013" y="120015"/>
                </a:moveTo>
                <a:lnTo>
                  <a:pt x="205028" y="120015"/>
                </a:lnTo>
                <a:cubicBezTo>
                  <a:pt x="213342" y="120015"/>
                  <a:pt x="220029" y="126704"/>
                  <a:pt x="220029" y="135018"/>
                </a:cubicBezTo>
                <a:cubicBezTo>
                  <a:pt x="220029" y="143333"/>
                  <a:pt x="213342" y="150022"/>
                  <a:pt x="205028" y="150022"/>
                </a:cubicBezTo>
                <a:lnTo>
                  <a:pt x="95013" y="150022"/>
                </a:lnTo>
                <a:cubicBezTo>
                  <a:pt x="86699" y="150022"/>
                  <a:pt x="80012" y="143333"/>
                  <a:pt x="80012" y="135022"/>
                </a:cubicBezTo>
                <a:cubicBezTo>
                  <a:pt x="80012" y="126707"/>
                  <a:pt x="86699" y="120021"/>
                  <a:pt x="95013" y="120021"/>
                </a:cubicBezTo>
                <a:lnTo>
                  <a:pt x="95013" y="120015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2922270" y="2745440"/>
            <a:ext cx="182880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05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Write a short story that includes counting and rhymes.</a:t>
            </a:r>
            <a:endParaRPr lang="en-US" sz="105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05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encourages creativity and reinforces both rhyming and counting skills.</a:t>
            </a:r>
            <a:endParaRPr lang="en-US" sz="1050" dirty="0"/>
          </a:p>
        </p:txBody>
      </p:sp>
      <p:sp>
        <p:nvSpPr>
          <p:cNvPr id="18" name="Text 16"/>
          <p:cNvSpPr/>
          <p:nvPr/>
        </p:nvSpPr>
        <p:spPr>
          <a:xfrm>
            <a:off x="2922270" y="2281504"/>
            <a:ext cx="1828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Create Your Own Rhyming Story</a:t>
            </a:r>
            <a:endParaRPr lang="en-US" sz="1200" dirty="0"/>
          </a:p>
        </p:txBody>
      </p:sp>
      <p:sp>
        <p:nvSpPr>
          <p:cNvPr id="19" name="Text 17"/>
          <p:cNvSpPr/>
          <p:nvPr/>
        </p:nvSpPr>
        <p:spPr>
          <a:xfrm>
            <a:off x="5168473" y="2745440"/>
            <a:ext cx="182880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05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Sequence a set of story scenes that involve counting and rhymes and then create a new story by changing one element.</a:t>
            </a:r>
            <a:endParaRPr lang="en-US" sz="105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05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task develops sequencing skills and allows for creative modifications.</a:t>
            </a:r>
            <a:endParaRPr lang="en-US" sz="1050" dirty="0"/>
          </a:p>
        </p:txBody>
      </p:sp>
      <p:sp>
        <p:nvSpPr>
          <p:cNvPr id="20" name="Text 18"/>
          <p:cNvSpPr/>
          <p:nvPr/>
        </p:nvSpPr>
        <p:spPr>
          <a:xfrm>
            <a:off x="5168473" y="2281504"/>
            <a:ext cx="1828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Rhyming Story Sequencing Challenge</a:t>
            </a:r>
            <a:endParaRPr lang="en-US" sz="1200" dirty="0"/>
          </a:p>
        </p:txBody>
      </p:sp>
      <p:sp>
        <p:nvSpPr>
          <p:cNvPr id="21" name="Text 19"/>
          <p:cNvSpPr/>
          <p:nvPr/>
        </p:nvSpPr>
        <p:spPr>
          <a:xfrm>
            <a:off x="7414676" y="2745440"/>
            <a:ext cx="182880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05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Play a simplified version of rhyming bingo using visual aids and one-to-one support for struggling students.</a:t>
            </a:r>
            <a:endParaRPr lang="en-US" sz="105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05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game provides an engaging way to practice rhyming with additional support.</a:t>
            </a:r>
            <a:endParaRPr lang="en-US" sz="1050" dirty="0"/>
          </a:p>
        </p:txBody>
      </p:sp>
      <p:sp>
        <p:nvSpPr>
          <p:cNvPr id="22" name="Text 20"/>
          <p:cNvSpPr/>
          <p:nvPr/>
        </p:nvSpPr>
        <p:spPr>
          <a:xfrm>
            <a:off x="7414676" y="2281504"/>
            <a:ext cx="1828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Rhyming Bingo with Visual Aids</a:t>
            </a:r>
            <a:endParaRPr lang="en-US" sz="1200" dirty="0"/>
          </a:p>
        </p:txBody>
      </p:sp>
      <p:sp>
        <p:nvSpPr>
          <p:cNvPr id="23" name="Text 21"/>
          <p:cNvSpPr/>
          <p:nvPr/>
        </p:nvSpPr>
        <p:spPr>
          <a:xfrm>
            <a:off x="9660879" y="2745440"/>
            <a:ext cx="182880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05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Write and illustrate a short story book that incorporates counting and rhymes for advanced students.</a:t>
            </a:r>
            <a:endParaRPr lang="en-US" sz="105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05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project combines artistic expression with advanced literacy and numeracy skills.</a:t>
            </a:r>
            <a:endParaRPr lang="en-US" sz="1050" dirty="0"/>
          </a:p>
        </p:txBody>
      </p:sp>
      <p:sp>
        <p:nvSpPr>
          <p:cNvPr id="24" name="Text 22"/>
          <p:cNvSpPr/>
          <p:nvPr/>
        </p:nvSpPr>
        <p:spPr>
          <a:xfrm>
            <a:off x="9660879" y="2281504"/>
            <a:ext cx="1828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Create a Rhyming Story Book</a:t>
            </a:r>
            <a:endParaRPr lang="en-US" sz="1200" dirty="0"/>
          </a:p>
        </p:txBody>
      </p:sp>
      <p:sp>
        <p:nvSpPr>
          <p:cNvPr id="25" name="Text 23"/>
          <p:cNvSpPr/>
          <p:nvPr/>
        </p:nvSpPr>
        <p:spPr>
          <a:xfrm>
            <a:off x="702310" y="1774754"/>
            <a:ext cx="320040" cy="248920"/>
          </a:xfrm>
          <a:custGeom>
            <a:avLst/>
            <a:gdLst/>
            <a:ahLst/>
            <a:cxnLst/>
            <a:rect l="l" t="t" r="r" b="b"/>
            <a:pathLst>
              <a:path w="320040" h="248920">
                <a:moveTo>
                  <a:pt x="284480" y="26669"/>
                </a:moveTo>
                <a:cubicBezTo>
                  <a:pt x="289371" y="26669"/>
                  <a:pt x="293371" y="30669"/>
                  <a:pt x="293371" y="35558"/>
                </a:cubicBezTo>
                <a:lnTo>
                  <a:pt x="293371" y="97788"/>
                </a:lnTo>
                <a:lnTo>
                  <a:pt x="248921" y="97788"/>
                </a:lnTo>
                <a:lnTo>
                  <a:pt x="248921" y="80008"/>
                </a:lnTo>
                <a:lnTo>
                  <a:pt x="253366" y="80008"/>
                </a:lnTo>
                <a:cubicBezTo>
                  <a:pt x="260756" y="80008"/>
                  <a:pt x="266702" y="74064"/>
                  <a:pt x="266702" y="66673"/>
                </a:cubicBezTo>
                <a:cubicBezTo>
                  <a:pt x="266702" y="59283"/>
                  <a:pt x="260756" y="53339"/>
                  <a:pt x="253366" y="53339"/>
                </a:cubicBezTo>
                <a:lnTo>
                  <a:pt x="248921" y="53339"/>
                </a:lnTo>
                <a:lnTo>
                  <a:pt x="248921" y="26669"/>
                </a:lnTo>
                <a:lnTo>
                  <a:pt x="284480" y="26669"/>
                </a:lnTo>
                <a:moveTo>
                  <a:pt x="231139" y="53341"/>
                </a:moveTo>
                <a:lnTo>
                  <a:pt x="226694" y="53341"/>
                </a:lnTo>
                <a:cubicBezTo>
                  <a:pt x="219304" y="53341"/>
                  <a:pt x="213358" y="59285"/>
                  <a:pt x="213358" y="66676"/>
                </a:cubicBezTo>
                <a:cubicBezTo>
                  <a:pt x="213358" y="74066"/>
                  <a:pt x="219304" y="80010"/>
                  <a:pt x="226694" y="80010"/>
                </a:cubicBezTo>
                <a:lnTo>
                  <a:pt x="231139" y="80010"/>
                </a:lnTo>
                <a:lnTo>
                  <a:pt x="231139" y="97791"/>
                </a:lnTo>
                <a:lnTo>
                  <a:pt x="160020" y="97791"/>
                </a:lnTo>
                <a:lnTo>
                  <a:pt x="160020" y="80010"/>
                </a:lnTo>
                <a:lnTo>
                  <a:pt x="164465" y="80010"/>
                </a:lnTo>
                <a:cubicBezTo>
                  <a:pt x="171855" y="80010"/>
                  <a:pt x="177801" y="74066"/>
                  <a:pt x="177801" y="66676"/>
                </a:cubicBezTo>
                <a:cubicBezTo>
                  <a:pt x="177801" y="59285"/>
                  <a:pt x="171855" y="53341"/>
                  <a:pt x="164465" y="53341"/>
                </a:cubicBezTo>
                <a:lnTo>
                  <a:pt x="160020" y="53341"/>
                </a:lnTo>
                <a:lnTo>
                  <a:pt x="160020" y="26672"/>
                </a:lnTo>
                <a:lnTo>
                  <a:pt x="231139" y="26672"/>
                </a:lnTo>
                <a:lnTo>
                  <a:pt x="231139" y="53341"/>
                </a:lnTo>
                <a:moveTo>
                  <a:pt x="142239" y="53341"/>
                </a:moveTo>
                <a:lnTo>
                  <a:pt x="137793" y="53341"/>
                </a:lnTo>
                <a:cubicBezTo>
                  <a:pt x="130404" y="53341"/>
                  <a:pt x="124457" y="59285"/>
                  <a:pt x="124457" y="66676"/>
                </a:cubicBezTo>
                <a:cubicBezTo>
                  <a:pt x="124457" y="74066"/>
                  <a:pt x="130404" y="80010"/>
                  <a:pt x="137793" y="80010"/>
                </a:cubicBezTo>
                <a:lnTo>
                  <a:pt x="142239" y="80010"/>
                </a:lnTo>
                <a:lnTo>
                  <a:pt x="142239" y="97791"/>
                </a:lnTo>
                <a:lnTo>
                  <a:pt x="88897" y="97791"/>
                </a:lnTo>
                <a:lnTo>
                  <a:pt x="88897" y="80010"/>
                </a:lnTo>
                <a:lnTo>
                  <a:pt x="93343" y="80010"/>
                </a:lnTo>
                <a:cubicBezTo>
                  <a:pt x="100732" y="80010"/>
                  <a:pt x="106679" y="74066"/>
                  <a:pt x="106679" y="66676"/>
                </a:cubicBezTo>
                <a:cubicBezTo>
                  <a:pt x="106679" y="59285"/>
                  <a:pt x="100732" y="53341"/>
                  <a:pt x="93343" y="53341"/>
                </a:cubicBezTo>
                <a:lnTo>
                  <a:pt x="88897" y="53341"/>
                </a:lnTo>
                <a:lnTo>
                  <a:pt x="88897" y="26672"/>
                </a:lnTo>
                <a:lnTo>
                  <a:pt x="142239" y="26672"/>
                </a:lnTo>
                <a:lnTo>
                  <a:pt x="142239" y="53341"/>
                </a:lnTo>
                <a:moveTo>
                  <a:pt x="71119" y="53341"/>
                </a:moveTo>
                <a:lnTo>
                  <a:pt x="66674" y="53341"/>
                </a:lnTo>
                <a:cubicBezTo>
                  <a:pt x="59284" y="53341"/>
                  <a:pt x="53338" y="59285"/>
                  <a:pt x="53338" y="66676"/>
                </a:cubicBezTo>
                <a:cubicBezTo>
                  <a:pt x="53338" y="74066"/>
                  <a:pt x="59284" y="80010"/>
                  <a:pt x="66674" y="80010"/>
                </a:cubicBezTo>
                <a:lnTo>
                  <a:pt x="71119" y="80010"/>
                </a:lnTo>
                <a:lnTo>
                  <a:pt x="71119" y="97791"/>
                </a:lnTo>
                <a:lnTo>
                  <a:pt x="26669" y="97791"/>
                </a:lnTo>
                <a:lnTo>
                  <a:pt x="26669" y="35561"/>
                </a:lnTo>
                <a:cubicBezTo>
                  <a:pt x="26669" y="30672"/>
                  <a:pt x="30669" y="26672"/>
                  <a:pt x="35560" y="26672"/>
                </a:cubicBezTo>
                <a:lnTo>
                  <a:pt x="71119" y="26672"/>
                </a:lnTo>
                <a:lnTo>
                  <a:pt x="71119" y="53341"/>
                </a:lnTo>
                <a:moveTo>
                  <a:pt x="26669" y="213359"/>
                </a:moveTo>
                <a:lnTo>
                  <a:pt x="26669" y="115569"/>
                </a:lnTo>
                <a:lnTo>
                  <a:pt x="71119" y="115569"/>
                </a:lnTo>
                <a:lnTo>
                  <a:pt x="71119" y="128903"/>
                </a:lnTo>
                <a:lnTo>
                  <a:pt x="66674" y="128903"/>
                </a:lnTo>
                <a:cubicBezTo>
                  <a:pt x="59284" y="128903"/>
                  <a:pt x="53338" y="134847"/>
                  <a:pt x="53338" y="142238"/>
                </a:cubicBezTo>
                <a:cubicBezTo>
                  <a:pt x="53338" y="149628"/>
                  <a:pt x="59284" y="155572"/>
                  <a:pt x="66674" y="155572"/>
                </a:cubicBezTo>
                <a:lnTo>
                  <a:pt x="71119" y="155572"/>
                </a:lnTo>
                <a:lnTo>
                  <a:pt x="71119" y="168907"/>
                </a:lnTo>
                <a:lnTo>
                  <a:pt x="66674" y="168907"/>
                </a:lnTo>
                <a:cubicBezTo>
                  <a:pt x="59284" y="168907"/>
                  <a:pt x="53338" y="174851"/>
                  <a:pt x="53338" y="182242"/>
                </a:cubicBezTo>
                <a:cubicBezTo>
                  <a:pt x="53338" y="189632"/>
                  <a:pt x="59284" y="195576"/>
                  <a:pt x="66674" y="195576"/>
                </a:cubicBezTo>
                <a:lnTo>
                  <a:pt x="71119" y="195576"/>
                </a:lnTo>
                <a:lnTo>
                  <a:pt x="71119" y="222246"/>
                </a:lnTo>
                <a:lnTo>
                  <a:pt x="35560" y="222246"/>
                </a:lnTo>
                <a:cubicBezTo>
                  <a:pt x="30669" y="222246"/>
                  <a:pt x="26669" y="218246"/>
                  <a:pt x="26669" y="213357"/>
                </a:cubicBezTo>
                <a:lnTo>
                  <a:pt x="26669" y="213359"/>
                </a:lnTo>
                <a:moveTo>
                  <a:pt x="88901" y="195579"/>
                </a:moveTo>
                <a:lnTo>
                  <a:pt x="93346" y="195579"/>
                </a:lnTo>
                <a:cubicBezTo>
                  <a:pt x="100736" y="195579"/>
                  <a:pt x="106682" y="189635"/>
                  <a:pt x="106682" y="182244"/>
                </a:cubicBezTo>
                <a:cubicBezTo>
                  <a:pt x="106682" y="174854"/>
                  <a:pt x="100736" y="168910"/>
                  <a:pt x="93346" y="168910"/>
                </a:cubicBezTo>
                <a:lnTo>
                  <a:pt x="88901" y="168910"/>
                </a:lnTo>
                <a:lnTo>
                  <a:pt x="88901" y="155575"/>
                </a:lnTo>
                <a:lnTo>
                  <a:pt x="93346" y="155575"/>
                </a:lnTo>
                <a:cubicBezTo>
                  <a:pt x="100736" y="155575"/>
                  <a:pt x="106682" y="149631"/>
                  <a:pt x="106682" y="142240"/>
                </a:cubicBezTo>
                <a:cubicBezTo>
                  <a:pt x="106682" y="134850"/>
                  <a:pt x="100736" y="128906"/>
                  <a:pt x="93346" y="128906"/>
                </a:cubicBezTo>
                <a:lnTo>
                  <a:pt x="88901" y="128906"/>
                </a:lnTo>
                <a:lnTo>
                  <a:pt x="88901" y="115571"/>
                </a:lnTo>
                <a:lnTo>
                  <a:pt x="142242" y="115571"/>
                </a:lnTo>
                <a:lnTo>
                  <a:pt x="142242" y="128906"/>
                </a:lnTo>
                <a:lnTo>
                  <a:pt x="137796" y="128906"/>
                </a:lnTo>
                <a:cubicBezTo>
                  <a:pt x="130407" y="128906"/>
                  <a:pt x="124460" y="134850"/>
                  <a:pt x="124460" y="142240"/>
                </a:cubicBezTo>
                <a:cubicBezTo>
                  <a:pt x="124460" y="149631"/>
                  <a:pt x="130407" y="155575"/>
                  <a:pt x="137796" y="155575"/>
                </a:cubicBezTo>
                <a:lnTo>
                  <a:pt x="142242" y="155575"/>
                </a:lnTo>
                <a:lnTo>
                  <a:pt x="142242" y="168910"/>
                </a:lnTo>
                <a:lnTo>
                  <a:pt x="137796" y="168910"/>
                </a:lnTo>
                <a:cubicBezTo>
                  <a:pt x="130407" y="168910"/>
                  <a:pt x="124460" y="174854"/>
                  <a:pt x="124460" y="182244"/>
                </a:cubicBezTo>
                <a:cubicBezTo>
                  <a:pt x="124460" y="189635"/>
                  <a:pt x="130407" y="195579"/>
                  <a:pt x="137796" y="195579"/>
                </a:cubicBezTo>
                <a:lnTo>
                  <a:pt x="142242" y="195579"/>
                </a:lnTo>
                <a:lnTo>
                  <a:pt x="142242" y="222248"/>
                </a:lnTo>
                <a:lnTo>
                  <a:pt x="88901" y="222248"/>
                </a:lnTo>
                <a:lnTo>
                  <a:pt x="88901" y="195579"/>
                </a:lnTo>
                <a:moveTo>
                  <a:pt x="160020" y="155575"/>
                </a:moveTo>
                <a:lnTo>
                  <a:pt x="164465" y="155575"/>
                </a:lnTo>
                <a:cubicBezTo>
                  <a:pt x="171855" y="155575"/>
                  <a:pt x="177801" y="149631"/>
                  <a:pt x="177801" y="142240"/>
                </a:cubicBezTo>
                <a:cubicBezTo>
                  <a:pt x="177801" y="134850"/>
                  <a:pt x="171855" y="128906"/>
                  <a:pt x="164465" y="128906"/>
                </a:cubicBezTo>
                <a:lnTo>
                  <a:pt x="160020" y="128906"/>
                </a:lnTo>
                <a:lnTo>
                  <a:pt x="160020" y="115571"/>
                </a:lnTo>
                <a:lnTo>
                  <a:pt x="231139" y="115571"/>
                </a:lnTo>
                <a:lnTo>
                  <a:pt x="231139" y="168912"/>
                </a:lnTo>
                <a:lnTo>
                  <a:pt x="226694" y="168912"/>
                </a:lnTo>
                <a:cubicBezTo>
                  <a:pt x="219304" y="168912"/>
                  <a:pt x="213358" y="174856"/>
                  <a:pt x="213358" y="182247"/>
                </a:cubicBezTo>
                <a:cubicBezTo>
                  <a:pt x="213358" y="189637"/>
                  <a:pt x="219304" y="195581"/>
                  <a:pt x="226694" y="195581"/>
                </a:cubicBezTo>
                <a:lnTo>
                  <a:pt x="231139" y="195581"/>
                </a:lnTo>
                <a:lnTo>
                  <a:pt x="231139" y="222251"/>
                </a:lnTo>
                <a:lnTo>
                  <a:pt x="160020" y="222251"/>
                </a:lnTo>
                <a:lnTo>
                  <a:pt x="160020" y="195581"/>
                </a:lnTo>
                <a:lnTo>
                  <a:pt x="164465" y="195581"/>
                </a:lnTo>
                <a:cubicBezTo>
                  <a:pt x="171855" y="195581"/>
                  <a:pt x="177801" y="189637"/>
                  <a:pt x="177801" y="182247"/>
                </a:cubicBezTo>
                <a:cubicBezTo>
                  <a:pt x="177801" y="174856"/>
                  <a:pt x="171855" y="168912"/>
                  <a:pt x="164465" y="168912"/>
                </a:cubicBezTo>
                <a:lnTo>
                  <a:pt x="160020" y="168912"/>
                </a:lnTo>
                <a:lnTo>
                  <a:pt x="160020" y="155575"/>
                </a:lnTo>
                <a:moveTo>
                  <a:pt x="248921" y="195579"/>
                </a:moveTo>
                <a:lnTo>
                  <a:pt x="253366" y="195579"/>
                </a:lnTo>
                <a:cubicBezTo>
                  <a:pt x="260756" y="195579"/>
                  <a:pt x="266702" y="189635"/>
                  <a:pt x="266702" y="182244"/>
                </a:cubicBezTo>
                <a:cubicBezTo>
                  <a:pt x="266702" y="174854"/>
                  <a:pt x="260756" y="168910"/>
                  <a:pt x="253366" y="168910"/>
                </a:cubicBezTo>
                <a:lnTo>
                  <a:pt x="248921" y="168910"/>
                </a:lnTo>
                <a:lnTo>
                  <a:pt x="248921" y="115569"/>
                </a:lnTo>
                <a:lnTo>
                  <a:pt x="293371" y="115569"/>
                </a:lnTo>
                <a:lnTo>
                  <a:pt x="293371" y="213359"/>
                </a:lnTo>
                <a:cubicBezTo>
                  <a:pt x="293371" y="218248"/>
                  <a:pt x="289371" y="222248"/>
                  <a:pt x="284480" y="222248"/>
                </a:cubicBezTo>
                <a:lnTo>
                  <a:pt x="248921" y="222248"/>
                </a:lnTo>
                <a:lnTo>
                  <a:pt x="248921" y="195579"/>
                </a:lnTo>
                <a:moveTo>
                  <a:pt x="35560" y="0"/>
                </a:moveTo>
                <a:cubicBezTo>
                  <a:pt x="15948" y="0"/>
                  <a:pt x="0" y="15946"/>
                  <a:pt x="0" y="35561"/>
                </a:cubicBezTo>
                <a:lnTo>
                  <a:pt x="0" y="213362"/>
                </a:lnTo>
                <a:cubicBezTo>
                  <a:pt x="0" y="232974"/>
                  <a:pt x="15948" y="248923"/>
                  <a:pt x="35560" y="248923"/>
                </a:cubicBezTo>
                <a:lnTo>
                  <a:pt x="284480" y="248923"/>
                </a:lnTo>
                <a:cubicBezTo>
                  <a:pt x="304092" y="248923"/>
                  <a:pt x="320040" y="232977"/>
                  <a:pt x="320040" y="213362"/>
                </a:cubicBezTo>
                <a:lnTo>
                  <a:pt x="320040" y="35561"/>
                </a:lnTo>
                <a:cubicBezTo>
                  <a:pt x="320040" y="15948"/>
                  <a:pt x="304092" y="0"/>
                  <a:pt x="284480" y="0"/>
                </a:cubicBezTo>
                <a:lnTo>
                  <a:pt x="35560" y="0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6" name="Text 24"/>
          <p:cNvSpPr/>
          <p:nvPr/>
        </p:nvSpPr>
        <p:spPr>
          <a:xfrm>
            <a:off x="685800" y="2745440"/>
            <a:ext cx="182880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05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Match pictures or words that rhyme and involve counting.</a:t>
            </a:r>
            <a:endParaRPr lang="en-US" sz="105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05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activity helps students connect rhyming words with numerical concepts.</a:t>
            </a:r>
            <a:endParaRPr lang="en-US" sz="1050" dirty="0"/>
          </a:p>
        </p:txBody>
      </p:sp>
      <p:sp>
        <p:nvSpPr>
          <p:cNvPr id="27" name="Text 25"/>
          <p:cNvSpPr/>
          <p:nvPr/>
        </p:nvSpPr>
        <p:spPr>
          <a:xfrm>
            <a:off x="685800" y="2281504"/>
            <a:ext cx="1828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Count and Rhyme Match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" y="6200512"/>
            <a:ext cx="8991600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0" y="-1"/>
            <a:ext cx="8991600" cy="1875827"/>
          </a:xfrm>
          <a:prstGeom prst="rect">
            <a:avLst/>
          </a:pr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f8f9fc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548639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4709159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548639" y="3881120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4709159" y="3881120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991602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21516" r="-21516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548640" y="548639"/>
            <a:ext cx="8092439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Subject Knowledge</a:t>
            </a:r>
            <a:endParaRPr lang="en-US" sz="2400" dirty="0"/>
          </a:p>
        </p:txBody>
      </p:sp>
      <p:sp>
        <p:nvSpPr>
          <p:cNvPr id="11" name="Text 9"/>
          <p:cNvSpPr/>
          <p:nvPr/>
        </p:nvSpPr>
        <p:spPr>
          <a:xfrm>
            <a:off x="777239" y="2047225"/>
            <a:ext cx="3474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Storytelling is a powerful tool in early childhood education, enhancing language and literacy skills, fostering creativity and imagination, and providing a platform for social and emotional learning.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It helps children connect with their emotions and develop interpersonal skills through engaging narratives.</a:t>
            </a:r>
            <a:endParaRPr lang="en-US" sz="1000" dirty="0"/>
          </a:p>
        </p:txBody>
      </p:sp>
      <p:sp>
        <p:nvSpPr>
          <p:cNvPr id="12" name="Text 10"/>
          <p:cNvSpPr/>
          <p:nvPr/>
        </p:nvSpPr>
        <p:spPr>
          <a:xfrm>
            <a:off x="777239" y="1567834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The Role of Storytelling in Early Education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4937759" y="2047225"/>
            <a:ext cx="3474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Incorporating counting into stories offers numerous developmental benefits for young children, enhancing their understanding of numerical concepts.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It improves their ability to recognize and create patterns, laying the foundation for more complex mathematical skills.</a:t>
            </a:r>
            <a:endParaRPr lang="en-US" sz="1000" dirty="0"/>
          </a:p>
        </p:txBody>
      </p:sp>
      <p:sp>
        <p:nvSpPr>
          <p:cNvPr id="14" name="Text 12"/>
          <p:cNvSpPr/>
          <p:nvPr/>
        </p:nvSpPr>
        <p:spPr>
          <a:xfrm>
            <a:off x="4937759" y="1567834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Counting in Stories for Development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777239" y="4504623"/>
            <a:ext cx="3474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Recognizing and creating rhymes helps children develop their linguistic skills, including vocabulary, syntax, and pronunciation.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practice strengthens their phonological awareness, which is crucial for reading and language development.</a:t>
            </a:r>
            <a:endParaRPr lang="en-US" sz="1000" dirty="0"/>
          </a:p>
        </p:txBody>
      </p:sp>
      <p:sp>
        <p:nvSpPr>
          <p:cNvPr id="16" name="Text 14"/>
          <p:cNvSpPr/>
          <p:nvPr/>
        </p:nvSpPr>
        <p:spPr>
          <a:xfrm>
            <a:off x="777239" y="4025232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Rhyming and Phonological Awareness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4937759" y="4504623"/>
            <a:ext cx="3474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Storytelling can be integrated across the curriculum to enhance learning in various subjects, such as mathematics, science, and social studies.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It provides a creative approach to teaching, making abstract concepts more relatable and engaging for young learners.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4937759" y="4025232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Storytelling Across the Curriculum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Introduction to Storytelling with Counting and Rhymes</a:t>
            </a:r>
            <a:endParaRPr lang="en-US" sz="800" dirty="0"/>
          </a:p>
        </p:txBody>
      </p:sp>
      <p:sp>
        <p:nvSpPr>
          <p:cNvPr id="20" name="Text 18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10</a:t>
            </a:r>
            <a:endParaRPr lang="en-US" sz="800" dirty="0"/>
          </a:p>
        </p:txBody>
      </p:sp>
      <p:sp>
        <p:nvSpPr>
          <p:cNvPr id="21" name="Text 19"/>
          <p:cNvSpPr/>
          <p:nvPr/>
        </p:nvSpPr>
        <p:spPr>
          <a:xfrm>
            <a:off x="7726679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548639" y="1545459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39" y="2757130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548639" y="3927695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548639" y="5112338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85799" y="5276930"/>
            <a:ext cx="274320" cy="219456"/>
          </a:xfrm>
          <a:custGeom>
            <a:avLst/>
            <a:gdLst/>
            <a:ahLst/>
            <a:cxnLst/>
            <a:rect l="l" t="t" r="r" b="b"/>
            <a:pathLst>
              <a:path w="274320" h="219456">
                <a:moveTo>
                  <a:pt x="181737" y="10288"/>
                </a:moveTo>
                <a:cubicBezTo>
                  <a:pt x="181737" y="4587"/>
                  <a:pt x="177150" y="2"/>
                  <a:pt x="171450" y="2"/>
                </a:cubicBezTo>
                <a:cubicBezTo>
                  <a:pt x="165750" y="2"/>
                  <a:pt x="161163" y="4589"/>
                  <a:pt x="161163" y="10290"/>
                </a:cubicBezTo>
                <a:lnTo>
                  <a:pt x="161163" y="44580"/>
                </a:lnTo>
                <a:cubicBezTo>
                  <a:pt x="161163" y="50282"/>
                  <a:pt x="165750" y="54869"/>
                  <a:pt x="171450" y="54869"/>
                </a:cubicBezTo>
                <a:cubicBezTo>
                  <a:pt x="177150" y="54869"/>
                  <a:pt x="181737" y="50282"/>
                  <a:pt x="181737" y="44583"/>
                </a:cubicBezTo>
                <a:lnTo>
                  <a:pt x="181737" y="10288"/>
                </a:lnTo>
                <a:moveTo>
                  <a:pt x="113585" y="16716"/>
                </a:moveTo>
                <a:cubicBezTo>
                  <a:pt x="109555" y="12687"/>
                  <a:pt x="103040" y="12687"/>
                  <a:pt x="99054" y="16716"/>
                </a:cubicBezTo>
                <a:cubicBezTo>
                  <a:pt x="95068" y="20745"/>
                  <a:pt x="95024" y="27261"/>
                  <a:pt x="99054" y="31246"/>
                </a:cubicBezTo>
                <a:lnTo>
                  <a:pt x="123057" y="55250"/>
                </a:lnTo>
                <a:cubicBezTo>
                  <a:pt x="127087" y="59280"/>
                  <a:pt x="133602" y="59280"/>
                  <a:pt x="137588" y="55250"/>
                </a:cubicBezTo>
                <a:cubicBezTo>
                  <a:pt x="141574" y="51221"/>
                  <a:pt x="141618" y="44705"/>
                  <a:pt x="137588" y="40720"/>
                </a:cubicBezTo>
                <a:lnTo>
                  <a:pt x="113585" y="16716"/>
                </a:lnTo>
                <a:moveTo>
                  <a:pt x="243887" y="31290"/>
                </a:moveTo>
                <a:cubicBezTo>
                  <a:pt x="247917" y="27261"/>
                  <a:pt x="247917" y="20745"/>
                  <a:pt x="243887" y="16760"/>
                </a:cubicBezTo>
                <a:cubicBezTo>
                  <a:pt x="239857" y="12774"/>
                  <a:pt x="233342" y="12731"/>
                  <a:pt x="229356" y="16760"/>
                </a:cubicBezTo>
                <a:lnTo>
                  <a:pt x="205309" y="40720"/>
                </a:lnTo>
                <a:cubicBezTo>
                  <a:pt x="201280" y="44749"/>
                  <a:pt x="201280" y="51265"/>
                  <a:pt x="205309" y="55250"/>
                </a:cubicBezTo>
                <a:cubicBezTo>
                  <a:pt x="209339" y="59236"/>
                  <a:pt x="215854" y="59279"/>
                  <a:pt x="219840" y="55250"/>
                </a:cubicBezTo>
                <a:lnTo>
                  <a:pt x="243843" y="31248"/>
                </a:lnTo>
                <a:lnTo>
                  <a:pt x="243887" y="31290"/>
                </a:lnTo>
                <a:moveTo>
                  <a:pt x="123444" y="137160"/>
                </a:moveTo>
                <a:cubicBezTo>
                  <a:pt x="123444" y="110648"/>
                  <a:pt x="144937" y="89154"/>
                  <a:pt x="171450" y="89154"/>
                </a:cubicBezTo>
                <a:cubicBezTo>
                  <a:pt x="197963" y="89154"/>
                  <a:pt x="219456" y="110648"/>
                  <a:pt x="219456" y="137160"/>
                </a:cubicBezTo>
                <a:cubicBezTo>
                  <a:pt x="219456" y="163672"/>
                  <a:pt x="197963" y="185166"/>
                  <a:pt x="171450" y="185166"/>
                </a:cubicBezTo>
                <a:cubicBezTo>
                  <a:pt x="144937" y="185166"/>
                  <a:pt x="123444" y="163672"/>
                  <a:pt x="123444" y="137160"/>
                </a:cubicBezTo>
                <a:lnTo>
                  <a:pt x="123444" y="137160"/>
                </a:lnTo>
                <a:moveTo>
                  <a:pt x="240030" y="137160"/>
                </a:moveTo>
                <a:cubicBezTo>
                  <a:pt x="240030" y="124686"/>
                  <a:pt x="236686" y="112943"/>
                  <a:pt x="230857" y="102870"/>
                </a:cubicBezTo>
                <a:lnTo>
                  <a:pt x="246888" y="102870"/>
                </a:lnTo>
                <a:cubicBezTo>
                  <a:pt x="250660" y="102870"/>
                  <a:pt x="253746" y="105956"/>
                  <a:pt x="253746" y="109728"/>
                </a:cubicBezTo>
                <a:lnTo>
                  <a:pt x="253746" y="164592"/>
                </a:lnTo>
                <a:cubicBezTo>
                  <a:pt x="253746" y="168364"/>
                  <a:pt x="250660" y="171450"/>
                  <a:pt x="246888" y="171450"/>
                </a:cubicBezTo>
                <a:lnTo>
                  <a:pt x="230857" y="171450"/>
                </a:lnTo>
                <a:cubicBezTo>
                  <a:pt x="236686" y="161377"/>
                  <a:pt x="240030" y="149634"/>
                  <a:pt x="240030" y="137160"/>
                </a:cubicBezTo>
                <a:moveTo>
                  <a:pt x="171450" y="205740"/>
                </a:moveTo>
                <a:cubicBezTo>
                  <a:pt x="186881" y="205740"/>
                  <a:pt x="201153" y="200640"/>
                  <a:pt x="212598" y="192024"/>
                </a:cubicBezTo>
                <a:lnTo>
                  <a:pt x="219456" y="192024"/>
                </a:lnTo>
                <a:lnTo>
                  <a:pt x="219456" y="209170"/>
                </a:lnTo>
                <a:cubicBezTo>
                  <a:pt x="219456" y="214872"/>
                  <a:pt x="224043" y="219458"/>
                  <a:pt x="229743" y="219458"/>
                </a:cubicBezTo>
                <a:cubicBezTo>
                  <a:pt x="235443" y="219458"/>
                  <a:pt x="240030" y="214872"/>
                  <a:pt x="240030" y="209172"/>
                </a:cubicBezTo>
                <a:lnTo>
                  <a:pt x="240030" y="192029"/>
                </a:lnTo>
                <a:lnTo>
                  <a:pt x="246888" y="192029"/>
                </a:lnTo>
                <a:cubicBezTo>
                  <a:pt x="262020" y="192029"/>
                  <a:pt x="274320" y="179728"/>
                  <a:pt x="274320" y="164597"/>
                </a:cubicBezTo>
                <a:lnTo>
                  <a:pt x="274320" y="109733"/>
                </a:lnTo>
                <a:cubicBezTo>
                  <a:pt x="274320" y="94601"/>
                  <a:pt x="262020" y="82301"/>
                  <a:pt x="246888" y="82301"/>
                </a:cubicBezTo>
                <a:lnTo>
                  <a:pt x="212598" y="82301"/>
                </a:lnTo>
                <a:cubicBezTo>
                  <a:pt x="201153" y="73685"/>
                  <a:pt x="186880" y="68585"/>
                  <a:pt x="171450" y="68585"/>
                </a:cubicBezTo>
                <a:cubicBezTo>
                  <a:pt x="156019" y="68585"/>
                  <a:pt x="141747" y="73685"/>
                  <a:pt x="130302" y="82301"/>
                </a:cubicBezTo>
                <a:lnTo>
                  <a:pt x="27432" y="82301"/>
                </a:lnTo>
                <a:cubicBezTo>
                  <a:pt x="12300" y="82301"/>
                  <a:pt x="0" y="94601"/>
                  <a:pt x="0" y="109733"/>
                </a:cubicBezTo>
                <a:lnTo>
                  <a:pt x="0" y="164597"/>
                </a:lnTo>
                <a:cubicBezTo>
                  <a:pt x="0" y="179728"/>
                  <a:pt x="12300" y="192029"/>
                  <a:pt x="27432" y="192029"/>
                </a:cubicBezTo>
                <a:lnTo>
                  <a:pt x="34290" y="192029"/>
                </a:lnTo>
                <a:lnTo>
                  <a:pt x="34290" y="209175"/>
                </a:lnTo>
                <a:cubicBezTo>
                  <a:pt x="34290" y="214876"/>
                  <a:pt x="38877" y="219463"/>
                  <a:pt x="44577" y="219463"/>
                </a:cubicBezTo>
                <a:cubicBezTo>
                  <a:pt x="50277" y="219463"/>
                  <a:pt x="54864" y="214876"/>
                  <a:pt x="54864" y="209177"/>
                </a:cubicBezTo>
                <a:lnTo>
                  <a:pt x="54864" y="192033"/>
                </a:lnTo>
                <a:lnTo>
                  <a:pt x="130302" y="192033"/>
                </a:lnTo>
                <a:cubicBezTo>
                  <a:pt x="141747" y="200649"/>
                  <a:pt x="156019" y="205749"/>
                  <a:pt x="171450" y="205749"/>
                </a:cubicBezTo>
                <a:lnTo>
                  <a:pt x="171450" y="205740"/>
                </a:lnTo>
                <a:moveTo>
                  <a:pt x="102870" y="137160"/>
                </a:moveTo>
                <a:cubicBezTo>
                  <a:pt x="102870" y="149634"/>
                  <a:pt x="106214" y="161377"/>
                  <a:pt x="112043" y="171450"/>
                </a:cubicBezTo>
                <a:lnTo>
                  <a:pt x="27432" y="171450"/>
                </a:lnTo>
                <a:cubicBezTo>
                  <a:pt x="23660" y="171450"/>
                  <a:pt x="20574" y="168364"/>
                  <a:pt x="20574" y="164592"/>
                </a:cubicBezTo>
                <a:lnTo>
                  <a:pt x="20574" y="109728"/>
                </a:lnTo>
                <a:cubicBezTo>
                  <a:pt x="20574" y="105956"/>
                  <a:pt x="23660" y="102870"/>
                  <a:pt x="27432" y="102870"/>
                </a:cubicBezTo>
                <a:lnTo>
                  <a:pt x="112043" y="102870"/>
                </a:lnTo>
                <a:cubicBezTo>
                  <a:pt x="106214" y="112943"/>
                  <a:pt x="102870" y="124686"/>
                  <a:pt x="102870" y="137160"/>
                </a:cubicBezTo>
                <a:moveTo>
                  <a:pt x="54864" y="137160"/>
                </a:moveTo>
                <a:cubicBezTo>
                  <a:pt x="54864" y="131478"/>
                  <a:pt x="50258" y="126874"/>
                  <a:pt x="44577" y="126874"/>
                </a:cubicBezTo>
                <a:cubicBezTo>
                  <a:pt x="38896" y="126874"/>
                  <a:pt x="34290" y="131481"/>
                  <a:pt x="34290" y="137162"/>
                </a:cubicBezTo>
                <a:cubicBezTo>
                  <a:pt x="34290" y="142844"/>
                  <a:pt x="38896" y="147450"/>
                  <a:pt x="44577" y="147450"/>
                </a:cubicBezTo>
                <a:cubicBezTo>
                  <a:pt x="50258" y="147450"/>
                  <a:pt x="54864" y="142844"/>
                  <a:pt x="54864" y="137165"/>
                </a:cubicBezTo>
                <a:lnTo>
                  <a:pt x="54864" y="137160"/>
                </a:lnTo>
                <a:moveTo>
                  <a:pt x="78867" y="147448"/>
                </a:moveTo>
                <a:cubicBezTo>
                  <a:pt x="84548" y="147448"/>
                  <a:pt x="89154" y="142842"/>
                  <a:pt x="89154" y="137162"/>
                </a:cubicBezTo>
                <a:cubicBezTo>
                  <a:pt x="89154" y="131481"/>
                  <a:pt x="84548" y="126876"/>
                  <a:pt x="78867" y="126876"/>
                </a:cubicBezTo>
                <a:cubicBezTo>
                  <a:pt x="73186" y="126876"/>
                  <a:pt x="68580" y="131483"/>
                  <a:pt x="68580" y="137165"/>
                </a:cubicBezTo>
                <a:cubicBezTo>
                  <a:pt x="68580" y="142846"/>
                  <a:pt x="73186" y="147453"/>
                  <a:pt x="78867" y="147453"/>
                </a:cubicBezTo>
                <a:lnTo>
                  <a:pt x="78867" y="147448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702944" y="4064855"/>
            <a:ext cx="240030" cy="274320"/>
          </a:xfrm>
          <a:custGeom>
            <a:avLst/>
            <a:gdLst/>
            <a:ahLst/>
            <a:cxnLst/>
            <a:rect l="l" t="t" r="r" b="b"/>
            <a:pathLst>
              <a:path w="240030" h="274320">
                <a:moveTo>
                  <a:pt x="0" y="47150"/>
                </a:moveTo>
                <a:cubicBezTo>
                  <a:pt x="0" y="21112"/>
                  <a:pt x="21111" y="3"/>
                  <a:pt x="47149" y="3"/>
                </a:cubicBezTo>
                <a:lnTo>
                  <a:pt x="210026" y="3"/>
                </a:lnTo>
                <a:cubicBezTo>
                  <a:pt x="226581" y="3"/>
                  <a:pt x="240030" y="13450"/>
                  <a:pt x="240030" y="30008"/>
                </a:cubicBezTo>
                <a:lnTo>
                  <a:pt x="240030" y="184313"/>
                </a:lnTo>
                <a:cubicBezTo>
                  <a:pt x="240030" y="196259"/>
                  <a:pt x="233012" y="206601"/>
                  <a:pt x="222885" y="211424"/>
                </a:cubicBezTo>
                <a:lnTo>
                  <a:pt x="222885" y="248608"/>
                </a:lnTo>
                <a:lnTo>
                  <a:pt x="227172" y="248608"/>
                </a:lnTo>
                <a:cubicBezTo>
                  <a:pt x="234298" y="248608"/>
                  <a:pt x="240030" y="254341"/>
                  <a:pt x="240030" y="261468"/>
                </a:cubicBezTo>
                <a:cubicBezTo>
                  <a:pt x="240030" y="268595"/>
                  <a:pt x="234298" y="274328"/>
                  <a:pt x="227172" y="274328"/>
                </a:cubicBezTo>
                <a:lnTo>
                  <a:pt x="42862" y="274328"/>
                </a:lnTo>
                <a:cubicBezTo>
                  <a:pt x="19181" y="274328"/>
                  <a:pt x="0" y="255148"/>
                  <a:pt x="0" y="231466"/>
                </a:cubicBezTo>
                <a:cubicBezTo>
                  <a:pt x="0" y="230020"/>
                  <a:pt x="53" y="228571"/>
                  <a:pt x="214" y="227181"/>
                </a:cubicBezTo>
                <a:lnTo>
                  <a:pt x="0" y="227181"/>
                </a:lnTo>
                <a:lnTo>
                  <a:pt x="0" y="47150"/>
                </a:lnTo>
                <a:moveTo>
                  <a:pt x="42862" y="214313"/>
                </a:moveTo>
                <a:cubicBezTo>
                  <a:pt x="33379" y="214313"/>
                  <a:pt x="25717" y="221974"/>
                  <a:pt x="25717" y="231458"/>
                </a:cubicBezTo>
                <a:cubicBezTo>
                  <a:pt x="25717" y="240941"/>
                  <a:pt x="33378" y="248603"/>
                  <a:pt x="42862" y="248603"/>
                </a:cubicBezTo>
                <a:lnTo>
                  <a:pt x="197168" y="248603"/>
                </a:lnTo>
                <a:lnTo>
                  <a:pt x="197168" y="214313"/>
                </a:lnTo>
                <a:lnTo>
                  <a:pt x="42862" y="214313"/>
                </a:lnTo>
                <a:moveTo>
                  <a:pt x="25717" y="192186"/>
                </a:moveTo>
                <a:cubicBezTo>
                  <a:pt x="30966" y="189882"/>
                  <a:pt x="36753" y="188595"/>
                  <a:pt x="42862" y="188595"/>
                </a:cubicBezTo>
                <a:lnTo>
                  <a:pt x="210026" y="188595"/>
                </a:lnTo>
                <a:cubicBezTo>
                  <a:pt x="212383" y="188595"/>
                  <a:pt x="214313" y="186667"/>
                  <a:pt x="214313" y="184310"/>
                </a:cubicBezTo>
                <a:lnTo>
                  <a:pt x="214313" y="30005"/>
                </a:lnTo>
                <a:cubicBezTo>
                  <a:pt x="214313" y="27649"/>
                  <a:pt x="212383" y="25720"/>
                  <a:pt x="210026" y="25720"/>
                </a:cubicBezTo>
                <a:lnTo>
                  <a:pt x="47149" y="25720"/>
                </a:lnTo>
                <a:cubicBezTo>
                  <a:pt x="35309" y="25720"/>
                  <a:pt x="25717" y="35310"/>
                  <a:pt x="25717" y="47153"/>
                </a:cubicBezTo>
                <a:lnTo>
                  <a:pt x="25717" y="192186"/>
                </a:lnTo>
                <a:moveTo>
                  <a:pt x="81440" y="60008"/>
                </a:moveTo>
                <a:lnTo>
                  <a:pt x="175738" y="60008"/>
                </a:lnTo>
                <a:cubicBezTo>
                  <a:pt x="182864" y="60008"/>
                  <a:pt x="188596" y="65741"/>
                  <a:pt x="188596" y="72868"/>
                </a:cubicBezTo>
                <a:cubicBezTo>
                  <a:pt x="188596" y="79994"/>
                  <a:pt x="182864" y="85728"/>
                  <a:pt x="175738" y="85728"/>
                </a:cubicBezTo>
                <a:lnTo>
                  <a:pt x="81440" y="85728"/>
                </a:lnTo>
                <a:cubicBezTo>
                  <a:pt x="74313" y="85728"/>
                  <a:pt x="68581" y="79994"/>
                  <a:pt x="68581" y="72870"/>
                </a:cubicBezTo>
                <a:cubicBezTo>
                  <a:pt x="68581" y="65743"/>
                  <a:pt x="74313" y="60013"/>
                  <a:pt x="81440" y="60013"/>
                </a:cubicBezTo>
                <a:lnTo>
                  <a:pt x="81440" y="60008"/>
                </a:lnTo>
                <a:moveTo>
                  <a:pt x="81440" y="102870"/>
                </a:moveTo>
                <a:lnTo>
                  <a:pt x="175738" y="102870"/>
                </a:lnTo>
                <a:cubicBezTo>
                  <a:pt x="182864" y="102870"/>
                  <a:pt x="188596" y="108603"/>
                  <a:pt x="188596" y="115730"/>
                </a:cubicBezTo>
                <a:cubicBezTo>
                  <a:pt x="188596" y="122857"/>
                  <a:pt x="182864" y="128590"/>
                  <a:pt x="175738" y="128590"/>
                </a:cubicBezTo>
                <a:lnTo>
                  <a:pt x="81440" y="128590"/>
                </a:lnTo>
                <a:cubicBezTo>
                  <a:pt x="74313" y="128590"/>
                  <a:pt x="68581" y="122857"/>
                  <a:pt x="68581" y="115733"/>
                </a:cubicBezTo>
                <a:cubicBezTo>
                  <a:pt x="68581" y="108606"/>
                  <a:pt x="74313" y="102875"/>
                  <a:pt x="81440" y="102875"/>
                </a:cubicBezTo>
                <a:lnTo>
                  <a:pt x="81440" y="102870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85799" y="2924770"/>
            <a:ext cx="274320" cy="213360"/>
          </a:xfrm>
          <a:custGeom>
            <a:avLst/>
            <a:gdLst/>
            <a:ahLst/>
            <a:cxnLst/>
            <a:rect l="l" t="t" r="r" b="b"/>
            <a:pathLst>
              <a:path w="274320" h="213360">
                <a:moveTo>
                  <a:pt x="243840" y="22859"/>
                </a:moveTo>
                <a:cubicBezTo>
                  <a:pt x="248032" y="22859"/>
                  <a:pt x="251461" y="26288"/>
                  <a:pt x="251461" y="30478"/>
                </a:cubicBezTo>
                <a:lnTo>
                  <a:pt x="251461" y="83818"/>
                </a:lnTo>
                <a:lnTo>
                  <a:pt x="213361" y="83818"/>
                </a:lnTo>
                <a:lnTo>
                  <a:pt x="213361" y="68578"/>
                </a:lnTo>
                <a:lnTo>
                  <a:pt x="217171" y="68578"/>
                </a:lnTo>
                <a:cubicBezTo>
                  <a:pt x="223505" y="68578"/>
                  <a:pt x="228602" y="63483"/>
                  <a:pt x="228602" y="57148"/>
                </a:cubicBezTo>
                <a:cubicBezTo>
                  <a:pt x="228602" y="50814"/>
                  <a:pt x="223505" y="45719"/>
                  <a:pt x="217171" y="45719"/>
                </a:cubicBezTo>
                <a:lnTo>
                  <a:pt x="213361" y="45719"/>
                </a:lnTo>
                <a:lnTo>
                  <a:pt x="213361" y="22859"/>
                </a:lnTo>
                <a:lnTo>
                  <a:pt x="243840" y="22859"/>
                </a:lnTo>
                <a:moveTo>
                  <a:pt x="198119" y="45721"/>
                </a:moveTo>
                <a:lnTo>
                  <a:pt x="194309" y="45721"/>
                </a:lnTo>
                <a:cubicBezTo>
                  <a:pt x="187975" y="45721"/>
                  <a:pt x="182878" y="50816"/>
                  <a:pt x="182878" y="57151"/>
                </a:cubicBezTo>
                <a:cubicBezTo>
                  <a:pt x="182878" y="63485"/>
                  <a:pt x="187975" y="68580"/>
                  <a:pt x="194309" y="68580"/>
                </a:cubicBezTo>
                <a:lnTo>
                  <a:pt x="198119" y="68580"/>
                </a:lnTo>
                <a:lnTo>
                  <a:pt x="198119" y="83821"/>
                </a:lnTo>
                <a:lnTo>
                  <a:pt x="137160" y="83821"/>
                </a:lnTo>
                <a:lnTo>
                  <a:pt x="137160" y="68580"/>
                </a:lnTo>
                <a:lnTo>
                  <a:pt x="140970" y="68580"/>
                </a:lnTo>
                <a:cubicBezTo>
                  <a:pt x="147304" y="68580"/>
                  <a:pt x="152401" y="63485"/>
                  <a:pt x="152401" y="57151"/>
                </a:cubicBezTo>
                <a:cubicBezTo>
                  <a:pt x="152401" y="50816"/>
                  <a:pt x="147304" y="45721"/>
                  <a:pt x="140970" y="45721"/>
                </a:cubicBezTo>
                <a:lnTo>
                  <a:pt x="137160" y="45721"/>
                </a:lnTo>
                <a:lnTo>
                  <a:pt x="137160" y="22862"/>
                </a:lnTo>
                <a:lnTo>
                  <a:pt x="198119" y="22862"/>
                </a:lnTo>
                <a:lnTo>
                  <a:pt x="198119" y="45721"/>
                </a:lnTo>
                <a:moveTo>
                  <a:pt x="121919" y="45721"/>
                </a:moveTo>
                <a:lnTo>
                  <a:pt x="118108" y="45721"/>
                </a:lnTo>
                <a:cubicBezTo>
                  <a:pt x="111774" y="45721"/>
                  <a:pt x="106678" y="50816"/>
                  <a:pt x="106678" y="57151"/>
                </a:cubicBezTo>
                <a:cubicBezTo>
                  <a:pt x="106678" y="63485"/>
                  <a:pt x="111774" y="68580"/>
                  <a:pt x="118108" y="68580"/>
                </a:cubicBezTo>
                <a:lnTo>
                  <a:pt x="121919" y="68580"/>
                </a:lnTo>
                <a:lnTo>
                  <a:pt x="121919" y="83821"/>
                </a:lnTo>
                <a:lnTo>
                  <a:pt x="76198" y="83821"/>
                </a:lnTo>
                <a:lnTo>
                  <a:pt x="76198" y="68580"/>
                </a:lnTo>
                <a:lnTo>
                  <a:pt x="80008" y="68580"/>
                </a:lnTo>
                <a:cubicBezTo>
                  <a:pt x="86342" y="68580"/>
                  <a:pt x="91439" y="63485"/>
                  <a:pt x="91439" y="57151"/>
                </a:cubicBezTo>
                <a:cubicBezTo>
                  <a:pt x="91439" y="50816"/>
                  <a:pt x="86342" y="45721"/>
                  <a:pt x="80008" y="45721"/>
                </a:cubicBezTo>
                <a:lnTo>
                  <a:pt x="76198" y="45721"/>
                </a:lnTo>
                <a:lnTo>
                  <a:pt x="76198" y="22862"/>
                </a:lnTo>
                <a:lnTo>
                  <a:pt x="121919" y="22862"/>
                </a:lnTo>
                <a:lnTo>
                  <a:pt x="121919" y="45721"/>
                </a:lnTo>
                <a:moveTo>
                  <a:pt x="60959" y="45721"/>
                </a:moveTo>
                <a:lnTo>
                  <a:pt x="57149" y="45721"/>
                </a:lnTo>
                <a:cubicBezTo>
                  <a:pt x="50815" y="45721"/>
                  <a:pt x="45718" y="50816"/>
                  <a:pt x="45718" y="57151"/>
                </a:cubicBezTo>
                <a:cubicBezTo>
                  <a:pt x="45718" y="63485"/>
                  <a:pt x="50815" y="68580"/>
                  <a:pt x="57149" y="68580"/>
                </a:cubicBezTo>
                <a:lnTo>
                  <a:pt x="60959" y="68580"/>
                </a:lnTo>
                <a:lnTo>
                  <a:pt x="60959" y="83821"/>
                </a:lnTo>
                <a:lnTo>
                  <a:pt x="22859" y="83821"/>
                </a:lnTo>
                <a:lnTo>
                  <a:pt x="22859" y="30481"/>
                </a:lnTo>
                <a:cubicBezTo>
                  <a:pt x="22859" y="26290"/>
                  <a:pt x="26288" y="22862"/>
                  <a:pt x="30480" y="22862"/>
                </a:cubicBezTo>
                <a:lnTo>
                  <a:pt x="60959" y="22862"/>
                </a:lnTo>
                <a:lnTo>
                  <a:pt x="60959" y="45721"/>
                </a:lnTo>
                <a:moveTo>
                  <a:pt x="22859" y="182879"/>
                </a:moveTo>
                <a:lnTo>
                  <a:pt x="22859" y="99059"/>
                </a:lnTo>
                <a:lnTo>
                  <a:pt x="60959" y="99059"/>
                </a:lnTo>
                <a:lnTo>
                  <a:pt x="60959" y="110489"/>
                </a:lnTo>
                <a:lnTo>
                  <a:pt x="57149" y="110489"/>
                </a:lnTo>
                <a:cubicBezTo>
                  <a:pt x="50815" y="110489"/>
                  <a:pt x="45718" y="115584"/>
                  <a:pt x="45718" y="121918"/>
                </a:cubicBezTo>
                <a:cubicBezTo>
                  <a:pt x="45718" y="128253"/>
                  <a:pt x="50815" y="133348"/>
                  <a:pt x="57149" y="133348"/>
                </a:cubicBezTo>
                <a:lnTo>
                  <a:pt x="60959" y="133348"/>
                </a:lnTo>
                <a:lnTo>
                  <a:pt x="60959" y="144778"/>
                </a:lnTo>
                <a:lnTo>
                  <a:pt x="57149" y="144778"/>
                </a:lnTo>
                <a:cubicBezTo>
                  <a:pt x="50815" y="144778"/>
                  <a:pt x="45718" y="149873"/>
                  <a:pt x="45718" y="156207"/>
                </a:cubicBezTo>
                <a:cubicBezTo>
                  <a:pt x="45718" y="162542"/>
                  <a:pt x="50815" y="167637"/>
                  <a:pt x="57149" y="167637"/>
                </a:cubicBezTo>
                <a:lnTo>
                  <a:pt x="60959" y="167637"/>
                </a:lnTo>
                <a:lnTo>
                  <a:pt x="60959" y="190497"/>
                </a:lnTo>
                <a:lnTo>
                  <a:pt x="30480" y="190497"/>
                </a:lnTo>
                <a:cubicBezTo>
                  <a:pt x="26288" y="190497"/>
                  <a:pt x="22859" y="187068"/>
                  <a:pt x="22859" y="182878"/>
                </a:cubicBezTo>
                <a:lnTo>
                  <a:pt x="22859" y="182879"/>
                </a:lnTo>
                <a:moveTo>
                  <a:pt x="76201" y="167639"/>
                </a:moveTo>
                <a:lnTo>
                  <a:pt x="80011" y="167639"/>
                </a:lnTo>
                <a:cubicBezTo>
                  <a:pt x="86345" y="167639"/>
                  <a:pt x="91442" y="162544"/>
                  <a:pt x="91442" y="156209"/>
                </a:cubicBezTo>
                <a:cubicBezTo>
                  <a:pt x="91442" y="149875"/>
                  <a:pt x="86345" y="144780"/>
                  <a:pt x="80011" y="144780"/>
                </a:cubicBezTo>
                <a:lnTo>
                  <a:pt x="76201" y="144780"/>
                </a:lnTo>
                <a:lnTo>
                  <a:pt x="76201" y="133350"/>
                </a:lnTo>
                <a:lnTo>
                  <a:pt x="80011" y="133350"/>
                </a:lnTo>
                <a:cubicBezTo>
                  <a:pt x="86345" y="133350"/>
                  <a:pt x="91442" y="128255"/>
                  <a:pt x="91442" y="121920"/>
                </a:cubicBezTo>
                <a:cubicBezTo>
                  <a:pt x="91442" y="115585"/>
                  <a:pt x="86345" y="110490"/>
                  <a:pt x="80011" y="110490"/>
                </a:cubicBezTo>
                <a:lnTo>
                  <a:pt x="76201" y="110490"/>
                </a:lnTo>
                <a:lnTo>
                  <a:pt x="76201" y="99061"/>
                </a:lnTo>
                <a:lnTo>
                  <a:pt x="121922" y="99061"/>
                </a:lnTo>
                <a:lnTo>
                  <a:pt x="121922" y="110490"/>
                </a:lnTo>
                <a:lnTo>
                  <a:pt x="118111" y="110490"/>
                </a:lnTo>
                <a:cubicBezTo>
                  <a:pt x="111777" y="110490"/>
                  <a:pt x="106680" y="115585"/>
                  <a:pt x="106680" y="121920"/>
                </a:cubicBezTo>
                <a:cubicBezTo>
                  <a:pt x="106680" y="128255"/>
                  <a:pt x="111777" y="133350"/>
                  <a:pt x="118111" y="133350"/>
                </a:cubicBezTo>
                <a:lnTo>
                  <a:pt x="121922" y="133350"/>
                </a:lnTo>
                <a:lnTo>
                  <a:pt x="121922" y="144780"/>
                </a:lnTo>
                <a:lnTo>
                  <a:pt x="118111" y="144780"/>
                </a:lnTo>
                <a:cubicBezTo>
                  <a:pt x="111777" y="144780"/>
                  <a:pt x="106680" y="149875"/>
                  <a:pt x="106680" y="156209"/>
                </a:cubicBezTo>
                <a:cubicBezTo>
                  <a:pt x="106680" y="162544"/>
                  <a:pt x="111777" y="167639"/>
                  <a:pt x="118111" y="167639"/>
                </a:cubicBezTo>
                <a:lnTo>
                  <a:pt x="121922" y="167639"/>
                </a:lnTo>
                <a:lnTo>
                  <a:pt x="121922" y="190498"/>
                </a:lnTo>
                <a:lnTo>
                  <a:pt x="76201" y="190498"/>
                </a:lnTo>
                <a:lnTo>
                  <a:pt x="76201" y="167639"/>
                </a:lnTo>
                <a:moveTo>
                  <a:pt x="137160" y="133350"/>
                </a:moveTo>
                <a:lnTo>
                  <a:pt x="140970" y="133350"/>
                </a:lnTo>
                <a:cubicBezTo>
                  <a:pt x="147304" y="133350"/>
                  <a:pt x="152401" y="128255"/>
                  <a:pt x="152401" y="121920"/>
                </a:cubicBezTo>
                <a:cubicBezTo>
                  <a:pt x="152401" y="115586"/>
                  <a:pt x="147304" y="110491"/>
                  <a:pt x="140970" y="110491"/>
                </a:cubicBezTo>
                <a:lnTo>
                  <a:pt x="137160" y="110491"/>
                </a:lnTo>
                <a:lnTo>
                  <a:pt x="137160" y="99061"/>
                </a:lnTo>
                <a:lnTo>
                  <a:pt x="198119" y="99061"/>
                </a:lnTo>
                <a:lnTo>
                  <a:pt x="198119" y="144782"/>
                </a:lnTo>
                <a:lnTo>
                  <a:pt x="194309" y="144782"/>
                </a:lnTo>
                <a:cubicBezTo>
                  <a:pt x="187975" y="144782"/>
                  <a:pt x="182878" y="149877"/>
                  <a:pt x="182878" y="156212"/>
                </a:cubicBezTo>
                <a:cubicBezTo>
                  <a:pt x="182878" y="162546"/>
                  <a:pt x="187975" y="167641"/>
                  <a:pt x="194309" y="167641"/>
                </a:cubicBezTo>
                <a:lnTo>
                  <a:pt x="198119" y="167641"/>
                </a:lnTo>
                <a:lnTo>
                  <a:pt x="198119" y="190501"/>
                </a:lnTo>
                <a:lnTo>
                  <a:pt x="137160" y="190501"/>
                </a:lnTo>
                <a:lnTo>
                  <a:pt x="137160" y="167641"/>
                </a:lnTo>
                <a:lnTo>
                  <a:pt x="140970" y="167641"/>
                </a:lnTo>
                <a:cubicBezTo>
                  <a:pt x="147304" y="167641"/>
                  <a:pt x="152401" y="162546"/>
                  <a:pt x="152401" y="156212"/>
                </a:cubicBezTo>
                <a:cubicBezTo>
                  <a:pt x="152401" y="149877"/>
                  <a:pt x="147304" y="144782"/>
                  <a:pt x="140970" y="144782"/>
                </a:cubicBezTo>
                <a:lnTo>
                  <a:pt x="137160" y="144782"/>
                </a:lnTo>
                <a:lnTo>
                  <a:pt x="137160" y="133350"/>
                </a:lnTo>
                <a:moveTo>
                  <a:pt x="213361" y="167639"/>
                </a:moveTo>
                <a:lnTo>
                  <a:pt x="217171" y="167639"/>
                </a:lnTo>
                <a:cubicBezTo>
                  <a:pt x="223505" y="167639"/>
                  <a:pt x="228602" y="162544"/>
                  <a:pt x="228602" y="156209"/>
                </a:cubicBezTo>
                <a:cubicBezTo>
                  <a:pt x="228602" y="149875"/>
                  <a:pt x="223505" y="144780"/>
                  <a:pt x="217171" y="144780"/>
                </a:cubicBezTo>
                <a:lnTo>
                  <a:pt x="213361" y="144780"/>
                </a:lnTo>
                <a:lnTo>
                  <a:pt x="213361" y="99059"/>
                </a:lnTo>
                <a:lnTo>
                  <a:pt x="251461" y="99059"/>
                </a:lnTo>
                <a:lnTo>
                  <a:pt x="251461" y="182879"/>
                </a:lnTo>
                <a:cubicBezTo>
                  <a:pt x="251461" y="187070"/>
                  <a:pt x="248032" y="190498"/>
                  <a:pt x="243840" y="190498"/>
                </a:cubicBezTo>
                <a:lnTo>
                  <a:pt x="213361" y="190498"/>
                </a:lnTo>
                <a:lnTo>
                  <a:pt x="213361" y="167639"/>
                </a:lnTo>
                <a:moveTo>
                  <a:pt x="30480" y="0"/>
                </a:moveTo>
                <a:cubicBezTo>
                  <a:pt x="13669" y="0"/>
                  <a:pt x="0" y="13668"/>
                  <a:pt x="0" y="30481"/>
                </a:cubicBezTo>
                <a:lnTo>
                  <a:pt x="0" y="182882"/>
                </a:lnTo>
                <a:cubicBezTo>
                  <a:pt x="0" y="199692"/>
                  <a:pt x="13669" y="213362"/>
                  <a:pt x="30480" y="213362"/>
                </a:cubicBezTo>
                <a:lnTo>
                  <a:pt x="243840" y="213362"/>
                </a:lnTo>
                <a:cubicBezTo>
                  <a:pt x="260651" y="213362"/>
                  <a:pt x="274320" y="199694"/>
                  <a:pt x="274320" y="182882"/>
                </a:cubicBezTo>
                <a:lnTo>
                  <a:pt x="274320" y="30481"/>
                </a:lnTo>
                <a:cubicBezTo>
                  <a:pt x="274320" y="13670"/>
                  <a:pt x="260651" y="0"/>
                  <a:pt x="243840" y="0"/>
                </a:cubicBezTo>
                <a:lnTo>
                  <a:pt x="30480" y="0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694372" y="1682619"/>
            <a:ext cx="257175" cy="274320"/>
          </a:xfrm>
          <a:custGeom>
            <a:avLst/>
            <a:gdLst/>
            <a:ahLst/>
            <a:cxnLst/>
            <a:rect l="l" t="t" r="r" b="b"/>
            <a:pathLst>
              <a:path w="257175" h="274320">
                <a:moveTo>
                  <a:pt x="128588" y="25718"/>
                </a:moveTo>
                <a:lnTo>
                  <a:pt x="222886" y="25718"/>
                </a:lnTo>
                <a:cubicBezTo>
                  <a:pt x="227600" y="25718"/>
                  <a:pt x="231458" y="29574"/>
                  <a:pt x="231458" y="34290"/>
                </a:cubicBezTo>
                <a:lnTo>
                  <a:pt x="231458" y="240030"/>
                </a:lnTo>
                <a:cubicBezTo>
                  <a:pt x="231458" y="244746"/>
                  <a:pt x="227600" y="248603"/>
                  <a:pt x="222886" y="248603"/>
                </a:cubicBezTo>
                <a:lnTo>
                  <a:pt x="128587" y="248603"/>
                </a:lnTo>
                <a:lnTo>
                  <a:pt x="128588" y="25718"/>
                </a:lnTo>
                <a:moveTo>
                  <a:pt x="102870" y="25718"/>
                </a:moveTo>
                <a:lnTo>
                  <a:pt x="102870" y="248602"/>
                </a:lnTo>
                <a:lnTo>
                  <a:pt x="68581" y="248602"/>
                </a:lnTo>
                <a:cubicBezTo>
                  <a:pt x="63867" y="248602"/>
                  <a:pt x="60009" y="244746"/>
                  <a:pt x="60009" y="240030"/>
                </a:cubicBezTo>
                <a:lnTo>
                  <a:pt x="60009" y="222885"/>
                </a:lnTo>
                <a:lnTo>
                  <a:pt x="72868" y="222885"/>
                </a:lnTo>
                <a:cubicBezTo>
                  <a:pt x="79994" y="222885"/>
                  <a:pt x="85727" y="217152"/>
                  <a:pt x="85727" y="210028"/>
                </a:cubicBezTo>
                <a:cubicBezTo>
                  <a:pt x="85727" y="202901"/>
                  <a:pt x="79994" y="197170"/>
                  <a:pt x="72868" y="197170"/>
                </a:cubicBezTo>
                <a:lnTo>
                  <a:pt x="60009" y="197170"/>
                </a:lnTo>
                <a:lnTo>
                  <a:pt x="60009" y="150023"/>
                </a:lnTo>
                <a:lnTo>
                  <a:pt x="72868" y="150023"/>
                </a:lnTo>
                <a:cubicBezTo>
                  <a:pt x="79994" y="150023"/>
                  <a:pt x="85727" y="144289"/>
                  <a:pt x="85727" y="137165"/>
                </a:cubicBezTo>
                <a:cubicBezTo>
                  <a:pt x="85727" y="130039"/>
                  <a:pt x="79994" y="124308"/>
                  <a:pt x="72868" y="124308"/>
                </a:cubicBezTo>
                <a:lnTo>
                  <a:pt x="60009" y="124308"/>
                </a:lnTo>
                <a:lnTo>
                  <a:pt x="60009" y="77161"/>
                </a:lnTo>
                <a:lnTo>
                  <a:pt x="72868" y="77161"/>
                </a:lnTo>
                <a:cubicBezTo>
                  <a:pt x="79994" y="77161"/>
                  <a:pt x="85727" y="71427"/>
                  <a:pt x="85727" y="64303"/>
                </a:cubicBezTo>
                <a:cubicBezTo>
                  <a:pt x="85727" y="57176"/>
                  <a:pt x="79994" y="51446"/>
                  <a:pt x="72868" y="51446"/>
                </a:cubicBezTo>
                <a:lnTo>
                  <a:pt x="60009" y="51446"/>
                </a:lnTo>
                <a:lnTo>
                  <a:pt x="60009" y="34301"/>
                </a:lnTo>
                <a:cubicBezTo>
                  <a:pt x="60009" y="29585"/>
                  <a:pt x="63867" y="25728"/>
                  <a:pt x="68581" y="25728"/>
                </a:cubicBezTo>
                <a:lnTo>
                  <a:pt x="102870" y="25718"/>
                </a:lnTo>
                <a:moveTo>
                  <a:pt x="34289" y="222885"/>
                </a:moveTo>
                <a:lnTo>
                  <a:pt x="34289" y="240030"/>
                </a:lnTo>
                <a:cubicBezTo>
                  <a:pt x="34289" y="258944"/>
                  <a:pt x="49666" y="274320"/>
                  <a:pt x="68578" y="274320"/>
                </a:cubicBezTo>
                <a:lnTo>
                  <a:pt x="222883" y="274320"/>
                </a:lnTo>
                <a:cubicBezTo>
                  <a:pt x="241796" y="274320"/>
                  <a:pt x="257172" y="258944"/>
                  <a:pt x="257172" y="240030"/>
                </a:cubicBezTo>
                <a:lnTo>
                  <a:pt x="257172" y="34290"/>
                </a:lnTo>
                <a:cubicBezTo>
                  <a:pt x="257172" y="15376"/>
                  <a:pt x="241796" y="0"/>
                  <a:pt x="222883" y="0"/>
                </a:cubicBezTo>
                <a:lnTo>
                  <a:pt x="68578" y="0"/>
                </a:lnTo>
                <a:cubicBezTo>
                  <a:pt x="49666" y="0"/>
                  <a:pt x="34289" y="15376"/>
                  <a:pt x="34289" y="34290"/>
                </a:cubicBezTo>
                <a:lnTo>
                  <a:pt x="34289" y="51435"/>
                </a:lnTo>
                <a:lnTo>
                  <a:pt x="12859" y="51435"/>
                </a:lnTo>
                <a:cubicBezTo>
                  <a:pt x="5732" y="51435"/>
                  <a:pt x="0" y="57168"/>
                  <a:pt x="0" y="64295"/>
                </a:cubicBezTo>
                <a:cubicBezTo>
                  <a:pt x="0" y="71422"/>
                  <a:pt x="5732" y="77155"/>
                  <a:pt x="12859" y="77155"/>
                </a:cubicBezTo>
                <a:lnTo>
                  <a:pt x="34289" y="77155"/>
                </a:lnTo>
                <a:lnTo>
                  <a:pt x="34289" y="124305"/>
                </a:lnTo>
                <a:lnTo>
                  <a:pt x="12859" y="124305"/>
                </a:lnTo>
                <a:cubicBezTo>
                  <a:pt x="5732" y="124305"/>
                  <a:pt x="0" y="130039"/>
                  <a:pt x="0" y="137165"/>
                </a:cubicBezTo>
                <a:cubicBezTo>
                  <a:pt x="0" y="144292"/>
                  <a:pt x="5732" y="150025"/>
                  <a:pt x="12859" y="150025"/>
                </a:cubicBezTo>
                <a:lnTo>
                  <a:pt x="34289" y="150025"/>
                </a:lnTo>
                <a:lnTo>
                  <a:pt x="34289" y="197176"/>
                </a:lnTo>
                <a:lnTo>
                  <a:pt x="12859" y="197176"/>
                </a:lnTo>
                <a:cubicBezTo>
                  <a:pt x="5732" y="197176"/>
                  <a:pt x="0" y="202909"/>
                  <a:pt x="0" y="210036"/>
                </a:cubicBezTo>
                <a:cubicBezTo>
                  <a:pt x="0" y="217162"/>
                  <a:pt x="5732" y="222896"/>
                  <a:pt x="12859" y="222896"/>
                </a:cubicBezTo>
                <a:lnTo>
                  <a:pt x="34289" y="222885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1" y="6200512"/>
            <a:ext cx="8991600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8991602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111725" r="-111725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548640" y="548639"/>
            <a:ext cx="8092439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Extended Knowledge</a:t>
            </a:r>
            <a:endParaRPr lang="en-US" sz="2400" dirty="0"/>
          </a:p>
        </p:txBody>
      </p:sp>
      <p:sp>
        <p:nvSpPr>
          <p:cNvPr id="14" name="Text 12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Introduction to Storytelling with Counting and Rhymes</a:t>
            </a:r>
            <a:endParaRPr lang="en-US" sz="800" dirty="0"/>
          </a:p>
        </p:txBody>
      </p:sp>
      <p:sp>
        <p:nvSpPr>
          <p:cNvPr id="15" name="Text 13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11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7726679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1331758" y="5460737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Incorporating visual aids and props can make storytelling more interactive.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approach enhances the engagement and learning experience for young learners.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1331758" y="5128505"/>
            <a:ext cx="6858000" cy="2215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Enhancing Storytelling with Visual Aids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1331758" y="3943862"/>
            <a:ext cx="6858000" cy="2215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Contextualizing Stories for Engagement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1331758" y="4276094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63"/>
              </a:spcBef>
              <a:buNone/>
            </a:pPr>
            <a:r>
              <a:rPr lang="en-US" sz="1208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Understanding the context in which stories are told is vital.</a:t>
            </a:r>
            <a:endParaRPr lang="en-US" sz="1208" dirty="0"/>
          </a:p>
          <a:p>
            <a:pPr algn="l" marL="0" indent="0">
              <a:lnSpc>
                <a:spcPct val="90000"/>
              </a:lnSpc>
              <a:spcBef>
                <a:spcPts val="863"/>
              </a:spcBef>
              <a:buNone/>
            </a:pPr>
            <a:r>
              <a:rPr lang="en-US" sz="1208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Stories reflecting everyday experiences or interests are more engaging and relatable for 6-year-olds.</a:t>
            </a:r>
            <a:endParaRPr lang="en-US" sz="1208" dirty="0"/>
          </a:p>
        </p:txBody>
      </p:sp>
      <p:sp>
        <p:nvSpPr>
          <p:cNvPr id="21" name="Text 19"/>
          <p:cNvSpPr/>
          <p:nvPr/>
        </p:nvSpPr>
        <p:spPr>
          <a:xfrm>
            <a:off x="1331758" y="2773297"/>
            <a:ext cx="6858000" cy="2215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Counting in Stories</a:t>
            </a:r>
            <a:endParaRPr lang="en-US" sz="1600" dirty="0"/>
          </a:p>
        </p:txBody>
      </p:sp>
      <p:sp>
        <p:nvSpPr>
          <p:cNvPr id="22" name="Text 20"/>
          <p:cNvSpPr/>
          <p:nvPr/>
        </p:nvSpPr>
        <p:spPr>
          <a:xfrm>
            <a:off x="1331758" y="3105529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Incorporating counting into stories can be done through numerical sequences.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Characters in the story count objects or perform actions a certain number of times.</a:t>
            </a:r>
            <a:endParaRPr lang="en-US" sz="1400" dirty="0"/>
          </a:p>
        </p:txBody>
      </p:sp>
      <p:sp>
        <p:nvSpPr>
          <p:cNvPr id="23" name="Text 21"/>
          <p:cNvSpPr/>
          <p:nvPr/>
        </p:nvSpPr>
        <p:spPr>
          <a:xfrm>
            <a:off x="1331758" y="1561626"/>
            <a:ext cx="6858000" cy="2215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Rhyming Patterns in Storytelling</a:t>
            </a:r>
            <a:endParaRPr lang="en-US" sz="1600" dirty="0"/>
          </a:p>
        </p:txBody>
      </p:sp>
      <p:sp>
        <p:nvSpPr>
          <p:cNvPr id="24" name="Text 22"/>
          <p:cNvSpPr/>
          <p:nvPr/>
        </p:nvSpPr>
        <p:spPr>
          <a:xfrm>
            <a:off x="1331758" y="1893858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794"/>
              </a:spcBef>
              <a:buNone/>
            </a:pPr>
            <a:r>
              <a:rPr lang="en-US" sz="1112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Rhymes not only make stories more engaging and fun but also help children develop phonological awareness.</a:t>
            </a:r>
            <a:endParaRPr lang="en-US" sz="1112" dirty="0"/>
          </a:p>
          <a:p>
            <a:pPr algn="l" marL="0" indent="0">
              <a:lnSpc>
                <a:spcPct val="90000"/>
              </a:lnSpc>
              <a:spcBef>
                <a:spcPts val="794"/>
              </a:spcBef>
              <a:buNone/>
            </a:pPr>
            <a:r>
              <a:rPr lang="en-US" sz="1112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skill is crucial for reading and writing development in young learners.</a:t>
            </a:r>
            <a:endParaRPr lang="en-US" sz="111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6200512"/>
            <a:ext cx="9448800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39" y="3835700"/>
            <a:ext cx="2743200" cy="2286000"/>
          </a:xfrm>
          <a:custGeom>
            <a:avLst/>
            <a:gdLst/>
            <a:ahLst/>
            <a:cxnLst/>
            <a:rect l="l" t="t" r="r" b="b"/>
            <a:pathLst>
              <a:path w="2743200" h="2286000">
                <a:moveTo>
                  <a:pt x="64109" y="2286000"/>
                </a:moveTo>
                <a:cubicBezTo>
                  <a:pt x="28694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21" y="0"/>
                  <a:pt x="64109" y="0"/>
                </a:cubicBezTo>
                <a:lnTo>
                  <a:pt x="2679064" y="0"/>
                </a:lnTo>
                <a:cubicBezTo>
                  <a:pt x="2714479" y="0"/>
                  <a:pt x="2743173" y="28712"/>
                  <a:pt x="2743173" y="64122"/>
                </a:cubicBezTo>
                <a:lnTo>
                  <a:pt x="2743173" y="2221878"/>
                </a:lnTo>
                <a:cubicBezTo>
                  <a:pt x="2743173" y="2257288"/>
                  <a:pt x="2714451" y="2286000"/>
                  <a:pt x="2679037" y="2286000"/>
                </a:cubicBezTo>
                <a:lnTo>
                  <a:pt x="64109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548639" y="1388232"/>
            <a:ext cx="2743200" cy="2286000"/>
          </a:xfrm>
          <a:custGeom>
            <a:avLst/>
            <a:gdLst/>
            <a:ahLst/>
            <a:cxnLst/>
            <a:rect l="l" t="t" r="r" b="b"/>
            <a:pathLst>
              <a:path w="2743200" h="2286000">
                <a:moveTo>
                  <a:pt x="64109" y="2286000"/>
                </a:moveTo>
                <a:cubicBezTo>
                  <a:pt x="28694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21" y="0"/>
                  <a:pt x="64109" y="0"/>
                </a:cubicBezTo>
                <a:lnTo>
                  <a:pt x="2679064" y="0"/>
                </a:lnTo>
                <a:cubicBezTo>
                  <a:pt x="2714479" y="0"/>
                  <a:pt x="2743173" y="28712"/>
                  <a:pt x="2743173" y="64122"/>
                </a:cubicBezTo>
                <a:lnTo>
                  <a:pt x="2743173" y="2221878"/>
                </a:lnTo>
                <a:cubicBezTo>
                  <a:pt x="2743173" y="2257288"/>
                  <a:pt x="2714451" y="2286000"/>
                  <a:pt x="2679037" y="2286000"/>
                </a:cubicBezTo>
                <a:lnTo>
                  <a:pt x="64109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3475297" y="1388232"/>
            <a:ext cx="2743200" cy="2286000"/>
          </a:xfrm>
          <a:custGeom>
            <a:avLst/>
            <a:gdLst/>
            <a:ahLst/>
            <a:cxnLst/>
            <a:rect l="l" t="t" r="r" b="b"/>
            <a:pathLst>
              <a:path w="2743200" h="2286000">
                <a:moveTo>
                  <a:pt x="64109" y="2286000"/>
                </a:moveTo>
                <a:cubicBezTo>
                  <a:pt x="28694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21" y="0"/>
                  <a:pt x="64109" y="0"/>
                </a:cubicBezTo>
                <a:lnTo>
                  <a:pt x="2679064" y="0"/>
                </a:lnTo>
                <a:cubicBezTo>
                  <a:pt x="2714479" y="0"/>
                  <a:pt x="2743173" y="28712"/>
                  <a:pt x="2743173" y="64122"/>
                </a:cubicBezTo>
                <a:lnTo>
                  <a:pt x="2743173" y="2221878"/>
                </a:lnTo>
                <a:cubicBezTo>
                  <a:pt x="2743173" y="2257288"/>
                  <a:pt x="2714451" y="2286000"/>
                  <a:pt x="2679037" y="2286000"/>
                </a:cubicBezTo>
                <a:lnTo>
                  <a:pt x="64109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401955" y="1410468"/>
            <a:ext cx="2743200" cy="2286000"/>
          </a:xfrm>
          <a:custGeom>
            <a:avLst/>
            <a:gdLst/>
            <a:ahLst/>
            <a:cxnLst/>
            <a:rect l="l" t="t" r="r" b="b"/>
            <a:pathLst>
              <a:path w="2743200" h="2286000">
                <a:moveTo>
                  <a:pt x="64109" y="2286000"/>
                </a:moveTo>
                <a:cubicBezTo>
                  <a:pt x="28694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21" y="0"/>
                  <a:pt x="64109" y="0"/>
                </a:cubicBezTo>
                <a:lnTo>
                  <a:pt x="2679064" y="0"/>
                </a:lnTo>
                <a:cubicBezTo>
                  <a:pt x="2714479" y="0"/>
                  <a:pt x="2743173" y="28712"/>
                  <a:pt x="2743173" y="64122"/>
                </a:cubicBezTo>
                <a:lnTo>
                  <a:pt x="2743173" y="2221878"/>
                </a:lnTo>
                <a:cubicBezTo>
                  <a:pt x="2743173" y="2257288"/>
                  <a:pt x="2714451" y="2286000"/>
                  <a:pt x="2679037" y="2286000"/>
                </a:cubicBezTo>
                <a:lnTo>
                  <a:pt x="64109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3475297" y="3835700"/>
            <a:ext cx="2743200" cy="2286000"/>
          </a:xfrm>
          <a:custGeom>
            <a:avLst/>
            <a:gdLst/>
            <a:ahLst/>
            <a:cxnLst/>
            <a:rect l="l" t="t" r="r" b="b"/>
            <a:pathLst>
              <a:path w="2743200" h="2286000">
                <a:moveTo>
                  <a:pt x="64109" y="2286000"/>
                </a:moveTo>
                <a:cubicBezTo>
                  <a:pt x="28694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21" y="0"/>
                  <a:pt x="64109" y="0"/>
                </a:cubicBezTo>
                <a:lnTo>
                  <a:pt x="2679064" y="0"/>
                </a:lnTo>
                <a:cubicBezTo>
                  <a:pt x="2714479" y="0"/>
                  <a:pt x="2743173" y="28712"/>
                  <a:pt x="2743173" y="64122"/>
                </a:cubicBezTo>
                <a:lnTo>
                  <a:pt x="2743173" y="2221878"/>
                </a:lnTo>
                <a:cubicBezTo>
                  <a:pt x="2743173" y="2257288"/>
                  <a:pt x="2714451" y="2286000"/>
                  <a:pt x="2679037" y="2286000"/>
                </a:cubicBezTo>
                <a:lnTo>
                  <a:pt x="64109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Introduction to Storytelling with Counting and Rhymes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12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8229600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9448800" y="0"/>
            <a:ext cx="2743200" cy="6857998"/>
          </a:xfrm>
          <a:prstGeom prst="rect">
            <a:avLst/>
          </a:prstGeom>
          <a:blipFill>
            <a:blip r:embed="rId1"/>
            <a:srcRect/>
            <a:stretch>
              <a:fillRect l="-116667" r="-116667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548640" y="548639"/>
            <a:ext cx="8595360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Common Errors and Misconceptions</a:t>
            </a:r>
            <a:endParaRPr lang="en-US" sz="2400" dirty="0"/>
          </a:p>
        </p:txBody>
      </p:sp>
      <p:sp>
        <p:nvSpPr>
          <p:cNvPr id="14" name="Text 12"/>
          <p:cNvSpPr/>
          <p:nvPr/>
        </p:nvSpPr>
        <p:spPr>
          <a:xfrm>
            <a:off x="3658177" y="4479509"/>
            <a:ext cx="23774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Oversight of making the learning experience fun and engaging, leading to a lack of interest and participation from students.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can result in reduced effectiveness of storytelling as a teaching tool.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3658177" y="4012777"/>
            <a:ext cx="2377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Lack of Engagement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731519" y="4479509"/>
            <a:ext cx="23774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Struggling with the concept of storytelling itself, finding it hard to structure a narrative with a beginning, middle, and end.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makes it difficult to create engaging and complete stories.</a:t>
            </a:r>
            <a:endParaRPr lang="en-US" sz="1200" dirty="0"/>
          </a:p>
        </p:txBody>
      </p:sp>
      <p:sp>
        <p:nvSpPr>
          <p:cNvPr id="17" name="Text 15"/>
          <p:cNvSpPr/>
          <p:nvPr/>
        </p:nvSpPr>
        <p:spPr>
          <a:xfrm>
            <a:off x="731519" y="4012777"/>
            <a:ext cx="2377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Narrative Structuring Struggles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84835" y="2032041"/>
            <a:ext cx="23774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Belief that stories must be entirely original and not based on familiar tales or rhymes.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misconception can hinder creativity and the use of well-known frameworks.</a:t>
            </a:r>
            <a:endParaRPr lang="en-US" sz="1200" dirty="0"/>
          </a:p>
        </p:txBody>
      </p:sp>
      <p:sp>
        <p:nvSpPr>
          <p:cNvPr id="19" name="Text 17"/>
          <p:cNvSpPr/>
          <p:nvPr/>
        </p:nvSpPr>
        <p:spPr>
          <a:xfrm>
            <a:off x="6584835" y="1565309"/>
            <a:ext cx="2377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Originality Misconception</a:t>
            </a:r>
            <a:endParaRPr lang="en-US" sz="1200" dirty="0"/>
          </a:p>
        </p:txBody>
      </p:sp>
      <p:sp>
        <p:nvSpPr>
          <p:cNvPr id="20" name="Text 18"/>
          <p:cNvSpPr/>
          <p:nvPr/>
        </p:nvSpPr>
        <p:spPr>
          <a:xfrm>
            <a:off x="3658177" y="2032041"/>
            <a:ext cx="23774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Challenge in maintaining a consistent numerical sequence in a story.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often disrupts the logical flow and coherence of the narrative.</a:t>
            </a:r>
            <a:endParaRPr lang="en-US" sz="1200" dirty="0"/>
          </a:p>
        </p:txBody>
      </p:sp>
      <p:sp>
        <p:nvSpPr>
          <p:cNvPr id="21" name="Text 19"/>
          <p:cNvSpPr/>
          <p:nvPr/>
        </p:nvSpPr>
        <p:spPr>
          <a:xfrm>
            <a:off x="3658177" y="1565309"/>
            <a:ext cx="2377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Numerical Sequence Challenges</a:t>
            </a:r>
            <a:endParaRPr lang="en-US" sz="1200" dirty="0"/>
          </a:p>
        </p:txBody>
      </p:sp>
      <p:sp>
        <p:nvSpPr>
          <p:cNvPr id="22" name="Text 20"/>
          <p:cNvSpPr/>
          <p:nvPr/>
        </p:nvSpPr>
        <p:spPr>
          <a:xfrm>
            <a:off x="731519" y="2032041"/>
            <a:ext cx="23774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Difficulty in distinguishing between rhyming words and actual word meanings.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can lead to confusion in understanding the context of stories or rhymes.</a:t>
            </a:r>
            <a:endParaRPr lang="en-US" sz="1200" dirty="0"/>
          </a:p>
        </p:txBody>
      </p:sp>
      <p:sp>
        <p:nvSpPr>
          <p:cNvPr id="23" name="Text 21"/>
          <p:cNvSpPr/>
          <p:nvPr/>
        </p:nvSpPr>
        <p:spPr>
          <a:xfrm>
            <a:off x="731519" y="1565309"/>
            <a:ext cx="2377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Rhyming vs. Meaning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-1" y="6200512"/>
            <a:ext cx="1219199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10722957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838200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D0D0D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Introduction to Storytelling with Counting and Rhymes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554643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D0D0D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13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548640" y="548639"/>
            <a:ext cx="11049000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Common FAQs</a:t>
            </a:r>
            <a:endParaRPr lang="en-US" sz="2400" dirty="0"/>
          </a:p>
        </p:txBody>
      </p:sp>
      <p:sp>
        <p:nvSpPr>
          <p:cNvPr id="8" name="Text 6"/>
          <p:cNvSpPr/>
          <p:nvPr/>
        </p:nvSpPr>
        <p:spPr>
          <a:xfrm>
            <a:off x="9357365" y="2971645"/>
            <a:ext cx="192024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How can I make sure my child understands the difference between rhyming words and their meanings?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What if my child struggles with remembering the sequence of numbers in a story?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9357365" y="2368197"/>
            <a:ext cx="19202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Understanding Rhymes and Meanings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9403085" y="1759466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240030" y="137160"/>
                </a:moveTo>
                <a:cubicBezTo>
                  <a:pt x="240030" y="80368"/>
                  <a:pt x="193952" y="34290"/>
                  <a:pt x="137160" y="34290"/>
                </a:cubicBezTo>
                <a:cubicBezTo>
                  <a:pt x="80368" y="34290"/>
                  <a:pt x="34290" y="80368"/>
                  <a:pt x="34290" y="137160"/>
                </a:cubicBezTo>
                <a:lnTo>
                  <a:pt x="34290" y="262890"/>
                </a:lnTo>
                <a:cubicBezTo>
                  <a:pt x="34290" y="300753"/>
                  <a:pt x="65008" y="331470"/>
                  <a:pt x="102870" y="331470"/>
                </a:cubicBezTo>
                <a:cubicBezTo>
                  <a:pt x="140732" y="331470"/>
                  <a:pt x="171450" y="300753"/>
                  <a:pt x="171450" y="262890"/>
                </a:cubicBezTo>
                <a:cubicBezTo>
                  <a:pt x="171450" y="247389"/>
                  <a:pt x="179238" y="232459"/>
                  <a:pt x="192737" y="223743"/>
                </a:cubicBezTo>
                <a:cubicBezTo>
                  <a:pt x="221242" y="205382"/>
                  <a:pt x="240030" y="173451"/>
                  <a:pt x="240030" y="137160"/>
                </a:cubicBezTo>
                <a:lnTo>
                  <a:pt x="240030" y="137160"/>
                </a:lnTo>
                <a:moveTo>
                  <a:pt x="274320" y="137160"/>
                </a:moveTo>
                <a:cubicBezTo>
                  <a:pt x="274320" y="185594"/>
                  <a:pt x="249244" y="228172"/>
                  <a:pt x="211311" y="252532"/>
                </a:cubicBezTo>
                <a:cubicBezTo>
                  <a:pt x="207811" y="254818"/>
                  <a:pt x="205740" y="258676"/>
                  <a:pt x="205740" y="262890"/>
                </a:cubicBezTo>
                <a:cubicBezTo>
                  <a:pt x="205740" y="319682"/>
                  <a:pt x="159662" y="365760"/>
                  <a:pt x="102870" y="365760"/>
                </a:cubicBezTo>
                <a:cubicBezTo>
                  <a:pt x="46078" y="365760"/>
                  <a:pt x="0" y="319682"/>
                  <a:pt x="0" y="262890"/>
                </a:cubicBezTo>
                <a:lnTo>
                  <a:pt x="0" y="137160"/>
                </a:lnTo>
                <a:cubicBezTo>
                  <a:pt x="0" y="61437"/>
                  <a:pt x="61437" y="0"/>
                  <a:pt x="137160" y="0"/>
                </a:cubicBezTo>
                <a:cubicBezTo>
                  <a:pt x="212883" y="0"/>
                  <a:pt x="274320" y="61437"/>
                  <a:pt x="274320" y="137160"/>
                </a:cubicBezTo>
                <a:lnTo>
                  <a:pt x="274320" y="137160"/>
                </a:lnTo>
                <a:moveTo>
                  <a:pt x="91439" y="137160"/>
                </a:moveTo>
                <a:lnTo>
                  <a:pt x="91439" y="151589"/>
                </a:lnTo>
                <a:cubicBezTo>
                  <a:pt x="91439" y="153733"/>
                  <a:pt x="92654" y="155733"/>
                  <a:pt x="94583" y="156732"/>
                </a:cubicBezTo>
                <a:lnTo>
                  <a:pt x="104585" y="161732"/>
                </a:lnTo>
                <a:cubicBezTo>
                  <a:pt x="117516" y="168231"/>
                  <a:pt x="125658" y="181450"/>
                  <a:pt x="125658" y="195879"/>
                </a:cubicBezTo>
                <a:cubicBezTo>
                  <a:pt x="125658" y="207236"/>
                  <a:pt x="120657" y="217953"/>
                  <a:pt x="111942" y="225239"/>
                </a:cubicBezTo>
                <a:lnTo>
                  <a:pt x="85223" y="247528"/>
                </a:lnTo>
                <a:cubicBezTo>
                  <a:pt x="77937" y="253600"/>
                  <a:pt x="67148" y="252601"/>
                  <a:pt x="61077" y="245315"/>
                </a:cubicBezTo>
                <a:cubicBezTo>
                  <a:pt x="55004" y="238029"/>
                  <a:pt x="56005" y="227243"/>
                  <a:pt x="63291" y="221168"/>
                </a:cubicBezTo>
                <a:lnTo>
                  <a:pt x="90010" y="198878"/>
                </a:lnTo>
                <a:cubicBezTo>
                  <a:pt x="90866" y="198165"/>
                  <a:pt x="91439" y="197020"/>
                  <a:pt x="91439" y="195879"/>
                </a:cubicBezTo>
                <a:cubicBezTo>
                  <a:pt x="91439" y="194379"/>
                  <a:pt x="90583" y="193023"/>
                  <a:pt x="89297" y="192379"/>
                </a:cubicBezTo>
                <a:lnTo>
                  <a:pt x="79295" y="187379"/>
                </a:lnTo>
                <a:cubicBezTo>
                  <a:pt x="65722" y="180594"/>
                  <a:pt x="57149" y="166732"/>
                  <a:pt x="57149" y="151589"/>
                </a:cubicBezTo>
                <a:lnTo>
                  <a:pt x="57149" y="137160"/>
                </a:lnTo>
                <a:cubicBezTo>
                  <a:pt x="57149" y="92940"/>
                  <a:pt x="92940" y="57150"/>
                  <a:pt x="137160" y="57150"/>
                </a:cubicBezTo>
                <a:cubicBezTo>
                  <a:pt x="181380" y="57150"/>
                  <a:pt x="217171" y="92940"/>
                  <a:pt x="217171" y="137160"/>
                </a:cubicBezTo>
                <a:lnTo>
                  <a:pt x="217171" y="142877"/>
                </a:lnTo>
                <a:cubicBezTo>
                  <a:pt x="217171" y="152379"/>
                  <a:pt x="209528" y="160024"/>
                  <a:pt x="200026" y="160024"/>
                </a:cubicBezTo>
                <a:cubicBezTo>
                  <a:pt x="190524" y="160024"/>
                  <a:pt x="182881" y="152379"/>
                  <a:pt x="182881" y="142880"/>
                </a:cubicBezTo>
                <a:lnTo>
                  <a:pt x="182881" y="137167"/>
                </a:lnTo>
                <a:cubicBezTo>
                  <a:pt x="182881" y="111948"/>
                  <a:pt x="162378" y="91447"/>
                  <a:pt x="137160" y="91447"/>
                </a:cubicBezTo>
                <a:cubicBezTo>
                  <a:pt x="111942" y="91447"/>
                  <a:pt x="91439" y="111948"/>
                  <a:pt x="91439" y="137167"/>
                </a:cubicBezTo>
                <a:lnTo>
                  <a:pt x="91439" y="137160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155184" y="2971645"/>
            <a:ext cx="192024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How can I help my child create their own simple stories with counting and rhymes?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What is the best way to introduce the concept of rhyming to 6-year-olds?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7155184" y="2368197"/>
            <a:ext cx="19202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Encouraging Creativity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7212334" y="1759466"/>
            <a:ext cx="251460" cy="365760"/>
          </a:xfrm>
          <a:custGeom>
            <a:avLst/>
            <a:gdLst/>
            <a:ahLst/>
            <a:cxnLst/>
            <a:rect l="l" t="t" r="r" b="b"/>
            <a:pathLst>
              <a:path w="251460" h="365760">
                <a:moveTo>
                  <a:pt x="200881" y="177807"/>
                </a:moveTo>
                <a:cubicBezTo>
                  <a:pt x="211168" y="163092"/>
                  <a:pt x="217168" y="145159"/>
                  <a:pt x="217168" y="125730"/>
                </a:cubicBezTo>
                <a:cubicBezTo>
                  <a:pt x="217168" y="75222"/>
                  <a:pt x="176236" y="34290"/>
                  <a:pt x="125727" y="34290"/>
                </a:cubicBezTo>
                <a:cubicBezTo>
                  <a:pt x="75222" y="34290"/>
                  <a:pt x="34286" y="75222"/>
                  <a:pt x="34286" y="125730"/>
                </a:cubicBezTo>
                <a:cubicBezTo>
                  <a:pt x="34286" y="145159"/>
                  <a:pt x="40286" y="163092"/>
                  <a:pt x="50574" y="177807"/>
                </a:cubicBezTo>
                <a:cubicBezTo>
                  <a:pt x="53216" y="181593"/>
                  <a:pt x="56360" y="185879"/>
                  <a:pt x="59717" y="190451"/>
                </a:cubicBezTo>
                <a:lnTo>
                  <a:pt x="59717" y="190451"/>
                </a:lnTo>
                <a:cubicBezTo>
                  <a:pt x="68933" y="203096"/>
                  <a:pt x="79934" y="218242"/>
                  <a:pt x="88149" y="233172"/>
                </a:cubicBezTo>
                <a:cubicBezTo>
                  <a:pt x="95580" y="246745"/>
                  <a:pt x="99364" y="260889"/>
                  <a:pt x="101223" y="274247"/>
                </a:cubicBezTo>
                <a:lnTo>
                  <a:pt x="66433" y="274320"/>
                </a:lnTo>
                <a:cubicBezTo>
                  <a:pt x="64862" y="265747"/>
                  <a:pt x="62219" y="257389"/>
                  <a:pt x="58004" y="249675"/>
                </a:cubicBezTo>
                <a:cubicBezTo>
                  <a:pt x="50931" y="236815"/>
                  <a:pt x="42145" y="224745"/>
                  <a:pt x="33359" y="212671"/>
                </a:cubicBezTo>
                <a:lnTo>
                  <a:pt x="33359" y="212671"/>
                </a:lnTo>
                <a:lnTo>
                  <a:pt x="33359" y="212671"/>
                </a:lnTo>
                <a:cubicBezTo>
                  <a:pt x="29645" y="207598"/>
                  <a:pt x="25928" y="202529"/>
                  <a:pt x="22357" y="197382"/>
                </a:cubicBezTo>
                <a:cubicBezTo>
                  <a:pt x="8283" y="177094"/>
                  <a:pt x="-3" y="152376"/>
                  <a:pt x="-3" y="125730"/>
                </a:cubicBezTo>
                <a:cubicBezTo>
                  <a:pt x="-3" y="56294"/>
                  <a:pt x="56289" y="0"/>
                  <a:pt x="125727" y="0"/>
                </a:cubicBezTo>
                <a:cubicBezTo>
                  <a:pt x="195166" y="0"/>
                  <a:pt x="251457" y="56294"/>
                  <a:pt x="251457" y="125730"/>
                </a:cubicBezTo>
                <a:cubicBezTo>
                  <a:pt x="251457" y="152376"/>
                  <a:pt x="243172" y="177094"/>
                  <a:pt x="229027" y="197382"/>
                </a:cubicBezTo>
                <a:cubicBezTo>
                  <a:pt x="225456" y="202525"/>
                  <a:pt x="221740" y="207598"/>
                  <a:pt x="218026" y="212671"/>
                </a:cubicBezTo>
                <a:lnTo>
                  <a:pt x="218026" y="212671"/>
                </a:lnTo>
                <a:lnTo>
                  <a:pt x="218026" y="212671"/>
                </a:lnTo>
                <a:cubicBezTo>
                  <a:pt x="209240" y="224672"/>
                  <a:pt x="200451" y="236745"/>
                  <a:pt x="193380" y="249675"/>
                </a:cubicBezTo>
                <a:cubicBezTo>
                  <a:pt x="189166" y="257389"/>
                  <a:pt x="186523" y="265750"/>
                  <a:pt x="184951" y="274320"/>
                </a:cubicBezTo>
                <a:lnTo>
                  <a:pt x="150232" y="274320"/>
                </a:lnTo>
                <a:cubicBezTo>
                  <a:pt x="152091" y="260962"/>
                  <a:pt x="155875" y="246745"/>
                  <a:pt x="163306" y="233245"/>
                </a:cubicBezTo>
                <a:cubicBezTo>
                  <a:pt x="171521" y="218315"/>
                  <a:pt x="182522" y="203169"/>
                  <a:pt x="191738" y="190524"/>
                </a:cubicBezTo>
                <a:lnTo>
                  <a:pt x="191738" y="190524"/>
                </a:lnTo>
                <a:lnTo>
                  <a:pt x="191738" y="190524"/>
                </a:lnTo>
                <a:lnTo>
                  <a:pt x="191738" y="190524"/>
                </a:lnTo>
                <a:cubicBezTo>
                  <a:pt x="195095" y="185952"/>
                  <a:pt x="198168" y="181666"/>
                  <a:pt x="200811" y="177880"/>
                </a:cubicBezTo>
                <a:lnTo>
                  <a:pt x="200881" y="177807"/>
                </a:lnTo>
              </a:path>
              <a:path w="251460" h="365760">
                <a:moveTo>
                  <a:pt x="125730" y="91440"/>
                </a:moveTo>
                <a:cubicBezTo>
                  <a:pt x="106800" y="91440"/>
                  <a:pt x="91441" y="106798"/>
                  <a:pt x="91441" y="125730"/>
                </a:cubicBezTo>
                <a:cubicBezTo>
                  <a:pt x="91441" y="132017"/>
                  <a:pt x="86299" y="137160"/>
                  <a:pt x="80012" y="137160"/>
                </a:cubicBezTo>
                <a:cubicBezTo>
                  <a:pt x="73726" y="137160"/>
                  <a:pt x="68583" y="132017"/>
                  <a:pt x="68583" y="125730"/>
                </a:cubicBezTo>
                <a:cubicBezTo>
                  <a:pt x="68583" y="94154"/>
                  <a:pt x="94157" y="68580"/>
                  <a:pt x="125733" y="68580"/>
                </a:cubicBezTo>
                <a:cubicBezTo>
                  <a:pt x="132019" y="68580"/>
                  <a:pt x="137161" y="73723"/>
                  <a:pt x="137161" y="80010"/>
                </a:cubicBezTo>
                <a:cubicBezTo>
                  <a:pt x="137161" y="86297"/>
                  <a:pt x="132019" y="91440"/>
                  <a:pt x="125733" y="91440"/>
                </a:cubicBezTo>
                <a:lnTo>
                  <a:pt x="125730" y="91440"/>
                </a:lnTo>
              </a:path>
              <a:path w="251460" h="365760">
                <a:moveTo>
                  <a:pt x="125730" y="365760"/>
                </a:moveTo>
                <a:cubicBezTo>
                  <a:pt x="94154" y="365760"/>
                  <a:pt x="68581" y="340186"/>
                  <a:pt x="68581" y="308610"/>
                </a:cubicBezTo>
                <a:lnTo>
                  <a:pt x="68581" y="297180"/>
                </a:lnTo>
                <a:lnTo>
                  <a:pt x="182882" y="297180"/>
                </a:lnTo>
                <a:lnTo>
                  <a:pt x="182882" y="308610"/>
                </a:lnTo>
                <a:cubicBezTo>
                  <a:pt x="182882" y="340186"/>
                  <a:pt x="157308" y="365760"/>
                  <a:pt x="125732" y="365760"/>
                </a:cubicBezTo>
                <a:lnTo>
                  <a:pt x="125730" y="365760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4953002" y="2971645"/>
            <a:ext cx="192024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Can I use known stories or rhymes as a basis for our storytelling activities?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How often should we practice creating simple stories with counting and rhymes?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4953002" y="2368197"/>
            <a:ext cx="19202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Using Familiar Stories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4975863" y="1759466"/>
            <a:ext cx="320040" cy="365760"/>
          </a:xfrm>
          <a:custGeom>
            <a:avLst/>
            <a:gdLst/>
            <a:ahLst/>
            <a:cxnLst/>
            <a:rect l="l" t="t" r="r" b="b"/>
            <a:pathLst>
              <a:path w="320040" h="365760">
                <a:moveTo>
                  <a:pt x="0" y="62867"/>
                </a:moveTo>
                <a:cubicBezTo>
                  <a:pt x="0" y="28149"/>
                  <a:pt x="28148" y="4"/>
                  <a:pt x="62865" y="4"/>
                </a:cubicBezTo>
                <a:lnTo>
                  <a:pt x="280035" y="4"/>
                </a:lnTo>
                <a:cubicBezTo>
                  <a:pt x="302108" y="4"/>
                  <a:pt x="320040" y="17933"/>
                  <a:pt x="320040" y="40010"/>
                </a:cubicBezTo>
                <a:lnTo>
                  <a:pt x="320040" y="245750"/>
                </a:lnTo>
                <a:cubicBezTo>
                  <a:pt x="320040" y="261679"/>
                  <a:pt x="310682" y="275468"/>
                  <a:pt x="297180" y="281898"/>
                </a:cubicBezTo>
                <a:lnTo>
                  <a:pt x="297180" y="331477"/>
                </a:lnTo>
                <a:lnTo>
                  <a:pt x="302895" y="331477"/>
                </a:lnTo>
                <a:cubicBezTo>
                  <a:pt x="312397" y="331477"/>
                  <a:pt x="320040" y="339122"/>
                  <a:pt x="320040" y="348624"/>
                </a:cubicBezTo>
                <a:cubicBezTo>
                  <a:pt x="320040" y="358126"/>
                  <a:pt x="312397" y="365771"/>
                  <a:pt x="302895" y="365771"/>
                </a:cubicBezTo>
                <a:lnTo>
                  <a:pt x="57150" y="365771"/>
                </a:lnTo>
                <a:cubicBezTo>
                  <a:pt x="25574" y="365771"/>
                  <a:pt x="0" y="340197"/>
                  <a:pt x="0" y="308621"/>
                </a:cubicBezTo>
                <a:cubicBezTo>
                  <a:pt x="0" y="306693"/>
                  <a:pt x="70" y="304762"/>
                  <a:pt x="285" y="302908"/>
                </a:cubicBezTo>
                <a:lnTo>
                  <a:pt x="0" y="302908"/>
                </a:lnTo>
                <a:lnTo>
                  <a:pt x="0" y="62867"/>
                </a:lnTo>
                <a:moveTo>
                  <a:pt x="57150" y="285750"/>
                </a:moveTo>
                <a:cubicBezTo>
                  <a:pt x="44505" y="285750"/>
                  <a:pt x="34289" y="295966"/>
                  <a:pt x="34289" y="308610"/>
                </a:cubicBezTo>
                <a:cubicBezTo>
                  <a:pt x="34289" y="321254"/>
                  <a:pt x="44505" y="331470"/>
                  <a:pt x="57150" y="331470"/>
                </a:cubicBezTo>
                <a:lnTo>
                  <a:pt x="262890" y="331470"/>
                </a:lnTo>
                <a:lnTo>
                  <a:pt x="262890" y="285750"/>
                </a:lnTo>
                <a:lnTo>
                  <a:pt x="57150" y="285750"/>
                </a:lnTo>
                <a:moveTo>
                  <a:pt x="34289" y="256248"/>
                </a:moveTo>
                <a:cubicBezTo>
                  <a:pt x="41288" y="253175"/>
                  <a:pt x="49005" y="251460"/>
                  <a:pt x="57150" y="251460"/>
                </a:cubicBezTo>
                <a:lnTo>
                  <a:pt x="280035" y="251460"/>
                </a:lnTo>
                <a:cubicBezTo>
                  <a:pt x="283178" y="251460"/>
                  <a:pt x="285751" y="248889"/>
                  <a:pt x="285751" y="245747"/>
                </a:cubicBezTo>
                <a:lnTo>
                  <a:pt x="285751" y="40007"/>
                </a:lnTo>
                <a:cubicBezTo>
                  <a:pt x="285751" y="36865"/>
                  <a:pt x="283178" y="34294"/>
                  <a:pt x="280035" y="34294"/>
                </a:cubicBezTo>
                <a:lnTo>
                  <a:pt x="62865" y="34294"/>
                </a:lnTo>
                <a:cubicBezTo>
                  <a:pt x="47078" y="34294"/>
                  <a:pt x="34289" y="47081"/>
                  <a:pt x="34289" y="62870"/>
                </a:cubicBezTo>
                <a:lnTo>
                  <a:pt x="34289" y="256248"/>
                </a:lnTo>
                <a:moveTo>
                  <a:pt x="108586" y="80010"/>
                </a:moveTo>
                <a:lnTo>
                  <a:pt x="234317" y="80010"/>
                </a:lnTo>
                <a:cubicBezTo>
                  <a:pt x="243819" y="80010"/>
                  <a:pt x="251462" y="87654"/>
                  <a:pt x="251462" y="97157"/>
                </a:cubicBezTo>
                <a:cubicBezTo>
                  <a:pt x="251462" y="106659"/>
                  <a:pt x="243819" y="114304"/>
                  <a:pt x="234317" y="114304"/>
                </a:cubicBezTo>
                <a:lnTo>
                  <a:pt x="108586" y="114304"/>
                </a:lnTo>
                <a:cubicBezTo>
                  <a:pt x="99084" y="114304"/>
                  <a:pt x="91442" y="106659"/>
                  <a:pt x="91442" y="97160"/>
                </a:cubicBezTo>
                <a:cubicBezTo>
                  <a:pt x="91442" y="87658"/>
                  <a:pt x="99084" y="80017"/>
                  <a:pt x="108586" y="80017"/>
                </a:cubicBezTo>
                <a:lnTo>
                  <a:pt x="108586" y="80010"/>
                </a:lnTo>
                <a:moveTo>
                  <a:pt x="108586" y="137160"/>
                </a:moveTo>
                <a:lnTo>
                  <a:pt x="234317" y="137160"/>
                </a:lnTo>
                <a:cubicBezTo>
                  <a:pt x="243819" y="137160"/>
                  <a:pt x="251462" y="144804"/>
                  <a:pt x="251462" y="154307"/>
                </a:cubicBezTo>
                <a:cubicBezTo>
                  <a:pt x="251462" y="163809"/>
                  <a:pt x="243819" y="171454"/>
                  <a:pt x="234317" y="171454"/>
                </a:cubicBezTo>
                <a:lnTo>
                  <a:pt x="108586" y="171454"/>
                </a:lnTo>
                <a:cubicBezTo>
                  <a:pt x="99084" y="171454"/>
                  <a:pt x="91442" y="163809"/>
                  <a:pt x="91442" y="154310"/>
                </a:cubicBezTo>
                <a:cubicBezTo>
                  <a:pt x="91442" y="144808"/>
                  <a:pt x="99084" y="137167"/>
                  <a:pt x="108586" y="137167"/>
                </a:cubicBezTo>
                <a:lnTo>
                  <a:pt x="108586" y="137160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2750821" y="2971645"/>
            <a:ext cx="192024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What if my child struggles with remembering the sequence of numbers in a story?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How can I make sure my child understands the difference between rhyming words and their meanings?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2750821" y="2368197"/>
            <a:ext cx="19202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Addressing Memory Challenges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2750822" y="1759466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109655" y="54937"/>
                </a:moveTo>
                <a:cubicBezTo>
                  <a:pt x="108298" y="59794"/>
                  <a:pt x="104798" y="63796"/>
                  <a:pt x="100226" y="65866"/>
                </a:cubicBezTo>
                <a:cubicBezTo>
                  <a:pt x="88368" y="71224"/>
                  <a:pt x="80080" y="83082"/>
                  <a:pt x="80010" y="96941"/>
                </a:cubicBezTo>
                <a:cubicBezTo>
                  <a:pt x="79937" y="103441"/>
                  <a:pt x="76294" y="109300"/>
                  <a:pt x="70508" y="112157"/>
                </a:cubicBezTo>
                <a:cubicBezTo>
                  <a:pt x="59151" y="117800"/>
                  <a:pt x="51433" y="129446"/>
                  <a:pt x="51433" y="142873"/>
                </a:cubicBezTo>
                <a:cubicBezTo>
                  <a:pt x="51433" y="147946"/>
                  <a:pt x="52505" y="152661"/>
                  <a:pt x="54432" y="156948"/>
                </a:cubicBezTo>
                <a:cubicBezTo>
                  <a:pt x="57574" y="163879"/>
                  <a:pt x="55789" y="171951"/>
                  <a:pt x="50076" y="176951"/>
                </a:cubicBezTo>
                <a:cubicBezTo>
                  <a:pt x="40362" y="185309"/>
                  <a:pt x="34290" y="197668"/>
                  <a:pt x="34290" y="211457"/>
                </a:cubicBezTo>
                <a:cubicBezTo>
                  <a:pt x="34290" y="225886"/>
                  <a:pt x="40932" y="238673"/>
                  <a:pt x="51364" y="247104"/>
                </a:cubicBezTo>
                <a:cubicBezTo>
                  <a:pt x="56152" y="250963"/>
                  <a:pt x="58507" y="257104"/>
                  <a:pt x="57578" y="263179"/>
                </a:cubicBezTo>
                <a:cubicBezTo>
                  <a:pt x="57293" y="264964"/>
                  <a:pt x="57150" y="266752"/>
                  <a:pt x="57150" y="268607"/>
                </a:cubicBezTo>
                <a:cubicBezTo>
                  <a:pt x="57150" y="287253"/>
                  <a:pt x="72007" y="302396"/>
                  <a:pt x="90511" y="302897"/>
                </a:cubicBezTo>
                <a:cubicBezTo>
                  <a:pt x="97084" y="303113"/>
                  <a:pt x="102940" y="306968"/>
                  <a:pt x="105657" y="312970"/>
                </a:cubicBezTo>
                <a:cubicBezTo>
                  <a:pt x="110588" y="323899"/>
                  <a:pt x="121586" y="331474"/>
                  <a:pt x="134303" y="331474"/>
                </a:cubicBezTo>
                <a:cubicBezTo>
                  <a:pt x="151662" y="331474"/>
                  <a:pt x="165737" y="317399"/>
                  <a:pt x="165737" y="300040"/>
                </a:cubicBezTo>
                <a:lnTo>
                  <a:pt x="165737" y="62867"/>
                </a:lnTo>
                <a:cubicBezTo>
                  <a:pt x="165737" y="47081"/>
                  <a:pt x="152950" y="34294"/>
                  <a:pt x="137164" y="34294"/>
                </a:cubicBezTo>
                <a:cubicBezTo>
                  <a:pt x="124161" y="34294"/>
                  <a:pt x="113089" y="43010"/>
                  <a:pt x="109659" y="54941"/>
                </a:cubicBezTo>
                <a:lnTo>
                  <a:pt x="109655" y="54937"/>
                </a:lnTo>
                <a:moveTo>
                  <a:pt x="182880" y="344330"/>
                </a:moveTo>
                <a:cubicBezTo>
                  <a:pt x="170879" y="357545"/>
                  <a:pt x="153520" y="365760"/>
                  <a:pt x="134303" y="365760"/>
                </a:cubicBezTo>
                <a:cubicBezTo>
                  <a:pt x="111301" y="365760"/>
                  <a:pt x="91085" y="353972"/>
                  <a:pt x="79366" y="336115"/>
                </a:cubicBezTo>
                <a:cubicBezTo>
                  <a:pt x="47220" y="330402"/>
                  <a:pt x="22860" y="302326"/>
                  <a:pt x="22860" y="268607"/>
                </a:cubicBezTo>
                <a:cubicBezTo>
                  <a:pt x="22860" y="268248"/>
                  <a:pt x="22860" y="267820"/>
                  <a:pt x="22860" y="267462"/>
                </a:cubicBezTo>
                <a:cubicBezTo>
                  <a:pt x="8716" y="253033"/>
                  <a:pt x="0" y="233245"/>
                  <a:pt x="0" y="211457"/>
                </a:cubicBezTo>
                <a:cubicBezTo>
                  <a:pt x="0" y="191596"/>
                  <a:pt x="7216" y="173451"/>
                  <a:pt x="19144" y="159523"/>
                </a:cubicBezTo>
                <a:cubicBezTo>
                  <a:pt x="17856" y="154164"/>
                  <a:pt x="17143" y="148594"/>
                  <a:pt x="17143" y="142877"/>
                </a:cubicBezTo>
                <a:cubicBezTo>
                  <a:pt x="17143" y="119589"/>
                  <a:pt x="28789" y="98942"/>
                  <a:pt x="46503" y="86583"/>
                </a:cubicBezTo>
                <a:cubicBezTo>
                  <a:pt x="49718" y="65936"/>
                  <a:pt x="62077" y="48364"/>
                  <a:pt x="79293" y="38149"/>
                </a:cubicBezTo>
                <a:cubicBezTo>
                  <a:pt x="88938" y="15717"/>
                  <a:pt x="111224" y="0"/>
                  <a:pt x="137156" y="0"/>
                </a:cubicBezTo>
                <a:cubicBezTo>
                  <a:pt x="155159" y="0"/>
                  <a:pt x="171446" y="7571"/>
                  <a:pt x="182876" y="19718"/>
                </a:cubicBezTo>
                <a:cubicBezTo>
                  <a:pt x="194306" y="7575"/>
                  <a:pt x="210594" y="0"/>
                  <a:pt x="228596" y="0"/>
                </a:cubicBezTo>
                <a:cubicBezTo>
                  <a:pt x="254529" y="0"/>
                  <a:pt x="276818" y="15717"/>
                  <a:pt x="286390" y="38149"/>
                </a:cubicBezTo>
                <a:cubicBezTo>
                  <a:pt x="303606" y="48364"/>
                  <a:pt x="316035" y="65939"/>
                  <a:pt x="319180" y="86583"/>
                </a:cubicBezTo>
                <a:cubicBezTo>
                  <a:pt x="336967" y="98942"/>
                  <a:pt x="348613" y="119585"/>
                  <a:pt x="348613" y="142877"/>
                </a:cubicBezTo>
                <a:cubicBezTo>
                  <a:pt x="348613" y="148594"/>
                  <a:pt x="347900" y="154164"/>
                  <a:pt x="346612" y="159523"/>
                </a:cubicBezTo>
                <a:cubicBezTo>
                  <a:pt x="358544" y="173524"/>
                  <a:pt x="365756" y="191669"/>
                  <a:pt x="365756" y="211457"/>
                </a:cubicBezTo>
                <a:cubicBezTo>
                  <a:pt x="365756" y="233245"/>
                  <a:pt x="357040" y="253033"/>
                  <a:pt x="342896" y="267462"/>
                </a:cubicBezTo>
                <a:cubicBezTo>
                  <a:pt x="342896" y="267820"/>
                  <a:pt x="342896" y="268248"/>
                  <a:pt x="342896" y="268607"/>
                </a:cubicBezTo>
                <a:cubicBezTo>
                  <a:pt x="342896" y="302396"/>
                  <a:pt x="318537" y="330402"/>
                  <a:pt x="286390" y="336115"/>
                </a:cubicBezTo>
                <a:cubicBezTo>
                  <a:pt x="274675" y="353975"/>
                  <a:pt x="254459" y="365760"/>
                  <a:pt x="231453" y="365760"/>
                </a:cubicBezTo>
                <a:cubicBezTo>
                  <a:pt x="212236" y="365760"/>
                  <a:pt x="194877" y="357472"/>
                  <a:pt x="182876" y="344330"/>
                </a:cubicBezTo>
                <a:lnTo>
                  <a:pt x="182880" y="344330"/>
                </a:lnTo>
                <a:moveTo>
                  <a:pt x="200027" y="300037"/>
                </a:moveTo>
                <a:cubicBezTo>
                  <a:pt x="200027" y="317395"/>
                  <a:pt x="214101" y="331470"/>
                  <a:pt x="231460" y="331470"/>
                </a:cubicBezTo>
                <a:cubicBezTo>
                  <a:pt x="244178" y="331470"/>
                  <a:pt x="255176" y="323899"/>
                  <a:pt x="260107" y="312966"/>
                </a:cubicBezTo>
                <a:cubicBezTo>
                  <a:pt x="262821" y="306964"/>
                  <a:pt x="268680" y="303036"/>
                  <a:pt x="275253" y="302893"/>
                </a:cubicBezTo>
                <a:cubicBezTo>
                  <a:pt x="293757" y="302392"/>
                  <a:pt x="308614" y="287250"/>
                  <a:pt x="308614" y="268603"/>
                </a:cubicBezTo>
                <a:cubicBezTo>
                  <a:pt x="308614" y="266745"/>
                  <a:pt x="308471" y="264887"/>
                  <a:pt x="308186" y="263175"/>
                </a:cubicBezTo>
                <a:cubicBezTo>
                  <a:pt x="307187" y="257104"/>
                  <a:pt x="309616" y="250959"/>
                  <a:pt x="314400" y="247100"/>
                </a:cubicBezTo>
                <a:cubicBezTo>
                  <a:pt x="324831" y="238669"/>
                  <a:pt x="331474" y="225882"/>
                  <a:pt x="331474" y="211453"/>
                </a:cubicBezTo>
                <a:cubicBezTo>
                  <a:pt x="331474" y="197664"/>
                  <a:pt x="325402" y="185309"/>
                  <a:pt x="315687" y="176947"/>
                </a:cubicBezTo>
                <a:cubicBezTo>
                  <a:pt x="309974" y="172017"/>
                  <a:pt x="308186" y="163875"/>
                  <a:pt x="311331" y="156944"/>
                </a:cubicBezTo>
                <a:cubicBezTo>
                  <a:pt x="313259" y="152657"/>
                  <a:pt x="314331" y="147942"/>
                  <a:pt x="314331" y="142869"/>
                </a:cubicBezTo>
                <a:cubicBezTo>
                  <a:pt x="314331" y="129439"/>
                  <a:pt x="306617" y="117797"/>
                  <a:pt x="295256" y="112153"/>
                </a:cubicBezTo>
                <a:cubicBezTo>
                  <a:pt x="289470" y="109296"/>
                  <a:pt x="285754" y="103367"/>
                  <a:pt x="285754" y="96937"/>
                </a:cubicBezTo>
                <a:cubicBezTo>
                  <a:pt x="285681" y="83148"/>
                  <a:pt x="277396" y="71221"/>
                  <a:pt x="265538" y="65862"/>
                </a:cubicBezTo>
                <a:cubicBezTo>
                  <a:pt x="260966" y="63792"/>
                  <a:pt x="257466" y="59791"/>
                  <a:pt x="256109" y="54933"/>
                </a:cubicBezTo>
                <a:cubicBezTo>
                  <a:pt x="252682" y="43002"/>
                  <a:pt x="241606" y="34286"/>
                  <a:pt x="228604" y="34286"/>
                </a:cubicBezTo>
                <a:cubicBezTo>
                  <a:pt x="212818" y="34286"/>
                  <a:pt x="200031" y="47073"/>
                  <a:pt x="200031" y="62863"/>
                </a:cubicBezTo>
                <a:lnTo>
                  <a:pt x="200027" y="300037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0" name="Text 18"/>
          <p:cNvSpPr/>
          <p:nvPr/>
        </p:nvSpPr>
        <p:spPr>
          <a:xfrm>
            <a:off x="548640" y="2971645"/>
            <a:ext cx="192024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What is the best way to introduce the concept of rhyming to 6-year-olds?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How can I help my child create their own simple stories with counting and rhymes?</a:t>
            </a:r>
            <a:endParaRPr lang="en-US" sz="1200" dirty="0"/>
          </a:p>
        </p:txBody>
      </p:sp>
      <p:sp>
        <p:nvSpPr>
          <p:cNvPr id="21" name="Text 19"/>
          <p:cNvSpPr/>
          <p:nvPr/>
        </p:nvSpPr>
        <p:spPr>
          <a:xfrm>
            <a:off x="548640" y="2368197"/>
            <a:ext cx="19202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Introducing Rhyming to Young Learners</a:t>
            </a:r>
            <a:endParaRPr lang="en-US" sz="1400" dirty="0"/>
          </a:p>
        </p:txBody>
      </p:sp>
      <p:sp>
        <p:nvSpPr>
          <p:cNvPr id="22" name="Text 20"/>
          <p:cNvSpPr/>
          <p:nvPr/>
        </p:nvSpPr>
        <p:spPr>
          <a:xfrm>
            <a:off x="617236" y="1759466"/>
            <a:ext cx="228570" cy="365760"/>
          </a:xfrm>
          <a:custGeom>
            <a:avLst/>
            <a:gdLst/>
            <a:ahLst/>
            <a:cxnLst/>
            <a:rect l="l" t="t" r="r" b="b"/>
            <a:pathLst>
              <a:path w="228570" h="365760">
                <a:moveTo>
                  <a:pt x="114294" y="68580"/>
                </a:moveTo>
                <a:cubicBezTo>
                  <a:pt x="123764" y="68580"/>
                  <a:pt x="131439" y="60903"/>
                  <a:pt x="131439" y="51437"/>
                </a:cubicBezTo>
                <a:cubicBezTo>
                  <a:pt x="131439" y="41967"/>
                  <a:pt x="123764" y="34294"/>
                  <a:pt x="114294" y="34294"/>
                </a:cubicBezTo>
                <a:cubicBezTo>
                  <a:pt x="104825" y="34294"/>
                  <a:pt x="97149" y="41971"/>
                  <a:pt x="97149" y="51440"/>
                </a:cubicBezTo>
                <a:cubicBezTo>
                  <a:pt x="97149" y="60910"/>
                  <a:pt x="104825" y="68587"/>
                  <a:pt x="114294" y="68587"/>
                </a:cubicBezTo>
                <a:lnTo>
                  <a:pt x="114294" y="68580"/>
                </a:lnTo>
                <a:moveTo>
                  <a:pt x="114294" y="0"/>
                </a:moveTo>
                <a:cubicBezTo>
                  <a:pt x="142701" y="0"/>
                  <a:pt x="165729" y="23028"/>
                  <a:pt x="165729" y="51437"/>
                </a:cubicBezTo>
                <a:cubicBezTo>
                  <a:pt x="165729" y="79845"/>
                  <a:pt x="142701" y="102874"/>
                  <a:pt x="114294" y="102874"/>
                </a:cubicBezTo>
                <a:cubicBezTo>
                  <a:pt x="85887" y="102874"/>
                  <a:pt x="62859" y="79845"/>
                  <a:pt x="62859" y="51440"/>
                </a:cubicBezTo>
                <a:cubicBezTo>
                  <a:pt x="62859" y="23032"/>
                  <a:pt x="85887" y="7"/>
                  <a:pt x="114294" y="7"/>
                </a:cubicBezTo>
                <a:lnTo>
                  <a:pt x="114294" y="0"/>
                </a:lnTo>
                <a:moveTo>
                  <a:pt x="91433" y="152877"/>
                </a:moveTo>
                <a:lnTo>
                  <a:pt x="91433" y="240030"/>
                </a:lnTo>
                <a:lnTo>
                  <a:pt x="137153" y="240030"/>
                </a:lnTo>
                <a:lnTo>
                  <a:pt x="137153" y="153162"/>
                </a:lnTo>
                <a:cubicBezTo>
                  <a:pt x="129867" y="150163"/>
                  <a:pt x="122008" y="148590"/>
                  <a:pt x="114008" y="148590"/>
                </a:cubicBezTo>
                <a:cubicBezTo>
                  <a:pt x="106150" y="148590"/>
                  <a:pt x="98578" y="150090"/>
                  <a:pt x="91435" y="152877"/>
                </a:cubicBezTo>
                <a:lnTo>
                  <a:pt x="91433" y="152877"/>
                </a:lnTo>
                <a:moveTo>
                  <a:pt x="91433" y="274320"/>
                </a:moveTo>
                <a:lnTo>
                  <a:pt x="91433" y="348617"/>
                </a:lnTo>
                <a:cubicBezTo>
                  <a:pt x="91433" y="358119"/>
                  <a:pt x="83789" y="365764"/>
                  <a:pt x="74288" y="365764"/>
                </a:cubicBezTo>
                <a:cubicBezTo>
                  <a:pt x="64786" y="365764"/>
                  <a:pt x="57143" y="358119"/>
                  <a:pt x="57143" y="348620"/>
                </a:cubicBezTo>
                <a:lnTo>
                  <a:pt x="57143" y="184244"/>
                </a:lnTo>
                <a:lnTo>
                  <a:pt x="31211" y="221321"/>
                </a:lnTo>
                <a:cubicBezTo>
                  <a:pt x="25783" y="229108"/>
                  <a:pt x="15067" y="230966"/>
                  <a:pt x="7351" y="225535"/>
                </a:cubicBezTo>
                <a:cubicBezTo>
                  <a:pt x="-363" y="220107"/>
                  <a:pt x="-2366" y="209390"/>
                  <a:pt x="3065" y="201603"/>
                </a:cubicBezTo>
                <a:lnTo>
                  <a:pt x="35783" y="155027"/>
                </a:lnTo>
                <a:cubicBezTo>
                  <a:pt x="53643" y="129523"/>
                  <a:pt x="82859" y="114307"/>
                  <a:pt x="114006" y="114307"/>
                </a:cubicBezTo>
                <a:cubicBezTo>
                  <a:pt x="144868" y="114307"/>
                  <a:pt x="173800" y="129168"/>
                  <a:pt x="191729" y="154314"/>
                </a:cubicBezTo>
                <a:lnTo>
                  <a:pt x="225377" y="201464"/>
                </a:lnTo>
                <a:cubicBezTo>
                  <a:pt x="230879" y="209178"/>
                  <a:pt x="229091" y="219895"/>
                  <a:pt x="221377" y="225396"/>
                </a:cubicBezTo>
                <a:cubicBezTo>
                  <a:pt x="213663" y="230897"/>
                  <a:pt x="202945" y="229112"/>
                  <a:pt x="197446" y="221394"/>
                </a:cubicBezTo>
                <a:lnTo>
                  <a:pt x="171444" y="184961"/>
                </a:lnTo>
                <a:lnTo>
                  <a:pt x="171444" y="348624"/>
                </a:lnTo>
                <a:cubicBezTo>
                  <a:pt x="171444" y="358126"/>
                  <a:pt x="163800" y="365771"/>
                  <a:pt x="154299" y="365771"/>
                </a:cubicBezTo>
                <a:cubicBezTo>
                  <a:pt x="144797" y="365771"/>
                  <a:pt x="137154" y="358126"/>
                  <a:pt x="137154" y="348628"/>
                </a:cubicBezTo>
                <a:lnTo>
                  <a:pt x="137154" y="274334"/>
                </a:lnTo>
                <a:lnTo>
                  <a:pt x="91433" y="274320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6200512"/>
            <a:ext cx="1219199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40" y="1384680"/>
            <a:ext cx="2590800" cy="4599432"/>
          </a:xfrm>
          <a:custGeom>
            <a:avLst/>
            <a:gdLst/>
            <a:ahLst/>
            <a:cxnLst/>
            <a:rect l="l" t="t" r="r" b="b"/>
            <a:pathLst>
              <a:path w="2590800" h="4599432">
                <a:moveTo>
                  <a:pt x="72672" y="4599432"/>
                </a:moveTo>
                <a:cubicBezTo>
                  <a:pt x="32540" y="4599432"/>
                  <a:pt x="0" y="4566914"/>
                  <a:pt x="0" y="4526761"/>
                </a:cubicBezTo>
                <a:lnTo>
                  <a:pt x="0" y="72671"/>
                </a:lnTo>
                <a:cubicBezTo>
                  <a:pt x="0" y="32518"/>
                  <a:pt x="32540" y="0"/>
                  <a:pt x="72672" y="0"/>
                </a:cubicBezTo>
                <a:lnTo>
                  <a:pt x="2518128" y="0"/>
                </a:lnTo>
                <a:cubicBezTo>
                  <a:pt x="2558260" y="0"/>
                  <a:pt x="2590800" y="32518"/>
                  <a:pt x="2590800" y="72671"/>
                </a:cubicBezTo>
                <a:lnTo>
                  <a:pt x="2590800" y="4526761"/>
                </a:lnTo>
                <a:cubicBezTo>
                  <a:pt x="2590800" y="4566914"/>
                  <a:pt x="2558260" y="4599432"/>
                  <a:pt x="2518128" y="4599432"/>
                </a:cubicBezTo>
                <a:lnTo>
                  <a:pt x="72672" y="4599432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368040" y="1384680"/>
            <a:ext cx="2590800" cy="4599432"/>
          </a:xfrm>
          <a:custGeom>
            <a:avLst/>
            <a:gdLst/>
            <a:ahLst/>
            <a:cxnLst/>
            <a:rect l="l" t="t" r="r" b="b"/>
            <a:pathLst>
              <a:path w="2590800" h="4599432">
                <a:moveTo>
                  <a:pt x="72672" y="4599432"/>
                </a:moveTo>
                <a:cubicBezTo>
                  <a:pt x="32540" y="4599432"/>
                  <a:pt x="0" y="4566914"/>
                  <a:pt x="0" y="4526761"/>
                </a:cubicBezTo>
                <a:lnTo>
                  <a:pt x="0" y="72671"/>
                </a:lnTo>
                <a:cubicBezTo>
                  <a:pt x="0" y="32518"/>
                  <a:pt x="32540" y="0"/>
                  <a:pt x="72672" y="0"/>
                </a:cubicBezTo>
                <a:lnTo>
                  <a:pt x="2518128" y="0"/>
                </a:lnTo>
                <a:cubicBezTo>
                  <a:pt x="2558260" y="0"/>
                  <a:pt x="2590800" y="32518"/>
                  <a:pt x="2590800" y="72671"/>
                </a:cubicBezTo>
                <a:lnTo>
                  <a:pt x="2590800" y="4526761"/>
                </a:lnTo>
                <a:cubicBezTo>
                  <a:pt x="2590800" y="4566914"/>
                  <a:pt x="2558260" y="4599432"/>
                  <a:pt x="2518128" y="4599432"/>
                </a:cubicBezTo>
                <a:lnTo>
                  <a:pt x="72672" y="4599432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6187440" y="1384680"/>
            <a:ext cx="2590800" cy="4599432"/>
          </a:xfrm>
          <a:custGeom>
            <a:avLst/>
            <a:gdLst/>
            <a:ahLst/>
            <a:cxnLst/>
            <a:rect l="l" t="t" r="r" b="b"/>
            <a:pathLst>
              <a:path w="2590800" h="4599432">
                <a:moveTo>
                  <a:pt x="72672" y="4599432"/>
                </a:moveTo>
                <a:cubicBezTo>
                  <a:pt x="32540" y="4599432"/>
                  <a:pt x="0" y="4566914"/>
                  <a:pt x="0" y="4526761"/>
                </a:cubicBezTo>
                <a:lnTo>
                  <a:pt x="0" y="72671"/>
                </a:lnTo>
                <a:cubicBezTo>
                  <a:pt x="0" y="32518"/>
                  <a:pt x="32540" y="0"/>
                  <a:pt x="72672" y="0"/>
                </a:cubicBezTo>
                <a:lnTo>
                  <a:pt x="2518128" y="0"/>
                </a:lnTo>
                <a:cubicBezTo>
                  <a:pt x="2558260" y="0"/>
                  <a:pt x="2590800" y="32518"/>
                  <a:pt x="2590800" y="72671"/>
                </a:cubicBezTo>
                <a:lnTo>
                  <a:pt x="2590800" y="4526761"/>
                </a:lnTo>
                <a:cubicBezTo>
                  <a:pt x="2590800" y="4566914"/>
                  <a:pt x="2558260" y="4599432"/>
                  <a:pt x="2518128" y="4599432"/>
                </a:cubicBezTo>
                <a:lnTo>
                  <a:pt x="72672" y="4599432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9006840" y="1384680"/>
            <a:ext cx="2590800" cy="4599432"/>
          </a:xfrm>
          <a:custGeom>
            <a:avLst/>
            <a:gdLst/>
            <a:ahLst/>
            <a:cxnLst/>
            <a:rect l="l" t="t" r="r" b="b"/>
            <a:pathLst>
              <a:path w="2590800" h="4599432">
                <a:moveTo>
                  <a:pt x="72672" y="4599432"/>
                </a:moveTo>
                <a:cubicBezTo>
                  <a:pt x="32540" y="4599432"/>
                  <a:pt x="0" y="4566914"/>
                  <a:pt x="0" y="4526761"/>
                </a:cubicBezTo>
                <a:lnTo>
                  <a:pt x="0" y="72671"/>
                </a:lnTo>
                <a:cubicBezTo>
                  <a:pt x="0" y="32518"/>
                  <a:pt x="32540" y="0"/>
                  <a:pt x="72672" y="0"/>
                </a:cubicBezTo>
                <a:lnTo>
                  <a:pt x="2518128" y="0"/>
                </a:lnTo>
                <a:cubicBezTo>
                  <a:pt x="2558260" y="0"/>
                  <a:pt x="2590800" y="32518"/>
                  <a:pt x="2590800" y="72671"/>
                </a:cubicBezTo>
                <a:lnTo>
                  <a:pt x="2590800" y="4526761"/>
                </a:lnTo>
                <a:cubicBezTo>
                  <a:pt x="2590800" y="4566914"/>
                  <a:pt x="2558260" y="4599432"/>
                  <a:pt x="2518128" y="4599432"/>
                </a:cubicBezTo>
                <a:lnTo>
                  <a:pt x="72672" y="4599432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10722957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Introduction to Storytelling with Counting and Rhymes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14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548640" y="548639"/>
            <a:ext cx="11049000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Objectives and Vocabulary</a:t>
            </a:r>
            <a:endParaRPr lang="en-US" sz="2400" dirty="0"/>
          </a:p>
        </p:txBody>
      </p:sp>
      <p:sp>
        <p:nvSpPr>
          <p:cNvPr id="12" name="Text 10"/>
          <p:cNvSpPr/>
          <p:nvPr/>
        </p:nvSpPr>
        <p:spPr>
          <a:xfrm>
            <a:off x="9204960" y="2710216"/>
            <a:ext cx="219456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 objectives and vocabulary are designed to guide the lesson.</a:t>
            </a:r>
            <a:endParaRPr lang="en-US" sz="16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ensures students achieve a comprehensive understanding of creating simple stories with counting and rhymes.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9204960" y="2130193"/>
            <a:ext cx="2194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Lesson Goals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9262110" y="1631405"/>
            <a:ext cx="251460" cy="365760"/>
          </a:xfrm>
          <a:custGeom>
            <a:avLst/>
            <a:gdLst/>
            <a:ahLst/>
            <a:cxnLst/>
            <a:rect l="l" t="t" r="r" b="b"/>
            <a:pathLst>
              <a:path w="251460" h="365760">
                <a:moveTo>
                  <a:pt x="200881" y="177807"/>
                </a:moveTo>
                <a:cubicBezTo>
                  <a:pt x="211168" y="163092"/>
                  <a:pt x="217168" y="145159"/>
                  <a:pt x="217168" y="125730"/>
                </a:cubicBezTo>
                <a:cubicBezTo>
                  <a:pt x="217168" y="75222"/>
                  <a:pt x="176236" y="34290"/>
                  <a:pt x="125727" y="34290"/>
                </a:cubicBezTo>
                <a:cubicBezTo>
                  <a:pt x="75222" y="34290"/>
                  <a:pt x="34286" y="75222"/>
                  <a:pt x="34286" y="125730"/>
                </a:cubicBezTo>
                <a:cubicBezTo>
                  <a:pt x="34286" y="145159"/>
                  <a:pt x="40286" y="163092"/>
                  <a:pt x="50574" y="177807"/>
                </a:cubicBezTo>
                <a:cubicBezTo>
                  <a:pt x="53216" y="181593"/>
                  <a:pt x="56360" y="185879"/>
                  <a:pt x="59717" y="190451"/>
                </a:cubicBezTo>
                <a:lnTo>
                  <a:pt x="59717" y="190451"/>
                </a:lnTo>
                <a:cubicBezTo>
                  <a:pt x="68933" y="203096"/>
                  <a:pt x="79934" y="218242"/>
                  <a:pt x="88149" y="233172"/>
                </a:cubicBezTo>
                <a:cubicBezTo>
                  <a:pt x="95580" y="246745"/>
                  <a:pt x="99364" y="260889"/>
                  <a:pt x="101223" y="274247"/>
                </a:cubicBezTo>
                <a:lnTo>
                  <a:pt x="66433" y="274320"/>
                </a:lnTo>
                <a:cubicBezTo>
                  <a:pt x="64862" y="265747"/>
                  <a:pt x="62219" y="257389"/>
                  <a:pt x="58004" y="249675"/>
                </a:cubicBezTo>
                <a:cubicBezTo>
                  <a:pt x="50931" y="236815"/>
                  <a:pt x="42145" y="224745"/>
                  <a:pt x="33359" y="212671"/>
                </a:cubicBezTo>
                <a:lnTo>
                  <a:pt x="33359" y="212671"/>
                </a:lnTo>
                <a:lnTo>
                  <a:pt x="33359" y="212671"/>
                </a:lnTo>
                <a:cubicBezTo>
                  <a:pt x="29645" y="207598"/>
                  <a:pt x="25928" y="202529"/>
                  <a:pt x="22357" y="197382"/>
                </a:cubicBezTo>
                <a:cubicBezTo>
                  <a:pt x="8283" y="177094"/>
                  <a:pt x="-3" y="152376"/>
                  <a:pt x="-3" y="125730"/>
                </a:cubicBezTo>
                <a:cubicBezTo>
                  <a:pt x="-3" y="56294"/>
                  <a:pt x="56289" y="0"/>
                  <a:pt x="125727" y="0"/>
                </a:cubicBezTo>
                <a:cubicBezTo>
                  <a:pt x="195166" y="0"/>
                  <a:pt x="251457" y="56294"/>
                  <a:pt x="251457" y="125730"/>
                </a:cubicBezTo>
                <a:cubicBezTo>
                  <a:pt x="251457" y="152376"/>
                  <a:pt x="243172" y="177094"/>
                  <a:pt x="229027" y="197382"/>
                </a:cubicBezTo>
                <a:cubicBezTo>
                  <a:pt x="225456" y="202525"/>
                  <a:pt x="221740" y="207598"/>
                  <a:pt x="218026" y="212671"/>
                </a:cubicBezTo>
                <a:lnTo>
                  <a:pt x="218026" y="212671"/>
                </a:lnTo>
                <a:lnTo>
                  <a:pt x="218026" y="212671"/>
                </a:lnTo>
                <a:cubicBezTo>
                  <a:pt x="209240" y="224672"/>
                  <a:pt x="200451" y="236745"/>
                  <a:pt x="193380" y="249675"/>
                </a:cubicBezTo>
                <a:cubicBezTo>
                  <a:pt x="189166" y="257389"/>
                  <a:pt x="186523" y="265750"/>
                  <a:pt x="184951" y="274320"/>
                </a:cubicBezTo>
                <a:lnTo>
                  <a:pt x="150232" y="274320"/>
                </a:lnTo>
                <a:cubicBezTo>
                  <a:pt x="152091" y="260962"/>
                  <a:pt x="155875" y="246745"/>
                  <a:pt x="163306" y="233245"/>
                </a:cubicBezTo>
                <a:cubicBezTo>
                  <a:pt x="171521" y="218315"/>
                  <a:pt x="182522" y="203169"/>
                  <a:pt x="191738" y="190524"/>
                </a:cubicBezTo>
                <a:lnTo>
                  <a:pt x="191738" y="190524"/>
                </a:lnTo>
                <a:lnTo>
                  <a:pt x="191738" y="190524"/>
                </a:lnTo>
                <a:lnTo>
                  <a:pt x="191738" y="190524"/>
                </a:lnTo>
                <a:cubicBezTo>
                  <a:pt x="195095" y="185952"/>
                  <a:pt x="198168" y="181666"/>
                  <a:pt x="200811" y="177880"/>
                </a:cubicBezTo>
                <a:lnTo>
                  <a:pt x="200881" y="177807"/>
                </a:lnTo>
              </a:path>
              <a:path w="251460" h="365760">
                <a:moveTo>
                  <a:pt x="125730" y="91440"/>
                </a:moveTo>
                <a:cubicBezTo>
                  <a:pt x="106800" y="91440"/>
                  <a:pt x="91441" y="106798"/>
                  <a:pt x="91441" y="125730"/>
                </a:cubicBezTo>
                <a:cubicBezTo>
                  <a:pt x="91441" y="132017"/>
                  <a:pt x="86299" y="137160"/>
                  <a:pt x="80012" y="137160"/>
                </a:cubicBezTo>
                <a:cubicBezTo>
                  <a:pt x="73726" y="137160"/>
                  <a:pt x="68583" y="132017"/>
                  <a:pt x="68583" y="125730"/>
                </a:cubicBezTo>
                <a:cubicBezTo>
                  <a:pt x="68583" y="94154"/>
                  <a:pt x="94157" y="68580"/>
                  <a:pt x="125733" y="68580"/>
                </a:cubicBezTo>
                <a:cubicBezTo>
                  <a:pt x="132019" y="68580"/>
                  <a:pt x="137161" y="73723"/>
                  <a:pt x="137161" y="80010"/>
                </a:cubicBezTo>
                <a:cubicBezTo>
                  <a:pt x="137161" y="86297"/>
                  <a:pt x="132019" y="91440"/>
                  <a:pt x="125733" y="91440"/>
                </a:cubicBezTo>
                <a:lnTo>
                  <a:pt x="125730" y="91440"/>
                </a:lnTo>
              </a:path>
              <a:path w="251460" h="365760">
                <a:moveTo>
                  <a:pt x="125730" y="365760"/>
                </a:moveTo>
                <a:cubicBezTo>
                  <a:pt x="94154" y="365760"/>
                  <a:pt x="68581" y="340186"/>
                  <a:pt x="68581" y="308610"/>
                </a:cubicBezTo>
                <a:lnTo>
                  <a:pt x="68581" y="297180"/>
                </a:lnTo>
                <a:lnTo>
                  <a:pt x="182882" y="297180"/>
                </a:lnTo>
                <a:lnTo>
                  <a:pt x="182882" y="308610"/>
                </a:lnTo>
                <a:cubicBezTo>
                  <a:pt x="182882" y="340186"/>
                  <a:pt x="157308" y="365760"/>
                  <a:pt x="125732" y="365760"/>
                </a:cubicBezTo>
                <a:lnTo>
                  <a:pt x="125730" y="365760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6385560" y="2710216"/>
            <a:ext cx="219456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87"/>
              </a:spcBef>
              <a:buNone/>
            </a:pPr>
            <a:r>
              <a:rPr lang="en-US" sz="158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Key terms include rhyme, counting, story, imagination, pattern, sequence, character, setting, plot, narrative, and phonological awareness.</a:t>
            </a:r>
            <a:endParaRPr lang="en-US" sz="1582" dirty="0"/>
          </a:p>
          <a:p>
            <a:pPr algn="l" marL="0" indent="0">
              <a:lnSpc>
                <a:spcPct val="100000"/>
              </a:lnSpc>
              <a:spcBef>
                <a:spcPts val="1087"/>
              </a:spcBef>
              <a:buNone/>
            </a:pPr>
            <a:r>
              <a:rPr lang="en-US" sz="158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Understanding these terms will help students engage more effectively with the lesson.</a:t>
            </a:r>
            <a:endParaRPr lang="en-US" sz="1582" dirty="0"/>
          </a:p>
        </p:txBody>
      </p:sp>
      <p:sp>
        <p:nvSpPr>
          <p:cNvPr id="16" name="Text 14"/>
          <p:cNvSpPr/>
          <p:nvPr/>
        </p:nvSpPr>
        <p:spPr>
          <a:xfrm>
            <a:off x="6385560" y="2130193"/>
            <a:ext cx="2194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Key Vocabulary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6408420" y="1631405"/>
            <a:ext cx="320040" cy="365760"/>
          </a:xfrm>
          <a:custGeom>
            <a:avLst/>
            <a:gdLst/>
            <a:ahLst/>
            <a:cxnLst/>
            <a:rect l="l" t="t" r="r" b="b"/>
            <a:pathLst>
              <a:path w="320040" h="365760">
                <a:moveTo>
                  <a:pt x="0" y="62867"/>
                </a:moveTo>
                <a:cubicBezTo>
                  <a:pt x="0" y="28149"/>
                  <a:pt x="28148" y="4"/>
                  <a:pt x="62865" y="4"/>
                </a:cubicBezTo>
                <a:lnTo>
                  <a:pt x="280035" y="4"/>
                </a:lnTo>
                <a:cubicBezTo>
                  <a:pt x="302108" y="4"/>
                  <a:pt x="320040" y="17933"/>
                  <a:pt x="320040" y="40010"/>
                </a:cubicBezTo>
                <a:lnTo>
                  <a:pt x="320040" y="245750"/>
                </a:lnTo>
                <a:cubicBezTo>
                  <a:pt x="320040" y="261679"/>
                  <a:pt x="310682" y="275468"/>
                  <a:pt x="297180" y="281898"/>
                </a:cubicBezTo>
                <a:lnTo>
                  <a:pt x="297180" y="331477"/>
                </a:lnTo>
                <a:lnTo>
                  <a:pt x="302895" y="331477"/>
                </a:lnTo>
                <a:cubicBezTo>
                  <a:pt x="312397" y="331477"/>
                  <a:pt x="320040" y="339122"/>
                  <a:pt x="320040" y="348624"/>
                </a:cubicBezTo>
                <a:cubicBezTo>
                  <a:pt x="320040" y="358126"/>
                  <a:pt x="312397" y="365771"/>
                  <a:pt x="302895" y="365771"/>
                </a:cubicBezTo>
                <a:lnTo>
                  <a:pt x="57150" y="365771"/>
                </a:lnTo>
                <a:cubicBezTo>
                  <a:pt x="25574" y="365771"/>
                  <a:pt x="0" y="340197"/>
                  <a:pt x="0" y="308621"/>
                </a:cubicBezTo>
                <a:cubicBezTo>
                  <a:pt x="0" y="306693"/>
                  <a:pt x="70" y="304762"/>
                  <a:pt x="285" y="302908"/>
                </a:cubicBezTo>
                <a:lnTo>
                  <a:pt x="0" y="302908"/>
                </a:lnTo>
                <a:lnTo>
                  <a:pt x="0" y="62867"/>
                </a:lnTo>
                <a:moveTo>
                  <a:pt x="57150" y="285750"/>
                </a:moveTo>
                <a:cubicBezTo>
                  <a:pt x="44505" y="285750"/>
                  <a:pt x="34289" y="295966"/>
                  <a:pt x="34289" y="308610"/>
                </a:cubicBezTo>
                <a:cubicBezTo>
                  <a:pt x="34289" y="321254"/>
                  <a:pt x="44505" y="331470"/>
                  <a:pt x="57150" y="331470"/>
                </a:cubicBezTo>
                <a:lnTo>
                  <a:pt x="262890" y="331470"/>
                </a:lnTo>
                <a:lnTo>
                  <a:pt x="262890" y="285750"/>
                </a:lnTo>
                <a:lnTo>
                  <a:pt x="57150" y="285750"/>
                </a:lnTo>
                <a:moveTo>
                  <a:pt x="34289" y="256248"/>
                </a:moveTo>
                <a:cubicBezTo>
                  <a:pt x="41288" y="253175"/>
                  <a:pt x="49005" y="251460"/>
                  <a:pt x="57150" y="251460"/>
                </a:cubicBezTo>
                <a:lnTo>
                  <a:pt x="280035" y="251460"/>
                </a:lnTo>
                <a:cubicBezTo>
                  <a:pt x="283178" y="251460"/>
                  <a:pt x="285751" y="248889"/>
                  <a:pt x="285751" y="245747"/>
                </a:cubicBezTo>
                <a:lnTo>
                  <a:pt x="285751" y="40007"/>
                </a:lnTo>
                <a:cubicBezTo>
                  <a:pt x="285751" y="36865"/>
                  <a:pt x="283178" y="34294"/>
                  <a:pt x="280035" y="34294"/>
                </a:cubicBezTo>
                <a:lnTo>
                  <a:pt x="62865" y="34294"/>
                </a:lnTo>
                <a:cubicBezTo>
                  <a:pt x="47078" y="34294"/>
                  <a:pt x="34289" y="47081"/>
                  <a:pt x="34289" y="62870"/>
                </a:cubicBezTo>
                <a:lnTo>
                  <a:pt x="34289" y="256248"/>
                </a:lnTo>
                <a:moveTo>
                  <a:pt x="108586" y="80010"/>
                </a:moveTo>
                <a:lnTo>
                  <a:pt x="234317" y="80010"/>
                </a:lnTo>
                <a:cubicBezTo>
                  <a:pt x="243819" y="80010"/>
                  <a:pt x="251462" y="87654"/>
                  <a:pt x="251462" y="97157"/>
                </a:cubicBezTo>
                <a:cubicBezTo>
                  <a:pt x="251462" y="106659"/>
                  <a:pt x="243819" y="114304"/>
                  <a:pt x="234317" y="114304"/>
                </a:cubicBezTo>
                <a:lnTo>
                  <a:pt x="108586" y="114304"/>
                </a:lnTo>
                <a:cubicBezTo>
                  <a:pt x="99084" y="114304"/>
                  <a:pt x="91442" y="106659"/>
                  <a:pt x="91442" y="97160"/>
                </a:cubicBezTo>
                <a:cubicBezTo>
                  <a:pt x="91442" y="87658"/>
                  <a:pt x="99084" y="80017"/>
                  <a:pt x="108586" y="80017"/>
                </a:cubicBezTo>
                <a:lnTo>
                  <a:pt x="108586" y="80010"/>
                </a:lnTo>
                <a:moveTo>
                  <a:pt x="108586" y="137160"/>
                </a:moveTo>
                <a:lnTo>
                  <a:pt x="234317" y="137160"/>
                </a:lnTo>
                <a:cubicBezTo>
                  <a:pt x="243819" y="137160"/>
                  <a:pt x="251462" y="144804"/>
                  <a:pt x="251462" y="154307"/>
                </a:cubicBezTo>
                <a:cubicBezTo>
                  <a:pt x="251462" y="163809"/>
                  <a:pt x="243819" y="171454"/>
                  <a:pt x="234317" y="171454"/>
                </a:cubicBezTo>
                <a:lnTo>
                  <a:pt x="108586" y="171454"/>
                </a:lnTo>
                <a:cubicBezTo>
                  <a:pt x="99084" y="171454"/>
                  <a:pt x="91442" y="163809"/>
                  <a:pt x="91442" y="154310"/>
                </a:cubicBezTo>
                <a:cubicBezTo>
                  <a:pt x="91442" y="144808"/>
                  <a:pt x="99084" y="137167"/>
                  <a:pt x="108586" y="137167"/>
                </a:cubicBezTo>
                <a:lnTo>
                  <a:pt x="108586" y="137160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3566160" y="2710216"/>
            <a:ext cx="219456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Students will apply knowledge of counting and rhymes in their activities.</a:t>
            </a:r>
            <a:endParaRPr lang="en-US" sz="16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They will also exhibit creativity in storytelling as part of the lesson.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3566160" y="2130193"/>
            <a:ext cx="2194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Application and Creativity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3566173" y="1628043"/>
            <a:ext cx="365734" cy="365760"/>
          </a:xfrm>
          <a:custGeom>
            <a:avLst/>
            <a:gdLst/>
            <a:ahLst/>
            <a:cxnLst/>
            <a:rect l="l" t="t" r="r" b="b"/>
            <a:pathLst>
              <a:path w="365734" h="365760">
                <a:moveTo>
                  <a:pt x="26026" y="257685"/>
                </a:moveTo>
                <a:lnTo>
                  <a:pt x="9579" y="313533"/>
                </a:lnTo>
                <a:lnTo>
                  <a:pt x="713" y="343712"/>
                </a:lnTo>
                <a:cubicBezTo>
                  <a:pt x="-1075" y="349791"/>
                  <a:pt x="571" y="356298"/>
                  <a:pt x="5003" y="360731"/>
                </a:cubicBezTo>
                <a:cubicBezTo>
                  <a:pt x="9436" y="365164"/>
                  <a:pt x="15946" y="366810"/>
                  <a:pt x="21951" y="365094"/>
                </a:cubicBezTo>
                <a:lnTo>
                  <a:pt x="52201" y="356155"/>
                </a:lnTo>
                <a:lnTo>
                  <a:pt x="108049" y="339707"/>
                </a:lnTo>
                <a:cubicBezTo>
                  <a:pt x="115484" y="337560"/>
                  <a:pt x="122422" y="333986"/>
                  <a:pt x="128501" y="329338"/>
                </a:cubicBezTo>
                <a:lnTo>
                  <a:pt x="128716" y="329480"/>
                </a:lnTo>
                <a:lnTo>
                  <a:pt x="129075" y="328910"/>
                </a:lnTo>
                <a:cubicBezTo>
                  <a:pt x="130077" y="328123"/>
                  <a:pt x="131006" y="327337"/>
                  <a:pt x="131935" y="326551"/>
                </a:cubicBezTo>
                <a:cubicBezTo>
                  <a:pt x="132937" y="325691"/>
                  <a:pt x="133866" y="324762"/>
                  <a:pt x="134795" y="323833"/>
                </a:cubicBezTo>
                <a:lnTo>
                  <a:pt x="352326" y="106370"/>
                </a:lnTo>
                <a:cubicBezTo>
                  <a:pt x="367987" y="90708"/>
                  <a:pt x="369918" y="66612"/>
                  <a:pt x="358189" y="48803"/>
                </a:cubicBezTo>
                <a:cubicBezTo>
                  <a:pt x="356543" y="46302"/>
                  <a:pt x="354543" y="43869"/>
                  <a:pt x="352326" y="41653"/>
                </a:cubicBezTo>
                <a:lnTo>
                  <a:pt x="324150" y="13405"/>
                </a:lnTo>
                <a:cubicBezTo>
                  <a:pt x="306273" y="-4473"/>
                  <a:pt x="277310" y="-4473"/>
                  <a:pt x="259433" y="13405"/>
                </a:cubicBezTo>
                <a:lnTo>
                  <a:pt x="41902" y="230937"/>
                </a:lnTo>
                <a:cubicBezTo>
                  <a:pt x="40114" y="232726"/>
                  <a:pt x="38398" y="234657"/>
                  <a:pt x="36826" y="236658"/>
                </a:cubicBezTo>
                <a:lnTo>
                  <a:pt x="36255" y="237016"/>
                </a:lnTo>
                <a:lnTo>
                  <a:pt x="36398" y="237232"/>
                </a:lnTo>
                <a:cubicBezTo>
                  <a:pt x="31749" y="243311"/>
                  <a:pt x="28246" y="250246"/>
                  <a:pt x="26029" y="257685"/>
                </a:cubicBezTo>
                <a:lnTo>
                  <a:pt x="26026" y="257685"/>
                </a:lnTo>
                <a:moveTo>
                  <a:pt x="273876" y="136191"/>
                </a:moveTo>
                <a:lnTo>
                  <a:pt x="141155" y="268914"/>
                </a:lnTo>
                <a:lnTo>
                  <a:pt x="105686" y="260048"/>
                </a:lnTo>
                <a:lnTo>
                  <a:pt x="96821" y="224580"/>
                </a:lnTo>
                <a:lnTo>
                  <a:pt x="229542" y="91857"/>
                </a:lnTo>
                <a:lnTo>
                  <a:pt x="273876" y="136191"/>
                </a:lnTo>
                <a:moveTo>
                  <a:pt x="69358" y="256255"/>
                </a:moveTo>
                <a:lnTo>
                  <a:pt x="74866" y="278424"/>
                </a:lnTo>
                <a:cubicBezTo>
                  <a:pt x="76369" y="284572"/>
                  <a:pt x="81229" y="289364"/>
                  <a:pt x="87381" y="290936"/>
                </a:cubicBezTo>
                <a:lnTo>
                  <a:pt x="109548" y="296441"/>
                </a:lnTo>
                <a:lnTo>
                  <a:pt x="104256" y="304451"/>
                </a:lnTo>
                <a:cubicBezTo>
                  <a:pt x="102398" y="305453"/>
                  <a:pt x="100467" y="306309"/>
                  <a:pt x="98463" y="306883"/>
                </a:cubicBezTo>
                <a:lnTo>
                  <a:pt x="81731" y="311818"/>
                </a:lnTo>
                <a:lnTo>
                  <a:pt x="42473" y="323259"/>
                </a:lnTo>
                <a:lnTo>
                  <a:pt x="53986" y="284071"/>
                </a:lnTo>
                <a:lnTo>
                  <a:pt x="58920" y="267338"/>
                </a:lnTo>
                <a:cubicBezTo>
                  <a:pt x="59490" y="265337"/>
                  <a:pt x="60350" y="263332"/>
                  <a:pt x="61352" y="261544"/>
                </a:cubicBezTo>
                <a:lnTo>
                  <a:pt x="69358" y="256255"/>
                </a:lnTo>
                <a:moveTo>
                  <a:pt x="225464" y="155997"/>
                </a:moveTo>
                <a:cubicBezTo>
                  <a:pt x="229897" y="151564"/>
                  <a:pt x="229897" y="144270"/>
                  <a:pt x="225464" y="139834"/>
                </a:cubicBezTo>
                <a:cubicBezTo>
                  <a:pt x="221031" y="135401"/>
                  <a:pt x="213735" y="135401"/>
                  <a:pt x="209302" y="139834"/>
                </a:cubicBezTo>
                <a:lnTo>
                  <a:pt x="140654" y="208483"/>
                </a:lnTo>
                <a:cubicBezTo>
                  <a:pt x="136221" y="212916"/>
                  <a:pt x="136221" y="220209"/>
                  <a:pt x="140654" y="224646"/>
                </a:cubicBezTo>
                <a:cubicBezTo>
                  <a:pt x="145087" y="229079"/>
                  <a:pt x="152383" y="229079"/>
                  <a:pt x="156816" y="224646"/>
                </a:cubicBezTo>
                <a:lnTo>
                  <a:pt x="225464" y="155997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1" name="Text 19"/>
          <p:cNvSpPr/>
          <p:nvPr/>
        </p:nvSpPr>
        <p:spPr>
          <a:xfrm>
            <a:off x="746760" y="2710216"/>
            <a:ext cx="219456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 learning objectives for this lesson include recalling and identifying basic counting concepts.</a:t>
            </a:r>
            <a:endParaRPr lang="en-US" sz="16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Students will also demonstrate an understanding of how counting and rhymes are used in storytelling.</a:t>
            </a:r>
            <a:endParaRPr lang="en-US" sz="1600" dirty="0"/>
          </a:p>
        </p:txBody>
      </p:sp>
      <p:sp>
        <p:nvSpPr>
          <p:cNvPr id="22" name="Text 20"/>
          <p:cNvSpPr/>
          <p:nvPr/>
        </p:nvSpPr>
        <p:spPr>
          <a:xfrm>
            <a:off x="746760" y="2130193"/>
            <a:ext cx="2194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Learning Objectives</a:t>
            </a:r>
            <a:endParaRPr lang="en-US" sz="1600" dirty="0"/>
          </a:p>
        </p:txBody>
      </p:sp>
      <p:sp>
        <p:nvSpPr>
          <p:cNvPr id="23" name="Text 21"/>
          <p:cNvSpPr/>
          <p:nvPr/>
        </p:nvSpPr>
        <p:spPr>
          <a:xfrm>
            <a:off x="746760" y="1665534"/>
            <a:ext cx="365760" cy="284480"/>
          </a:xfrm>
          <a:custGeom>
            <a:avLst/>
            <a:gdLst/>
            <a:ahLst/>
            <a:cxnLst/>
            <a:rect l="l" t="t" r="r" b="b"/>
            <a:pathLst>
              <a:path w="365760" h="284480">
                <a:moveTo>
                  <a:pt x="325120" y="30479"/>
                </a:moveTo>
                <a:cubicBezTo>
                  <a:pt x="330709" y="30479"/>
                  <a:pt x="335281" y="35051"/>
                  <a:pt x="335281" y="40638"/>
                </a:cubicBezTo>
                <a:lnTo>
                  <a:pt x="335281" y="111758"/>
                </a:lnTo>
                <a:lnTo>
                  <a:pt x="284481" y="111758"/>
                </a:lnTo>
                <a:lnTo>
                  <a:pt x="284481" y="91438"/>
                </a:lnTo>
                <a:lnTo>
                  <a:pt x="289561" y="91438"/>
                </a:lnTo>
                <a:cubicBezTo>
                  <a:pt x="298007" y="91438"/>
                  <a:pt x="304802" y="84644"/>
                  <a:pt x="304802" y="76198"/>
                </a:cubicBezTo>
                <a:cubicBezTo>
                  <a:pt x="304802" y="67752"/>
                  <a:pt x="298007" y="60958"/>
                  <a:pt x="289561" y="60958"/>
                </a:cubicBezTo>
                <a:lnTo>
                  <a:pt x="284481" y="60958"/>
                </a:lnTo>
                <a:lnTo>
                  <a:pt x="284481" y="30479"/>
                </a:lnTo>
                <a:lnTo>
                  <a:pt x="325120" y="30479"/>
                </a:lnTo>
                <a:moveTo>
                  <a:pt x="264159" y="60961"/>
                </a:moveTo>
                <a:lnTo>
                  <a:pt x="259079" y="60961"/>
                </a:lnTo>
                <a:cubicBezTo>
                  <a:pt x="250633" y="60961"/>
                  <a:pt x="243838" y="67755"/>
                  <a:pt x="243838" y="76201"/>
                </a:cubicBezTo>
                <a:cubicBezTo>
                  <a:pt x="243838" y="84647"/>
                  <a:pt x="250633" y="91440"/>
                  <a:pt x="259079" y="91440"/>
                </a:cubicBezTo>
                <a:lnTo>
                  <a:pt x="264159" y="91440"/>
                </a:lnTo>
                <a:lnTo>
                  <a:pt x="264159" y="111761"/>
                </a:lnTo>
                <a:lnTo>
                  <a:pt x="182880" y="111761"/>
                </a:lnTo>
                <a:lnTo>
                  <a:pt x="182880" y="91440"/>
                </a:lnTo>
                <a:lnTo>
                  <a:pt x="187960" y="91440"/>
                </a:lnTo>
                <a:cubicBezTo>
                  <a:pt x="196406" y="91440"/>
                  <a:pt x="203202" y="84647"/>
                  <a:pt x="203202" y="76201"/>
                </a:cubicBezTo>
                <a:cubicBezTo>
                  <a:pt x="203202" y="67755"/>
                  <a:pt x="196406" y="60961"/>
                  <a:pt x="187960" y="60961"/>
                </a:cubicBezTo>
                <a:lnTo>
                  <a:pt x="182880" y="60961"/>
                </a:lnTo>
                <a:lnTo>
                  <a:pt x="182880" y="30482"/>
                </a:lnTo>
                <a:lnTo>
                  <a:pt x="264159" y="30482"/>
                </a:lnTo>
                <a:lnTo>
                  <a:pt x="264159" y="60961"/>
                </a:lnTo>
                <a:moveTo>
                  <a:pt x="162558" y="60961"/>
                </a:moveTo>
                <a:lnTo>
                  <a:pt x="157478" y="60961"/>
                </a:lnTo>
                <a:cubicBezTo>
                  <a:pt x="149033" y="60961"/>
                  <a:pt x="142237" y="67755"/>
                  <a:pt x="142237" y="76201"/>
                </a:cubicBezTo>
                <a:cubicBezTo>
                  <a:pt x="142237" y="84647"/>
                  <a:pt x="149033" y="91440"/>
                  <a:pt x="157478" y="91440"/>
                </a:cubicBezTo>
                <a:lnTo>
                  <a:pt x="162558" y="91440"/>
                </a:lnTo>
                <a:lnTo>
                  <a:pt x="162558" y="111761"/>
                </a:lnTo>
                <a:lnTo>
                  <a:pt x="101597" y="111761"/>
                </a:lnTo>
                <a:lnTo>
                  <a:pt x="101597" y="91440"/>
                </a:lnTo>
                <a:lnTo>
                  <a:pt x="106678" y="91440"/>
                </a:lnTo>
                <a:cubicBezTo>
                  <a:pt x="115123" y="91440"/>
                  <a:pt x="121919" y="84647"/>
                  <a:pt x="121919" y="76201"/>
                </a:cubicBezTo>
                <a:cubicBezTo>
                  <a:pt x="121919" y="67755"/>
                  <a:pt x="115123" y="60961"/>
                  <a:pt x="106678" y="60961"/>
                </a:cubicBezTo>
                <a:lnTo>
                  <a:pt x="101597" y="60961"/>
                </a:lnTo>
                <a:lnTo>
                  <a:pt x="101597" y="30482"/>
                </a:lnTo>
                <a:lnTo>
                  <a:pt x="162558" y="30482"/>
                </a:lnTo>
                <a:lnTo>
                  <a:pt x="162558" y="60961"/>
                </a:lnTo>
                <a:moveTo>
                  <a:pt x="81279" y="60961"/>
                </a:moveTo>
                <a:lnTo>
                  <a:pt x="76199" y="60961"/>
                </a:lnTo>
                <a:cubicBezTo>
                  <a:pt x="67753" y="60961"/>
                  <a:pt x="60958" y="67755"/>
                  <a:pt x="60958" y="76201"/>
                </a:cubicBezTo>
                <a:cubicBezTo>
                  <a:pt x="60958" y="84647"/>
                  <a:pt x="67753" y="91440"/>
                  <a:pt x="76199" y="91440"/>
                </a:cubicBezTo>
                <a:lnTo>
                  <a:pt x="81279" y="91440"/>
                </a:lnTo>
                <a:lnTo>
                  <a:pt x="81279" y="111761"/>
                </a:lnTo>
                <a:lnTo>
                  <a:pt x="30479" y="111761"/>
                </a:lnTo>
                <a:lnTo>
                  <a:pt x="30479" y="40641"/>
                </a:lnTo>
                <a:cubicBezTo>
                  <a:pt x="30479" y="35054"/>
                  <a:pt x="35051" y="30482"/>
                  <a:pt x="40640" y="30482"/>
                </a:cubicBezTo>
                <a:lnTo>
                  <a:pt x="81279" y="30482"/>
                </a:lnTo>
                <a:lnTo>
                  <a:pt x="81279" y="60961"/>
                </a:lnTo>
                <a:moveTo>
                  <a:pt x="30479" y="243839"/>
                </a:moveTo>
                <a:lnTo>
                  <a:pt x="30479" y="132078"/>
                </a:lnTo>
                <a:lnTo>
                  <a:pt x="81279" y="132078"/>
                </a:lnTo>
                <a:lnTo>
                  <a:pt x="81279" y="147318"/>
                </a:lnTo>
                <a:lnTo>
                  <a:pt x="76199" y="147318"/>
                </a:lnTo>
                <a:cubicBezTo>
                  <a:pt x="67753" y="147318"/>
                  <a:pt x="60958" y="154111"/>
                  <a:pt x="60958" y="162558"/>
                </a:cubicBezTo>
                <a:cubicBezTo>
                  <a:pt x="60958" y="171004"/>
                  <a:pt x="67753" y="177797"/>
                  <a:pt x="76199" y="177797"/>
                </a:cubicBezTo>
                <a:lnTo>
                  <a:pt x="81279" y="177797"/>
                </a:lnTo>
                <a:lnTo>
                  <a:pt x="81279" y="193037"/>
                </a:lnTo>
                <a:lnTo>
                  <a:pt x="76199" y="193037"/>
                </a:lnTo>
                <a:cubicBezTo>
                  <a:pt x="67753" y="193037"/>
                  <a:pt x="60958" y="199830"/>
                  <a:pt x="60958" y="208276"/>
                </a:cubicBezTo>
                <a:cubicBezTo>
                  <a:pt x="60958" y="216723"/>
                  <a:pt x="67753" y="223516"/>
                  <a:pt x="76199" y="223516"/>
                </a:cubicBezTo>
                <a:lnTo>
                  <a:pt x="81279" y="223516"/>
                </a:lnTo>
                <a:lnTo>
                  <a:pt x="81279" y="253995"/>
                </a:lnTo>
                <a:lnTo>
                  <a:pt x="40640" y="253995"/>
                </a:lnTo>
                <a:cubicBezTo>
                  <a:pt x="35051" y="253995"/>
                  <a:pt x="30479" y="249424"/>
                  <a:pt x="30479" y="243836"/>
                </a:cubicBezTo>
                <a:lnTo>
                  <a:pt x="30479" y="243839"/>
                </a:lnTo>
                <a:moveTo>
                  <a:pt x="101601" y="223519"/>
                </a:moveTo>
                <a:lnTo>
                  <a:pt x="106681" y="223519"/>
                </a:lnTo>
                <a:cubicBezTo>
                  <a:pt x="115127" y="223519"/>
                  <a:pt x="121922" y="216725"/>
                  <a:pt x="121922" y="208279"/>
                </a:cubicBezTo>
                <a:cubicBezTo>
                  <a:pt x="121922" y="199833"/>
                  <a:pt x="115127" y="193040"/>
                  <a:pt x="106681" y="193040"/>
                </a:cubicBezTo>
                <a:lnTo>
                  <a:pt x="101601" y="193040"/>
                </a:lnTo>
                <a:lnTo>
                  <a:pt x="101601" y="177800"/>
                </a:lnTo>
                <a:lnTo>
                  <a:pt x="106681" y="177800"/>
                </a:lnTo>
                <a:cubicBezTo>
                  <a:pt x="115127" y="177800"/>
                  <a:pt x="121922" y="171007"/>
                  <a:pt x="121922" y="162560"/>
                </a:cubicBezTo>
                <a:cubicBezTo>
                  <a:pt x="121922" y="154114"/>
                  <a:pt x="115127" y="147321"/>
                  <a:pt x="106681" y="147321"/>
                </a:cubicBezTo>
                <a:lnTo>
                  <a:pt x="101601" y="147321"/>
                </a:lnTo>
                <a:lnTo>
                  <a:pt x="101601" y="132081"/>
                </a:lnTo>
                <a:lnTo>
                  <a:pt x="162562" y="132081"/>
                </a:lnTo>
                <a:lnTo>
                  <a:pt x="162562" y="147321"/>
                </a:lnTo>
                <a:lnTo>
                  <a:pt x="157482" y="147321"/>
                </a:lnTo>
                <a:cubicBezTo>
                  <a:pt x="149036" y="147321"/>
                  <a:pt x="142240" y="154114"/>
                  <a:pt x="142240" y="162560"/>
                </a:cubicBezTo>
                <a:cubicBezTo>
                  <a:pt x="142240" y="171007"/>
                  <a:pt x="149036" y="177800"/>
                  <a:pt x="157482" y="177800"/>
                </a:cubicBezTo>
                <a:lnTo>
                  <a:pt x="162562" y="177800"/>
                </a:lnTo>
                <a:lnTo>
                  <a:pt x="162562" y="193040"/>
                </a:lnTo>
                <a:lnTo>
                  <a:pt x="157482" y="193040"/>
                </a:lnTo>
                <a:cubicBezTo>
                  <a:pt x="149036" y="193040"/>
                  <a:pt x="142240" y="199833"/>
                  <a:pt x="142240" y="208279"/>
                </a:cubicBezTo>
                <a:cubicBezTo>
                  <a:pt x="142240" y="216725"/>
                  <a:pt x="149036" y="223519"/>
                  <a:pt x="157482" y="223519"/>
                </a:cubicBezTo>
                <a:lnTo>
                  <a:pt x="162562" y="223519"/>
                </a:lnTo>
                <a:lnTo>
                  <a:pt x="162562" y="253998"/>
                </a:lnTo>
                <a:lnTo>
                  <a:pt x="101601" y="253998"/>
                </a:lnTo>
                <a:lnTo>
                  <a:pt x="101601" y="223519"/>
                </a:lnTo>
                <a:moveTo>
                  <a:pt x="182880" y="177800"/>
                </a:moveTo>
                <a:lnTo>
                  <a:pt x="187960" y="177800"/>
                </a:lnTo>
                <a:cubicBezTo>
                  <a:pt x="196406" y="177800"/>
                  <a:pt x="203202" y="171007"/>
                  <a:pt x="203202" y="162560"/>
                </a:cubicBezTo>
                <a:cubicBezTo>
                  <a:pt x="203202" y="154114"/>
                  <a:pt x="196406" y="147321"/>
                  <a:pt x="187960" y="147321"/>
                </a:cubicBezTo>
                <a:lnTo>
                  <a:pt x="182880" y="147321"/>
                </a:lnTo>
                <a:lnTo>
                  <a:pt x="182880" y="132081"/>
                </a:lnTo>
                <a:lnTo>
                  <a:pt x="264159" y="132081"/>
                </a:lnTo>
                <a:lnTo>
                  <a:pt x="264159" y="193042"/>
                </a:lnTo>
                <a:lnTo>
                  <a:pt x="259079" y="193042"/>
                </a:lnTo>
                <a:cubicBezTo>
                  <a:pt x="250633" y="193042"/>
                  <a:pt x="243838" y="199836"/>
                  <a:pt x="243838" y="208282"/>
                </a:cubicBezTo>
                <a:cubicBezTo>
                  <a:pt x="243838" y="216728"/>
                  <a:pt x="250633" y="223522"/>
                  <a:pt x="259079" y="223522"/>
                </a:cubicBezTo>
                <a:lnTo>
                  <a:pt x="264159" y="223522"/>
                </a:lnTo>
                <a:lnTo>
                  <a:pt x="264159" y="254001"/>
                </a:lnTo>
                <a:lnTo>
                  <a:pt x="182880" y="254001"/>
                </a:lnTo>
                <a:lnTo>
                  <a:pt x="182880" y="223522"/>
                </a:lnTo>
                <a:lnTo>
                  <a:pt x="187960" y="223522"/>
                </a:lnTo>
                <a:cubicBezTo>
                  <a:pt x="196406" y="223522"/>
                  <a:pt x="203202" y="216728"/>
                  <a:pt x="203202" y="208282"/>
                </a:cubicBezTo>
                <a:cubicBezTo>
                  <a:pt x="203202" y="199836"/>
                  <a:pt x="196406" y="193042"/>
                  <a:pt x="187960" y="193042"/>
                </a:cubicBezTo>
                <a:lnTo>
                  <a:pt x="182880" y="193042"/>
                </a:lnTo>
                <a:lnTo>
                  <a:pt x="182880" y="177800"/>
                </a:lnTo>
                <a:moveTo>
                  <a:pt x="284481" y="223519"/>
                </a:moveTo>
                <a:lnTo>
                  <a:pt x="289561" y="223519"/>
                </a:lnTo>
                <a:cubicBezTo>
                  <a:pt x="298007" y="223519"/>
                  <a:pt x="304802" y="216725"/>
                  <a:pt x="304802" y="208279"/>
                </a:cubicBezTo>
                <a:cubicBezTo>
                  <a:pt x="304802" y="199833"/>
                  <a:pt x="298007" y="193040"/>
                  <a:pt x="289561" y="193040"/>
                </a:cubicBezTo>
                <a:lnTo>
                  <a:pt x="284481" y="193040"/>
                </a:lnTo>
                <a:lnTo>
                  <a:pt x="284481" y="132078"/>
                </a:lnTo>
                <a:lnTo>
                  <a:pt x="335281" y="132078"/>
                </a:lnTo>
                <a:lnTo>
                  <a:pt x="335281" y="243839"/>
                </a:lnTo>
                <a:cubicBezTo>
                  <a:pt x="335281" y="249426"/>
                  <a:pt x="330709" y="253998"/>
                  <a:pt x="325120" y="253998"/>
                </a:cubicBezTo>
                <a:lnTo>
                  <a:pt x="284481" y="253998"/>
                </a:lnTo>
                <a:lnTo>
                  <a:pt x="284481" y="223519"/>
                </a:lnTo>
                <a:moveTo>
                  <a:pt x="40640" y="0"/>
                </a:moveTo>
                <a:cubicBezTo>
                  <a:pt x="18226" y="0"/>
                  <a:pt x="0" y="18224"/>
                  <a:pt x="0" y="40641"/>
                </a:cubicBezTo>
                <a:lnTo>
                  <a:pt x="0" y="243842"/>
                </a:lnTo>
                <a:cubicBezTo>
                  <a:pt x="0" y="266256"/>
                  <a:pt x="18226" y="284483"/>
                  <a:pt x="40640" y="284483"/>
                </a:cubicBezTo>
                <a:lnTo>
                  <a:pt x="325120" y="284483"/>
                </a:lnTo>
                <a:cubicBezTo>
                  <a:pt x="347534" y="284483"/>
                  <a:pt x="365760" y="266259"/>
                  <a:pt x="365760" y="243842"/>
                </a:cubicBezTo>
                <a:lnTo>
                  <a:pt x="365760" y="40641"/>
                </a:lnTo>
                <a:cubicBezTo>
                  <a:pt x="365760" y="18227"/>
                  <a:pt x="347534" y="0"/>
                  <a:pt x="325120" y="0"/>
                </a:cubicBezTo>
                <a:lnTo>
                  <a:pt x="40640" y="0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6245530" y="3819231"/>
            <a:ext cx="5303520" cy="2194560"/>
          </a:xfrm>
          <a:custGeom>
            <a:avLst/>
            <a:gdLst/>
            <a:ahLst/>
            <a:cxnLst/>
            <a:rect l="l" t="t" r="r" b="b"/>
            <a:pathLst>
              <a:path w="5303520" h="2194560">
                <a:moveTo>
                  <a:pt x="180691" y="2194560"/>
                </a:moveTo>
                <a:cubicBezTo>
                  <a:pt x="80879" y="2194560"/>
                  <a:pt x="0" y="2113669"/>
                  <a:pt x="0" y="2013882"/>
                </a:cubicBezTo>
                <a:lnTo>
                  <a:pt x="0" y="180678"/>
                </a:lnTo>
                <a:cubicBezTo>
                  <a:pt x="0" y="80891"/>
                  <a:pt x="80879" y="0"/>
                  <a:pt x="180691" y="0"/>
                </a:cubicBezTo>
                <a:lnTo>
                  <a:pt x="5122829" y="0"/>
                </a:lnTo>
                <a:cubicBezTo>
                  <a:pt x="5222641" y="0"/>
                  <a:pt x="5303520" y="80891"/>
                  <a:pt x="5303520" y="180678"/>
                </a:cubicBezTo>
                <a:lnTo>
                  <a:pt x="5303520" y="2013882"/>
                </a:lnTo>
                <a:cubicBezTo>
                  <a:pt x="5303520" y="2113669"/>
                  <a:pt x="5222641" y="2194560"/>
                  <a:pt x="5122829" y="2194560"/>
                </a:cubicBezTo>
                <a:lnTo>
                  <a:pt x="180691" y="219456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37" y="3819231"/>
            <a:ext cx="5303520" cy="2194560"/>
          </a:xfrm>
          <a:custGeom>
            <a:avLst/>
            <a:gdLst/>
            <a:ahLst/>
            <a:cxnLst/>
            <a:rect l="l" t="t" r="r" b="b"/>
            <a:pathLst>
              <a:path w="5303520" h="2194560">
                <a:moveTo>
                  <a:pt x="180691" y="2194560"/>
                </a:moveTo>
                <a:cubicBezTo>
                  <a:pt x="80879" y="2194560"/>
                  <a:pt x="0" y="2113669"/>
                  <a:pt x="0" y="2013882"/>
                </a:cubicBezTo>
                <a:lnTo>
                  <a:pt x="0" y="180678"/>
                </a:lnTo>
                <a:cubicBezTo>
                  <a:pt x="0" y="80891"/>
                  <a:pt x="80879" y="0"/>
                  <a:pt x="180691" y="0"/>
                </a:cubicBezTo>
                <a:lnTo>
                  <a:pt x="5122829" y="0"/>
                </a:lnTo>
                <a:cubicBezTo>
                  <a:pt x="5222641" y="0"/>
                  <a:pt x="5303520" y="80891"/>
                  <a:pt x="5303520" y="180678"/>
                </a:cubicBezTo>
                <a:lnTo>
                  <a:pt x="5303520" y="2013882"/>
                </a:lnTo>
                <a:cubicBezTo>
                  <a:pt x="5303520" y="2113669"/>
                  <a:pt x="5222641" y="2194560"/>
                  <a:pt x="5122829" y="2194560"/>
                </a:cubicBezTo>
                <a:lnTo>
                  <a:pt x="180691" y="219456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6245530" y="1508921"/>
            <a:ext cx="5303520" cy="2194560"/>
          </a:xfrm>
          <a:custGeom>
            <a:avLst/>
            <a:gdLst/>
            <a:ahLst/>
            <a:cxnLst/>
            <a:rect l="l" t="t" r="r" b="b"/>
            <a:pathLst>
              <a:path w="5303520" h="2194560">
                <a:moveTo>
                  <a:pt x="180691" y="2194560"/>
                </a:moveTo>
                <a:cubicBezTo>
                  <a:pt x="80879" y="2194560"/>
                  <a:pt x="0" y="2113669"/>
                  <a:pt x="0" y="2013882"/>
                </a:cubicBezTo>
                <a:lnTo>
                  <a:pt x="0" y="180678"/>
                </a:lnTo>
                <a:cubicBezTo>
                  <a:pt x="0" y="80891"/>
                  <a:pt x="80879" y="0"/>
                  <a:pt x="180691" y="0"/>
                </a:cubicBezTo>
                <a:lnTo>
                  <a:pt x="5122829" y="0"/>
                </a:lnTo>
                <a:cubicBezTo>
                  <a:pt x="5222641" y="0"/>
                  <a:pt x="5303520" y="80891"/>
                  <a:pt x="5303520" y="180678"/>
                </a:cubicBezTo>
                <a:lnTo>
                  <a:pt x="5303520" y="2013882"/>
                </a:lnTo>
                <a:cubicBezTo>
                  <a:pt x="5303520" y="2113669"/>
                  <a:pt x="5222641" y="2194560"/>
                  <a:pt x="5122829" y="2194560"/>
                </a:cubicBezTo>
                <a:lnTo>
                  <a:pt x="180691" y="219456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548637" y="1508921"/>
            <a:ext cx="5303520" cy="2194560"/>
          </a:xfrm>
          <a:custGeom>
            <a:avLst/>
            <a:gdLst/>
            <a:ahLst/>
            <a:cxnLst/>
            <a:rect l="l" t="t" r="r" b="b"/>
            <a:pathLst>
              <a:path w="5303520" h="2194560">
                <a:moveTo>
                  <a:pt x="180691" y="2194560"/>
                </a:moveTo>
                <a:cubicBezTo>
                  <a:pt x="80879" y="2194560"/>
                  <a:pt x="0" y="2113669"/>
                  <a:pt x="0" y="2013882"/>
                </a:cubicBezTo>
                <a:lnTo>
                  <a:pt x="0" y="180678"/>
                </a:lnTo>
                <a:cubicBezTo>
                  <a:pt x="0" y="80891"/>
                  <a:pt x="80879" y="0"/>
                  <a:pt x="180691" y="0"/>
                </a:cubicBezTo>
                <a:lnTo>
                  <a:pt x="5122829" y="0"/>
                </a:lnTo>
                <a:cubicBezTo>
                  <a:pt x="5222641" y="0"/>
                  <a:pt x="5303520" y="80891"/>
                  <a:pt x="5303520" y="180678"/>
                </a:cubicBezTo>
                <a:lnTo>
                  <a:pt x="5303520" y="2013882"/>
                </a:lnTo>
                <a:cubicBezTo>
                  <a:pt x="5303520" y="2113669"/>
                  <a:pt x="5222641" y="2194560"/>
                  <a:pt x="5122829" y="2194560"/>
                </a:cubicBezTo>
                <a:lnTo>
                  <a:pt x="180691" y="219456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0" y="6200512"/>
            <a:ext cx="1219199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10722957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Introduction to Storytelling with Counting and Rhymes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15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548640" y="548639"/>
            <a:ext cx="11049000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Resources and Prior Knowledge</a:t>
            </a:r>
            <a:endParaRPr lang="en-US" sz="2400" dirty="0"/>
          </a:p>
        </p:txBody>
      </p:sp>
      <p:sp>
        <p:nvSpPr>
          <p:cNvPr id="12" name="Text 10"/>
          <p:cNvSpPr/>
          <p:nvPr/>
        </p:nvSpPr>
        <p:spPr>
          <a:xfrm>
            <a:off x="748608" y="2266893"/>
            <a:ext cx="4846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Recommended Digital Tools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757212" y="2752060"/>
            <a:ext cx="48463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806"/>
              </a:spcBef>
              <a:buNone/>
            </a:pPr>
            <a:r>
              <a:rPr lang="en-US" sz="1128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Recommended resources include digital tools such as Storybird and Book Creator.</a:t>
            </a:r>
            <a:endParaRPr lang="en-US" sz="1128" dirty="0"/>
          </a:p>
          <a:p>
            <a:pPr algn="l" marL="0" indent="0">
              <a:lnSpc>
                <a:spcPct val="100000"/>
              </a:lnSpc>
              <a:spcBef>
                <a:spcPts val="806"/>
              </a:spcBef>
              <a:buNone/>
            </a:pPr>
            <a:r>
              <a:rPr lang="en-US" sz="1128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tools can enhance creativity and engagement in the learning process.</a:t>
            </a:r>
            <a:endParaRPr lang="en-US" sz="1128" dirty="0"/>
          </a:p>
        </p:txBody>
      </p:sp>
      <p:sp>
        <p:nvSpPr>
          <p:cNvPr id="14" name="Text 12"/>
          <p:cNvSpPr/>
          <p:nvPr/>
        </p:nvSpPr>
        <p:spPr>
          <a:xfrm>
            <a:off x="6451920" y="2266893"/>
            <a:ext cx="4846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Physical Materials for Learning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6460524" y="2752060"/>
            <a:ext cx="48463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885"/>
              </a:spcBef>
              <a:buNone/>
            </a:pPr>
            <a:r>
              <a:rPr lang="en-US" sz="1239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Physical materials like counting blocks and whiteboards are essential.</a:t>
            </a:r>
            <a:endParaRPr lang="en-US" sz="1239" dirty="0"/>
          </a:p>
          <a:p>
            <a:pPr algn="l" marL="0" indent="0">
              <a:lnSpc>
                <a:spcPct val="100000"/>
              </a:lnSpc>
              <a:spcBef>
                <a:spcPts val="885"/>
              </a:spcBef>
              <a:buNone/>
            </a:pPr>
            <a:r>
              <a:rPr lang="en-US" sz="1239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They provide hands-on opportunities for students to grasp concepts effectively.</a:t>
            </a:r>
            <a:endParaRPr lang="en-US" sz="1239" dirty="0"/>
          </a:p>
        </p:txBody>
      </p:sp>
      <p:sp>
        <p:nvSpPr>
          <p:cNvPr id="16" name="Text 14"/>
          <p:cNvSpPr/>
          <p:nvPr/>
        </p:nvSpPr>
        <p:spPr>
          <a:xfrm>
            <a:off x="801532" y="4605343"/>
            <a:ext cx="4846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Importance of Prior Knowledge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801532" y="5078935"/>
            <a:ext cx="48463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746"/>
              </a:spcBef>
              <a:buNone/>
            </a:pPr>
            <a:r>
              <a:rPr lang="en-US" sz="1044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Prior knowledge required for this lesson includes basic counting skills, rhyming awareness, story sequencing, and creative writing basics.</a:t>
            </a:r>
            <a:endParaRPr lang="en-US" sz="1044" dirty="0"/>
          </a:p>
          <a:p>
            <a:pPr algn="l" marL="0" indent="0">
              <a:lnSpc>
                <a:spcPct val="100000"/>
              </a:lnSpc>
              <a:spcBef>
                <a:spcPts val="746"/>
              </a:spcBef>
              <a:buNone/>
            </a:pPr>
            <a:r>
              <a:rPr lang="en-US" sz="1044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Teachers should assess and build upon these prerequisite concepts to ensure a solid foundation for the lesson.</a:t>
            </a:r>
            <a:endParaRPr lang="en-US" sz="1044" dirty="0"/>
          </a:p>
        </p:txBody>
      </p:sp>
      <p:sp>
        <p:nvSpPr>
          <p:cNvPr id="18" name="Text 16"/>
          <p:cNvSpPr/>
          <p:nvPr/>
        </p:nvSpPr>
        <p:spPr>
          <a:xfrm>
            <a:off x="6498425" y="4605343"/>
            <a:ext cx="4846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Creating an Engaging Experience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6498425" y="5078935"/>
            <a:ext cx="48463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746"/>
              </a:spcBef>
              <a:buNone/>
            </a:pPr>
            <a:r>
              <a:rPr lang="en-US" sz="1045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 resources and prior knowledge are essential for creating an engaging and effective learning experience.</a:t>
            </a:r>
            <a:endParaRPr lang="en-US" sz="1045" dirty="0"/>
          </a:p>
          <a:p>
            <a:pPr algn="l" marL="0" indent="0">
              <a:lnSpc>
                <a:spcPct val="100000"/>
              </a:lnSpc>
              <a:spcBef>
                <a:spcPts val="746"/>
              </a:spcBef>
              <a:buNone/>
            </a:pPr>
            <a:r>
              <a:rPr lang="en-US" sz="1045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ensures that students are well-prepared and motivated to participate in the lesson.</a:t>
            </a:r>
            <a:endParaRPr lang="en-US" sz="1045" dirty="0"/>
          </a:p>
        </p:txBody>
      </p:sp>
      <p:sp>
        <p:nvSpPr>
          <p:cNvPr id="20" name="Text 18"/>
          <p:cNvSpPr/>
          <p:nvPr/>
        </p:nvSpPr>
        <p:spPr>
          <a:xfrm>
            <a:off x="778261" y="1691387"/>
            <a:ext cx="320040" cy="365760"/>
          </a:xfrm>
          <a:custGeom>
            <a:avLst/>
            <a:gdLst/>
            <a:ahLst/>
            <a:cxnLst/>
            <a:rect l="l" t="t" r="r" b="b"/>
            <a:pathLst>
              <a:path w="320040" h="365760">
                <a:moveTo>
                  <a:pt x="45721" y="34290"/>
                </a:moveTo>
                <a:cubicBezTo>
                  <a:pt x="39435" y="34290"/>
                  <a:pt x="34292" y="39433"/>
                  <a:pt x="34292" y="45720"/>
                </a:cubicBezTo>
                <a:lnTo>
                  <a:pt x="34292" y="320040"/>
                </a:lnTo>
                <a:cubicBezTo>
                  <a:pt x="34292" y="326327"/>
                  <a:pt x="39435" y="331470"/>
                  <a:pt x="45721" y="331470"/>
                </a:cubicBezTo>
                <a:lnTo>
                  <a:pt x="274322" y="331470"/>
                </a:lnTo>
                <a:cubicBezTo>
                  <a:pt x="280608" y="331470"/>
                  <a:pt x="285751" y="326327"/>
                  <a:pt x="285751" y="320040"/>
                </a:cubicBezTo>
                <a:lnTo>
                  <a:pt x="285751" y="45720"/>
                </a:lnTo>
                <a:cubicBezTo>
                  <a:pt x="285751" y="39433"/>
                  <a:pt x="280608" y="34290"/>
                  <a:pt x="274322" y="34290"/>
                </a:cubicBezTo>
                <a:lnTo>
                  <a:pt x="45721" y="34290"/>
                </a:lnTo>
                <a:moveTo>
                  <a:pt x="0" y="45720"/>
                </a:moveTo>
                <a:cubicBezTo>
                  <a:pt x="0" y="20501"/>
                  <a:pt x="20502" y="0"/>
                  <a:pt x="45721" y="0"/>
                </a:cubicBezTo>
                <a:lnTo>
                  <a:pt x="274322" y="0"/>
                </a:lnTo>
                <a:cubicBezTo>
                  <a:pt x="299538" y="0"/>
                  <a:pt x="320043" y="20501"/>
                  <a:pt x="320043" y="45720"/>
                </a:cubicBezTo>
                <a:lnTo>
                  <a:pt x="320043" y="320040"/>
                </a:lnTo>
                <a:cubicBezTo>
                  <a:pt x="320043" y="345259"/>
                  <a:pt x="299541" y="365760"/>
                  <a:pt x="274322" y="365760"/>
                </a:cubicBezTo>
                <a:lnTo>
                  <a:pt x="45721" y="365760"/>
                </a:lnTo>
                <a:cubicBezTo>
                  <a:pt x="20505" y="365760"/>
                  <a:pt x="0" y="345259"/>
                  <a:pt x="0" y="320040"/>
                </a:cubicBezTo>
                <a:lnTo>
                  <a:pt x="0" y="45720"/>
                </a:lnTo>
                <a:moveTo>
                  <a:pt x="137160" y="285750"/>
                </a:moveTo>
                <a:lnTo>
                  <a:pt x="182880" y="285750"/>
                </a:lnTo>
                <a:cubicBezTo>
                  <a:pt x="189166" y="285750"/>
                  <a:pt x="194309" y="290893"/>
                  <a:pt x="194309" y="297180"/>
                </a:cubicBezTo>
                <a:cubicBezTo>
                  <a:pt x="194309" y="303467"/>
                  <a:pt x="189166" y="308610"/>
                  <a:pt x="182880" y="308610"/>
                </a:cubicBezTo>
                <a:lnTo>
                  <a:pt x="137160" y="308610"/>
                </a:lnTo>
                <a:cubicBezTo>
                  <a:pt x="130874" y="308610"/>
                  <a:pt x="125731" y="303467"/>
                  <a:pt x="125731" y="297180"/>
                </a:cubicBezTo>
                <a:cubicBezTo>
                  <a:pt x="125731" y="290893"/>
                  <a:pt x="130874" y="285750"/>
                  <a:pt x="137160" y="28575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1" name="Text 19"/>
          <p:cNvSpPr/>
          <p:nvPr/>
        </p:nvSpPr>
        <p:spPr>
          <a:xfrm>
            <a:off x="6451494" y="1694536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313508" y="39188"/>
                </a:moveTo>
                <a:cubicBezTo>
                  <a:pt x="320691" y="39188"/>
                  <a:pt x="326569" y="45065"/>
                  <a:pt x="326569" y="52249"/>
                </a:cubicBezTo>
                <a:lnTo>
                  <a:pt x="326569" y="313508"/>
                </a:lnTo>
                <a:cubicBezTo>
                  <a:pt x="326569" y="320691"/>
                  <a:pt x="320691" y="326569"/>
                  <a:pt x="313508" y="326569"/>
                </a:cubicBezTo>
                <a:lnTo>
                  <a:pt x="52249" y="326569"/>
                </a:lnTo>
                <a:cubicBezTo>
                  <a:pt x="45065" y="326569"/>
                  <a:pt x="39188" y="320691"/>
                  <a:pt x="39188" y="313508"/>
                </a:cubicBezTo>
                <a:lnTo>
                  <a:pt x="39188" y="52249"/>
                </a:lnTo>
                <a:cubicBezTo>
                  <a:pt x="39188" y="45065"/>
                  <a:pt x="45065" y="39188"/>
                  <a:pt x="52249" y="39188"/>
                </a:cubicBezTo>
                <a:lnTo>
                  <a:pt x="313508" y="39188"/>
                </a:lnTo>
                <a:moveTo>
                  <a:pt x="52252" y="0"/>
                </a:moveTo>
                <a:cubicBezTo>
                  <a:pt x="23434" y="0"/>
                  <a:pt x="0" y="23431"/>
                  <a:pt x="0" y="52252"/>
                </a:cubicBezTo>
                <a:lnTo>
                  <a:pt x="0" y="313511"/>
                </a:lnTo>
                <a:cubicBezTo>
                  <a:pt x="0" y="342329"/>
                  <a:pt x="23431" y="365764"/>
                  <a:pt x="52252" y="365764"/>
                </a:cubicBezTo>
                <a:lnTo>
                  <a:pt x="313511" y="365764"/>
                </a:lnTo>
                <a:cubicBezTo>
                  <a:pt x="342329" y="365764"/>
                  <a:pt x="365764" y="342333"/>
                  <a:pt x="365764" y="313511"/>
                </a:cubicBezTo>
                <a:lnTo>
                  <a:pt x="365764" y="52252"/>
                </a:lnTo>
                <a:cubicBezTo>
                  <a:pt x="365764" y="23434"/>
                  <a:pt x="342333" y="0"/>
                  <a:pt x="313511" y="0"/>
                </a:cubicBezTo>
                <a:lnTo>
                  <a:pt x="52252" y="0"/>
                </a:lnTo>
                <a:moveTo>
                  <a:pt x="91440" y="71846"/>
                </a:moveTo>
                <a:cubicBezTo>
                  <a:pt x="91440" y="61023"/>
                  <a:pt x="82669" y="52252"/>
                  <a:pt x="71846" y="52252"/>
                </a:cubicBezTo>
                <a:cubicBezTo>
                  <a:pt x="61023" y="52252"/>
                  <a:pt x="52252" y="61023"/>
                  <a:pt x="52252" y="71846"/>
                </a:cubicBezTo>
                <a:cubicBezTo>
                  <a:pt x="52252" y="82669"/>
                  <a:pt x="61023" y="91440"/>
                  <a:pt x="71846" y="91440"/>
                </a:cubicBezTo>
                <a:cubicBezTo>
                  <a:pt x="82669" y="91440"/>
                  <a:pt x="91440" y="82669"/>
                  <a:pt x="91440" y="71846"/>
                </a:cubicBezTo>
                <a:lnTo>
                  <a:pt x="91440" y="71846"/>
                </a:lnTo>
                <a:moveTo>
                  <a:pt x="293914" y="91440"/>
                </a:moveTo>
                <a:cubicBezTo>
                  <a:pt x="304737" y="91440"/>
                  <a:pt x="313508" y="82669"/>
                  <a:pt x="313508" y="71846"/>
                </a:cubicBezTo>
                <a:cubicBezTo>
                  <a:pt x="313508" y="61023"/>
                  <a:pt x="304737" y="52252"/>
                  <a:pt x="293914" y="52252"/>
                </a:cubicBezTo>
                <a:cubicBezTo>
                  <a:pt x="283091" y="52252"/>
                  <a:pt x="274320" y="61023"/>
                  <a:pt x="274320" y="71846"/>
                </a:cubicBezTo>
                <a:cubicBezTo>
                  <a:pt x="274320" y="82669"/>
                  <a:pt x="283091" y="91440"/>
                  <a:pt x="293914" y="91440"/>
                </a:cubicBezTo>
                <a:lnTo>
                  <a:pt x="293914" y="91440"/>
                </a:lnTo>
                <a:moveTo>
                  <a:pt x="91440" y="293914"/>
                </a:moveTo>
                <a:cubicBezTo>
                  <a:pt x="91440" y="283091"/>
                  <a:pt x="82669" y="274320"/>
                  <a:pt x="71846" y="274320"/>
                </a:cubicBezTo>
                <a:cubicBezTo>
                  <a:pt x="61023" y="274320"/>
                  <a:pt x="52252" y="283091"/>
                  <a:pt x="52252" y="293914"/>
                </a:cubicBezTo>
                <a:cubicBezTo>
                  <a:pt x="52252" y="304737"/>
                  <a:pt x="61023" y="313508"/>
                  <a:pt x="71846" y="313508"/>
                </a:cubicBezTo>
                <a:cubicBezTo>
                  <a:pt x="82669" y="313508"/>
                  <a:pt x="91440" y="304737"/>
                  <a:pt x="91440" y="293914"/>
                </a:cubicBezTo>
                <a:lnTo>
                  <a:pt x="91440" y="293914"/>
                </a:lnTo>
                <a:moveTo>
                  <a:pt x="293914" y="313508"/>
                </a:moveTo>
                <a:cubicBezTo>
                  <a:pt x="304737" y="313508"/>
                  <a:pt x="313508" y="304737"/>
                  <a:pt x="313508" y="293914"/>
                </a:cubicBezTo>
                <a:cubicBezTo>
                  <a:pt x="313508" y="283091"/>
                  <a:pt x="304737" y="274320"/>
                  <a:pt x="293914" y="274320"/>
                </a:cubicBezTo>
                <a:cubicBezTo>
                  <a:pt x="283091" y="274320"/>
                  <a:pt x="274320" y="283091"/>
                  <a:pt x="274320" y="293914"/>
                </a:cubicBezTo>
                <a:cubicBezTo>
                  <a:pt x="274320" y="304737"/>
                  <a:pt x="283091" y="313508"/>
                  <a:pt x="293914" y="313508"/>
                </a:cubicBezTo>
                <a:lnTo>
                  <a:pt x="293914" y="313508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Text 20"/>
          <p:cNvSpPr/>
          <p:nvPr/>
        </p:nvSpPr>
        <p:spPr>
          <a:xfrm>
            <a:off x="794131" y="4056558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109655" y="54937"/>
                </a:moveTo>
                <a:cubicBezTo>
                  <a:pt x="108298" y="59794"/>
                  <a:pt x="104798" y="63796"/>
                  <a:pt x="100226" y="65866"/>
                </a:cubicBezTo>
                <a:cubicBezTo>
                  <a:pt x="88368" y="71224"/>
                  <a:pt x="80080" y="83082"/>
                  <a:pt x="80010" y="96941"/>
                </a:cubicBezTo>
                <a:cubicBezTo>
                  <a:pt x="79937" y="103441"/>
                  <a:pt x="76294" y="109300"/>
                  <a:pt x="70508" y="112157"/>
                </a:cubicBezTo>
                <a:cubicBezTo>
                  <a:pt x="59151" y="117800"/>
                  <a:pt x="51433" y="129446"/>
                  <a:pt x="51433" y="142873"/>
                </a:cubicBezTo>
                <a:cubicBezTo>
                  <a:pt x="51433" y="147946"/>
                  <a:pt x="52505" y="152661"/>
                  <a:pt x="54432" y="156948"/>
                </a:cubicBezTo>
                <a:cubicBezTo>
                  <a:pt x="57574" y="163879"/>
                  <a:pt x="55789" y="171951"/>
                  <a:pt x="50076" y="176951"/>
                </a:cubicBezTo>
                <a:cubicBezTo>
                  <a:pt x="40362" y="185309"/>
                  <a:pt x="34290" y="197668"/>
                  <a:pt x="34290" y="211457"/>
                </a:cubicBezTo>
                <a:cubicBezTo>
                  <a:pt x="34290" y="225886"/>
                  <a:pt x="40932" y="238673"/>
                  <a:pt x="51364" y="247104"/>
                </a:cubicBezTo>
                <a:cubicBezTo>
                  <a:pt x="56152" y="250963"/>
                  <a:pt x="58507" y="257104"/>
                  <a:pt x="57578" y="263179"/>
                </a:cubicBezTo>
                <a:cubicBezTo>
                  <a:pt x="57293" y="264964"/>
                  <a:pt x="57150" y="266752"/>
                  <a:pt x="57150" y="268607"/>
                </a:cubicBezTo>
                <a:cubicBezTo>
                  <a:pt x="57150" y="287253"/>
                  <a:pt x="72007" y="302396"/>
                  <a:pt x="90511" y="302897"/>
                </a:cubicBezTo>
                <a:cubicBezTo>
                  <a:pt x="97084" y="303113"/>
                  <a:pt x="102940" y="306968"/>
                  <a:pt x="105657" y="312970"/>
                </a:cubicBezTo>
                <a:cubicBezTo>
                  <a:pt x="110588" y="323899"/>
                  <a:pt x="121586" y="331474"/>
                  <a:pt x="134303" y="331474"/>
                </a:cubicBezTo>
                <a:cubicBezTo>
                  <a:pt x="151662" y="331474"/>
                  <a:pt x="165737" y="317399"/>
                  <a:pt x="165737" y="300040"/>
                </a:cubicBezTo>
                <a:lnTo>
                  <a:pt x="165737" y="62867"/>
                </a:lnTo>
                <a:cubicBezTo>
                  <a:pt x="165737" y="47081"/>
                  <a:pt x="152950" y="34294"/>
                  <a:pt x="137164" y="34294"/>
                </a:cubicBezTo>
                <a:cubicBezTo>
                  <a:pt x="124161" y="34294"/>
                  <a:pt x="113089" y="43010"/>
                  <a:pt x="109659" y="54941"/>
                </a:cubicBezTo>
                <a:lnTo>
                  <a:pt x="109655" y="54937"/>
                </a:lnTo>
                <a:moveTo>
                  <a:pt x="182880" y="344330"/>
                </a:moveTo>
                <a:cubicBezTo>
                  <a:pt x="170879" y="357545"/>
                  <a:pt x="153520" y="365760"/>
                  <a:pt x="134303" y="365760"/>
                </a:cubicBezTo>
                <a:cubicBezTo>
                  <a:pt x="111301" y="365760"/>
                  <a:pt x="91085" y="353972"/>
                  <a:pt x="79366" y="336115"/>
                </a:cubicBezTo>
                <a:cubicBezTo>
                  <a:pt x="47220" y="330402"/>
                  <a:pt x="22860" y="302326"/>
                  <a:pt x="22860" y="268607"/>
                </a:cubicBezTo>
                <a:cubicBezTo>
                  <a:pt x="22860" y="268248"/>
                  <a:pt x="22860" y="267820"/>
                  <a:pt x="22860" y="267462"/>
                </a:cubicBezTo>
                <a:cubicBezTo>
                  <a:pt x="8716" y="253033"/>
                  <a:pt x="0" y="233245"/>
                  <a:pt x="0" y="211457"/>
                </a:cubicBezTo>
                <a:cubicBezTo>
                  <a:pt x="0" y="191596"/>
                  <a:pt x="7216" y="173451"/>
                  <a:pt x="19144" y="159523"/>
                </a:cubicBezTo>
                <a:cubicBezTo>
                  <a:pt x="17856" y="154164"/>
                  <a:pt x="17143" y="148594"/>
                  <a:pt x="17143" y="142877"/>
                </a:cubicBezTo>
                <a:cubicBezTo>
                  <a:pt x="17143" y="119589"/>
                  <a:pt x="28789" y="98942"/>
                  <a:pt x="46503" y="86583"/>
                </a:cubicBezTo>
                <a:cubicBezTo>
                  <a:pt x="49718" y="65936"/>
                  <a:pt x="62077" y="48364"/>
                  <a:pt x="79293" y="38149"/>
                </a:cubicBezTo>
                <a:cubicBezTo>
                  <a:pt x="88938" y="15717"/>
                  <a:pt x="111224" y="0"/>
                  <a:pt x="137156" y="0"/>
                </a:cubicBezTo>
                <a:cubicBezTo>
                  <a:pt x="155159" y="0"/>
                  <a:pt x="171446" y="7571"/>
                  <a:pt x="182876" y="19718"/>
                </a:cubicBezTo>
                <a:cubicBezTo>
                  <a:pt x="194306" y="7575"/>
                  <a:pt x="210594" y="0"/>
                  <a:pt x="228596" y="0"/>
                </a:cubicBezTo>
                <a:cubicBezTo>
                  <a:pt x="254529" y="0"/>
                  <a:pt x="276818" y="15717"/>
                  <a:pt x="286390" y="38149"/>
                </a:cubicBezTo>
                <a:cubicBezTo>
                  <a:pt x="303606" y="48364"/>
                  <a:pt x="316035" y="65939"/>
                  <a:pt x="319180" y="86583"/>
                </a:cubicBezTo>
                <a:cubicBezTo>
                  <a:pt x="336967" y="98942"/>
                  <a:pt x="348613" y="119585"/>
                  <a:pt x="348613" y="142877"/>
                </a:cubicBezTo>
                <a:cubicBezTo>
                  <a:pt x="348613" y="148594"/>
                  <a:pt x="347900" y="154164"/>
                  <a:pt x="346612" y="159523"/>
                </a:cubicBezTo>
                <a:cubicBezTo>
                  <a:pt x="358544" y="173524"/>
                  <a:pt x="365756" y="191669"/>
                  <a:pt x="365756" y="211457"/>
                </a:cubicBezTo>
                <a:cubicBezTo>
                  <a:pt x="365756" y="233245"/>
                  <a:pt x="357040" y="253033"/>
                  <a:pt x="342896" y="267462"/>
                </a:cubicBezTo>
                <a:cubicBezTo>
                  <a:pt x="342896" y="267820"/>
                  <a:pt x="342896" y="268248"/>
                  <a:pt x="342896" y="268607"/>
                </a:cubicBezTo>
                <a:cubicBezTo>
                  <a:pt x="342896" y="302396"/>
                  <a:pt x="318537" y="330402"/>
                  <a:pt x="286390" y="336115"/>
                </a:cubicBezTo>
                <a:cubicBezTo>
                  <a:pt x="274675" y="353975"/>
                  <a:pt x="254459" y="365760"/>
                  <a:pt x="231453" y="365760"/>
                </a:cubicBezTo>
                <a:cubicBezTo>
                  <a:pt x="212236" y="365760"/>
                  <a:pt x="194877" y="357472"/>
                  <a:pt x="182876" y="344330"/>
                </a:cubicBezTo>
                <a:lnTo>
                  <a:pt x="182880" y="344330"/>
                </a:lnTo>
                <a:moveTo>
                  <a:pt x="200027" y="300037"/>
                </a:moveTo>
                <a:cubicBezTo>
                  <a:pt x="200027" y="317395"/>
                  <a:pt x="214101" y="331470"/>
                  <a:pt x="231460" y="331470"/>
                </a:cubicBezTo>
                <a:cubicBezTo>
                  <a:pt x="244178" y="331470"/>
                  <a:pt x="255176" y="323899"/>
                  <a:pt x="260107" y="312966"/>
                </a:cubicBezTo>
                <a:cubicBezTo>
                  <a:pt x="262821" y="306964"/>
                  <a:pt x="268680" y="303036"/>
                  <a:pt x="275253" y="302893"/>
                </a:cubicBezTo>
                <a:cubicBezTo>
                  <a:pt x="293757" y="302392"/>
                  <a:pt x="308614" y="287250"/>
                  <a:pt x="308614" y="268603"/>
                </a:cubicBezTo>
                <a:cubicBezTo>
                  <a:pt x="308614" y="266745"/>
                  <a:pt x="308471" y="264887"/>
                  <a:pt x="308186" y="263175"/>
                </a:cubicBezTo>
                <a:cubicBezTo>
                  <a:pt x="307187" y="257104"/>
                  <a:pt x="309616" y="250959"/>
                  <a:pt x="314400" y="247100"/>
                </a:cubicBezTo>
                <a:cubicBezTo>
                  <a:pt x="324831" y="238669"/>
                  <a:pt x="331474" y="225882"/>
                  <a:pt x="331474" y="211453"/>
                </a:cubicBezTo>
                <a:cubicBezTo>
                  <a:pt x="331474" y="197664"/>
                  <a:pt x="325402" y="185309"/>
                  <a:pt x="315687" y="176947"/>
                </a:cubicBezTo>
                <a:cubicBezTo>
                  <a:pt x="309974" y="172017"/>
                  <a:pt x="308186" y="163875"/>
                  <a:pt x="311331" y="156944"/>
                </a:cubicBezTo>
                <a:cubicBezTo>
                  <a:pt x="313259" y="152657"/>
                  <a:pt x="314331" y="147942"/>
                  <a:pt x="314331" y="142869"/>
                </a:cubicBezTo>
                <a:cubicBezTo>
                  <a:pt x="314331" y="129439"/>
                  <a:pt x="306617" y="117797"/>
                  <a:pt x="295256" y="112153"/>
                </a:cubicBezTo>
                <a:cubicBezTo>
                  <a:pt x="289470" y="109296"/>
                  <a:pt x="285754" y="103367"/>
                  <a:pt x="285754" y="96937"/>
                </a:cubicBezTo>
                <a:cubicBezTo>
                  <a:pt x="285681" y="83148"/>
                  <a:pt x="277396" y="71221"/>
                  <a:pt x="265538" y="65862"/>
                </a:cubicBezTo>
                <a:cubicBezTo>
                  <a:pt x="260966" y="63792"/>
                  <a:pt x="257466" y="59791"/>
                  <a:pt x="256109" y="54933"/>
                </a:cubicBezTo>
                <a:cubicBezTo>
                  <a:pt x="252682" y="43002"/>
                  <a:pt x="241606" y="34286"/>
                  <a:pt x="228604" y="34286"/>
                </a:cubicBezTo>
                <a:cubicBezTo>
                  <a:pt x="212818" y="34286"/>
                  <a:pt x="200031" y="47073"/>
                  <a:pt x="200031" y="62863"/>
                </a:cubicBezTo>
                <a:lnTo>
                  <a:pt x="200027" y="300037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3" name="Text 21"/>
          <p:cNvSpPr/>
          <p:nvPr/>
        </p:nvSpPr>
        <p:spPr>
          <a:xfrm>
            <a:off x="6513884" y="4056558"/>
            <a:ext cx="320040" cy="365760"/>
          </a:xfrm>
          <a:custGeom>
            <a:avLst/>
            <a:gdLst/>
            <a:ahLst/>
            <a:cxnLst/>
            <a:rect l="l" t="t" r="r" b="b"/>
            <a:pathLst>
              <a:path w="320040" h="365760">
                <a:moveTo>
                  <a:pt x="0" y="62867"/>
                </a:moveTo>
                <a:cubicBezTo>
                  <a:pt x="0" y="28149"/>
                  <a:pt x="28148" y="4"/>
                  <a:pt x="62865" y="4"/>
                </a:cubicBezTo>
                <a:lnTo>
                  <a:pt x="280035" y="4"/>
                </a:lnTo>
                <a:cubicBezTo>
                  <a:pt x="302108" y="4"/>
                  <a:pt x="320040" y="17933"/>
                  <a:pt x="320040" y="40010"/>
                </a:cubicBezTo>
                <a:lnTo>
                  <a:pt x="320040" y="245750"/>
                </a:lnTo>
                <a:cubicBezTo>
                  <a:pt x="320040" y="261679"/>
                  <a:pt x="310682" y="275468"/>
                  <a:pt x="297180" y="281898"/>
                </a:cubicBezTo>
                <a:lnTo>
                  <a:pt x="297180" y="331477"/>
                </a:lnTo>
                <a:lnTo>
                  <a:pt x="302895" y="331477"/>
                </a:lnTo>
                <a:cubicBezTo>
                  <a:pt x="312397" y="331477"/>
                  <a:pt x="320040" y="339122"/>
                  <a:pt x="320040" y="348624"/>
                </a:cubicBezTo>
                <a:cubicBezTo>
                  <a:pt x="320040" y="358126"/>
                  <a:pt x="312397" y="365771"/>
                  <a:pt x="302895" y="365771"/>
                </a:cubicBezTo>
                <a:lnTo>
                  <a:pt x="57150" y="365771"/>
                </a:lnTo>
                <a:cubicBezTo>
                  <a:pt x="25574" y="365771"/>
                  <a:pt x="0" y="340197"/>
                  <a:pt x="0" y="308621"/>
                </a:cubicBezTo>
                <a:cubicBezTo>
                  <a:pt x="0" y="306693"/>
                  <a:pt x="70" y="304762"/>
                  <a:pt x="285" y="302908"/>
                </a:cubicBezTo>
                <a:lnTo>
                  <a:pt x="0" y="302908"/>
                </a:lnTo>
                <a:lnTo>
                  <a:pt x="0" y="62867"/>
                </a:lnTo>
                <a:moveTo>
                  <a:pt x="57150" y="285750"/>
                </a:moveTo>
                <a:cubicBezTo>
                  <a:pt x="44505" y="285750"/>
                  <a:pt x="34289" y="295966"/>
                  <a:pt x="34289" y="308610"/>
                </a:cubicBezTo>
                <a:cubicBezTo>
                  <a:pt x="34289" y="321254"/>
                  <a:pt x="44505" y="331470"/>
                  <a:pt x="57150" y="331470"/>
                </a:cubicBezTo>
                <a:lnTo>
                  <a:pt x="262890" y="331470"/>
                </a:lnTo>
                <a:lnTo>
                  <a:pt x="262890" y="285750"/>
                </a:lnTo>
                <a:lnTo>
                  <a:pt x="57150" y="285750"/>
                </a:lnTo>
                <a:moveTo>
                  <a:pt x="34289" y="256248"/>
                </a:moveTo>
                <a:cubicBezTo>
                  <a:pt x="41288" y="253175"/>
                  <a:pt x="49005" y="251460"/>
                  <a:pt x="57150" y="251460"/>
                </a:cubicBezTo>
                <a:lnTo>
                  <a:pt x="280035" y="251460"/>
                </a:lnTo>
                <a:cubicBezTo>
                  <a:pt x="283178" y="251460"/>
                  <a:pt x="285751" y="248889"/>
                  <a:pt x="285751" y="245747"/>
                </a:cubicBezTo>
                <a:lnTo>
                  <a:pt x="285751" y="40007"/>
                </a:lnTo>
                <a:cubicBezTo>
                  <a:pt x="285751" y="36865"/>
                  <a:pt x="283178" y="34294"/>
                  <a:pt x="280035" y="34294"/>
                </a:cubicBezTo>
                <a:lnTo>
                  <a:pt x="62865" y="34294"/>
                </a:lnTo>
                <a:cubicBezTo>
                  <a:pt x="47078" y="34294"/>
                  <a:pt x="34289" y="47081"/>
                  <a:pt x="34289" y="62870"/>
                </a:cubicBezTo>
                <a:lnTo>
                  <a:pt x="34289" y="256248"/>
                </a:lnTo>
                <a:moveTo>
                  <a:pt x="108586" y="80010"/>
                </a:moveTo>
                <a:lnTo>
                  <a:pt x="234317" y="80010"/>
                </a:lnTo>
                <a:cubicBezTo>
                  <a:pt x="243819" y="80010"/>
                  <a:pt x="251462" y="87654"/>
                  <a:pt x="251462" y="97157"/>
                </a:cubicBezTo>
                <a:cubicBezTo>
                  <a:pt x="251462" y="106659"/>
                  <a:pt x="243819" y="114304"/>
                  <a:pt x="234317" y="114304"/>
                </a:cubicBezTo>
                <a:lnTo>
                  <a:pt x="108586" y="114304"/>
                </a:lnTo>
                <a:cubicBezTo>
                  <a:pt x="99084" y="114304"/>
                  <a:pt x="91442" y="106659"/>
                  <a:pt x="91442" y="97160"/>
                </a:cubicBezTo>
                <a:cubicBezTo>
                  <a:pt x="91442" y="87658"/>
                  <a:pt x="99084" y="80017"/>
                  <a:pt x="108586" y="80017"/>
                </a:cubicBezTo>
                <a:lnTo>
                  <a:pt x="108586" y="80010"/>
                </a:lnTo>
                <a:moveTo>
                  <a:pt x="108586" y="137160"/>
                </a:moveTo>
                <a:lnTo>
                  <a:pt x="234317" y="137160"/>
                </a:lnTo>
                <a:cubicBezTo>
                  <a:pt x="243819" y="137160"/>
                  <a:pt x="251462" y="144804"/>
                  <a:pt x="251462" y="154307"/>
                </a:cubicBezTo>
                <a:cubicBezTo>
                  <a:pt x="251462" y="163809"/>
                  <a:pt x="243819" y="171454"/>
                  <a:pt x="234317" y="171454"/>
                </a:cubicBezTo>
                <a:lnTo>
                  <a:pt x="108586" y="171454"/>
                </a:lnTo>
                <a:cubicBezTo>
                  <a:pt x="99084" y="171454"/>
                  <a:pt x="91442" y="163809"/>
                  <a:pt x="91442" y="154310"/>
                </a:cubicBezTo>
                <a:cubicBezTo>
                  <a:pt x="91442" y="144808"/>
                  <a:pt x="99084" y="137167"/>
                  <a:pt x="108586" y="137167"/>
                </a:cubicBezTo>
                <a:lnTo>
                  <a:pt x="108586" y="137160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-1" y="6200512"/>
            <a:ext cx="1219199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10722957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838200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D0D0D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Introduction to Storytelling with Counting and Rhymes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554643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D0D0D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16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548640" y="548639"/>
            <a:ext cx="11049000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Differentiation Strategies</a:t>
            </a:r>
            <a:endParaRPr lang="en-US" sz="2400" dirty="0"/>
          </a:p>
        </p:txBody>
      </p:sp>
      <p:sp>
        <p:nvSpPr>
          <p:cNvPr id="8" name="Text 6"/>
          <p:cNvSpPr/>
          <p:nvPr/>
        </p:nvSpPr>
        <p:spPr>
          <a:xfrm>
            <a:off x="7104176" y="3606790"/>
            <a:ext cx="41148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70"/>
              </a:spcBef>
              <a:buNone/>
            </a:pPr>
            <a:r>
              <a:rPr lang="en-US" sz="1131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Technology integration can cater to different learning styles and abilities, providing an interactive and engaging learning experience.</a:t>
            </a:r>
            <a:endParaRPr lang="en-US" sz="1131" dirty="0"/>
          </a:p>
          <a:p>
            <a:pPr algn="l" marL="0" indent="0">
              <a:lnSpc>
                <a:spcPct val="90000"/>
              </a:lnSpc>
              <a:spcBef>
                <a:spcPts val="870"/>
              </a:spcBef>
              <a:buNone/>
            </a:pPr>
            <a:r>
              <a:rPr lang="en-US" sz="1131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It serves as a versatile tool to address varied educational needs.</a:t>
            </a:r>
            <a:endParaRPr lang="en-US" sz="1131" dirty="0"/>
          </a:p>
        </p:txBody>
      </p:sp>
      <p:sp>
        <p:nvSpPr>
          <p:cNvPr id="9" name="Text 7"/>
          <p:cNvSpPr/>
          <p:nvPr/>
        </p:nvSpPr>
        <p:spPr>
          <a:xfrm>
            <a:off x="7104176" y="3145432"/>
            <a:ext cx="4114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Technology Integration for Diverse Learning Styles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7104177" y="2057845"/>
            <a:ext cx="41148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70"/>
              </a:spcBef>
              <a:buNone/>
            </a:pPr>
            <a:r>
              <a:rPr lang="en-US" sz="1131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Kinesthetic activities for active learners can include acting out stories or using counting blocks to represent numbers in a story.</a:t>
            </a:r>
            <a:endParaRPr lang="en-US" sz="1131" dirty="0"/>
          </a:p>
          <a:p>
            <a:pPr algn="l" marL="0" indent="0">
              <a:lnSpc>
                <a:spcPct val="90000"/>
              </a:lnSpc>
              <a:spcBef>
                <a:spcPts val="870"/>
              </a:spcBef>
              <a:buNone/>
            </a:pPr>
            <a:r>
              <a:rPr lang="en-US" sz="1131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methods cater to their need for movement and hands-on learning.</a:t>
            </a:r>
            <a:endParaRPr lang="en-US" sz="1131" dirty="0"/>
          </a:p>
        </p:txBody>
      </p:sp>
      <p:sp>
        <p:nvSpPr>
          <p:cNvPr id="11" name="Text 9"/>
          <p:cNvSpPr/>
          <p:nvPr/>
        </p:nvSpPr>
        <p:spPr>
          <a:xfrm>
            <a:off x="7104177" y="1600182"/>
            <a:ext cx="4114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Technology Integration for Diverse Learning Styles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1381903" y="5141118"/>
            <a:ext cx="41148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70"/>
              </a:spcBef>
              <a:buNone/>
            </a:pPr>
            <a:r>
              <a:rPr lang="en-US" sz="1131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Language support for English language learners can involve providing bilingual resources and simplifying instructions.</a:t>
            </a:r>
            <a:endParaRPr lang="en-US" sz="1131" dirty="0"/>
          </a:p>
          <a:p>
            <a:pPr algn="l" marL="0" indent="0">
              <a:lnSpc>
                <a:spcPct val="90000"/>
              </a:lnSpc>
              <a:spcBef>
                <a:spcPts val="870"/>
              </a:spcBef>
              <a:buNone/>
            </a:pPr>
            <a:r>
              <a:rPr lang="en-US" sz="1131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approach helps in bridging language barriers and improving comprehension.</a:t>
            </a:r>
            <a:endParaRPr lang="en-US" sz="1131" dirty="0"/>
          </a:p>
        </p:txBody>
      </p:sp>
      <p:sp>
        <p:nvSpPr>
          <p:cNvPr id="13" name="Text 11"/>
          <p:cNvSpPr/>
          <p:nvPr/>
        </p:nvSpPr>
        <p:spPr>
          <a:xfrm>
            <a:off x="1381904" y="4702515"/>
            <a:ext cx="4114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Kinesthetic Activities for Active Learners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1391158" y="3606790"/>
            <a:ext cx="41148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908"/>
              </a:spcBef>
              <a:buNone/>
            </a:pPr>
            <a:r>
              <a:rPr lang="en-US" sz="118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Advanced challenges for gifted students can include creating more complex stories or using higher-level vocabulary.</a:t>
            </a:r>
            <a:endParaRPr lang="en-US" sz="1180" dirty="0"/>
          </a:p>
          <a:p>
            <a:pPr algn="l" marL="0" indent="0">
              <a:lnSpc>
                <a:spcPct val="90000"/>
              </a:lnSpc>
              <a:spcBef>
                <a:spcPts val="908"/>
              </a:spcBef>
              <a:buNone/>
            </a:pPr>
            <a:r>
              <a:rPr lang="en-US" sz="118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Such tasks stimulate their intellectual growth and creativity.</a:t>
            </a:r>
            <a:endParaRPr lang="en-US" sz="1180" dirty="0"/>
          </a:p>
        </p:txBody>
      </p:sp>
      <p:sp>
        <p:nvSpPr>
          <p:cNvPr id="15" name="Text 13"/>
          <p:cNvSpPr/>
          <p:nvPr/>
        </p:nvSpPr>
        <p:spPr>
          <a:xfrm>
            <a:off x="1391158" y="3145432"/>
            <a:ext cx="4114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Language Support for English Language Learners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1381904" y="2052113"/>
            <a:ext cx="41148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71"/>
              </a:spcBef>
              <a:buNone/>
            </a:pPr>
            <a:r>
              <a:rPr lang="en-US" sz="1132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Visual aids for learners with special needs can enhance understanding and engagement.</a:t>
            </a:r>
            <a:endParaRPr lang="en-US" sz="1132" dirty="0"/>
          </a:p>
          <a:p>
            <a:pPr algn="l" marL="0" indent="0">
              <a:lnSpc>
                <a:spcPct val="90000"/>
              </a:lnSpc>
              <a:spcBef>
                <a:spcPts val="871"/>
              </a:spcBef>
              <a:buNone/>
            </a:pPr>
            <a:r>
              <a:rPr lang="en-US" sz="1132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tools help in making the learning process more accessible and inclusive.</a:t>
            </a:r>
            <a:endParaRPr lang="en-US" sz="1132" dirty="0"/>
          </a:p>
        </p:txBody>
      </p:sp>
      <p:sp>
        <p:nvSpPr>
          <p:cNvPr id="17" name="Text 15"/>
          <p:cNvSpPr/>
          <p:nvPr/>
        </p:nvSpPr>
        <p:spPr>
          <a:xfrm>
            <a:off x="1381904" y="1600182"/>
            <a:ext cx="4114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Advanced Challenges for Gifted Students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548640" y="1573013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548640" y="3143027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0" name="Text 18"/>
          <p:cNvSpPr/>
          <p:nvPr/>
        </p:nvSpPr>
        <p:spPr>
          <a:xfrm>
            <a:off x="548640" y="4708641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1" name="Text 19"/>
          <p:cNvSpPr/>
          <p:nvPr/>
        </p:nvSpPr>
        <p:spPr>
          <a:xfrm>
            <a:off x="6227279" y="1573013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Text 20"/>
          <p:cNvSpPr/>
          <p:nvPr/>
        </p:nvSpPr>
        <p:spPr>
          <a:xfrm>
            <a:off x="6227279" y="3143027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3" name="Text 21"/>
          <p:cNvSpPr/>
          <p:nvPr/>
        </p:nvSpPr>
        <p:spPr>
          <a:xfrm>
            <a:off x="722948" y="4868661"/>
            <a:ext cx="200025" cy="228600"/>
          </a:xfrm>
          <a:custGeom>
            <a:avLst/>
            <a:gdLst/>
            <a:ahLst/>
            <a:cxnLst/>
            <a:rect l="l" t="t" r="r" b="b"/>
            <a:pathLst>
              <a:path w="200025" h="228600">
                <a:moveTo>
                  <a:pt x="28576" y="21431"/>
                </a:moveTo>
                <a:cubicBezTo>
                  <a:pt x="24647" y="21431"/>
                  <a:pt x="21433" y="24645"/>
                  <a:pt x="21433" y="28575"/>
                </a:cubicBezTo>
                <a:lnTo>
                  <a:pt x="21433" y="200025"/>
                </a:lnTo>
                <a:cubicBezTo>
                  <a:pt x="21433" y="203955"/>
                  <a:pt x="24647" y="207169"/>
                  <a:pt x="28576" y="207169"/>
                </a:cubicBezTo>
                <a:lnTo>
                  <a:pt x="171451" y="207169"/>
                </a:lnTo>
                <a:cubicBezTo>
                  <a:pt x="175380" y="207169"/>
                  <a:pt x="178594" y="203955"/>
                  <a:pt x="178594" y="200025"/>
                </a:cubicBezTo>
                <a:lnTo>
                  <a:pt x="178594" y="28575"/>
                </a:lnTo>
                <a:cubicBezTo>
                  <a:pt x="178594" y="24645"/>
                  <a:pt x="175380" y="21431"/>
                  <a:pt x="171451" y="21431"/>
                </a:cubicBezTo>
                <a:lnTo>
                  <a:pt x="28576" y="21431"/>
                </a:lnTo>
                <a:moveTo>
                  <a:pt x="0" y="28575"/>
                </a:moveTo>
                <a:cubicBezTo>
                  <a:pt x="0" y="12813"/>
                  <a:pt x="12814" y="0"/>
                  <a:pt x="28576" y="0"/>
                </a:cubicBezTo>
                <a:lnTo>
                  <a:pt x="171451" y="0"/>
                </a:lnTo>
                <a:cubicBezTo>
                  <a:pt x="187211" y="0"/>
                  <a:pt x="200027" y="12813"/>
                  <a:pt x="200027" y="28575"/>
                </a:cubicBezTo>
                <a:lnTo>
                  <a:pt x="200027" y="200025"/>
                </a:lnTo>
                <a:cubicBezTo>
                  <a:pt x="200027" y="215787"/>
                  <a:pt x="187213" y="228600"/>
                  <a:pt x="171451" y="228600"/>
                </a:cubicBezTo>
                <a:lnTo>
                  <a:pt x="28576" y="228600"/>
                </a:lnTo>
                <a:cubicBezTo>
                  <a:pt x="12816" y="228600"/>
                  <a:pt x="0" y="215787"/>
                  <a:pt x="0" y="200025"/>
                </a:cubicBezTo>
                <a:lnTo>
                  <a:pt x="0" y="28575"/>
                </a:lnTo>
                <a:moveTo>
                  <a:pt x="85725" y="178594"/>
                </a:moveTo>
                <a:lnTo>
                  <a:pt x="114300" y="178594"/>
                </a:lnTo>
                <a:cubicBezTo>
                  <a:pt x="118229" y="178594"/>
                  <a:pt x="121443" y="181808"/>
                  <a:pt x="121443" y="185738"/>
                </a:cubicBezTo>
                <a:cubicBezTo>
                  <a:pt x="121443" y="189667"/>
                  <a:pt x="118229" y="192881"/>
                  <a:pt x="114300" y="192881"/>
                </a:cubicBezTo>
                <a:lnTo>
                  <a:pt x="85725" y="192881"/>
                </a:lnTo>
                <a:cubicBezTo>
                  <a:pt x="81796" y="192881"/>
                  <a:pt x="78582" y="189667"/>
                  <a:pt x="78582" y="185738"/>
                </a:cubicBezTo>
                <a:cubicBezTo>
                  <a:pt x="78582" y="181808"/>
                  <a:pt x="81796" y="178594"/>
                  <a:pt x="85725" y="178594"/>
                </a:cubicBezTo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4" name="Text 22"/>
          <p:cNvSpPr/>
          <p:nvPr/>
        </p:nvSpPr>
        <p:spPr>
          <a:xfrm>
            <a:off x="6387299" y="3328447"/>
            <a:ext cx="228600" cy="177800"/>
          </a:xfrm>
          <a:custGeom>
            <a:avLst/>
            <a:gdLst/>
            <a:ahLst/>
            <a:cxnLst/>
            <a:rect l="l" t="t" r="r" b="b"/>
            <a:pathLst>
              <a:path w="228600" h="177800">
                <a:moveTo>
                  <a:pt x="203200" y="19050"/>
                </a:moveTo>
                <a:cubicBezTo>
                  <a:pt x="206693" y="19050"/>
                  <a:pt x="209551" y="21907"/>
                  <a:pt x="209551" y="25399"/>
                </a:cubicBezTo>
                <a:lnTo>
                  <a:pt x="209551" y="69849"/>
                </a:lnTo>
                <a:lnTo>
                  <a:pt x="177801" y="69849"/>
                </a:lnTo>
                <a:lnTo>
                  <a:pt x="177801" y="57149"/>
                </a:lnTo>
                <a:lnTo>
                  <a:pt x="180976" y="57149"/>
                </a:lnTo>
                <a:cubicBezTo>
                  <a:pt x="186254" y="57149"/>
                  <a:pt x="190502" y="52903"/>
                  <a:pt x="190502" y="47624"/>
                </a:cubicBezTo>
                <a:cubicBezTo>
                  <a:pt x="190502" y="42345"/>
                  <a:pt x="186254" y="38099"/>
                  <a:pt x="180976" y="38099"/>
                </a:cubicBezTo>
                <a:lnTo>
                  <a:pt x="177801" y="38099"/>
                </a:lnTo>
                <a:lnTo>
                  <a:pt x="177801" y="19050"/>
                </a:lnTo>
                <a:lnTo>
                  <a:pt x="203200" y="19050"/>
                </a:lnTo>
                <a:moveTo>
                  <a:pt x="165099" y="38101"/>
                </a:moveTo>
                <a:lnTo>
                  <a:pt x="161924" y="38101"/>
                </a:lnTo>
                <a:cubicBezTo>
                  <a:pt x="156646" y="38101"/>
                  <a:pt x="152398" y="42347"/>
                  <a:pt x="152398" y="47625"/>
                </a:cubicBezTo>
                <a:cubicBezTo>
                  <a:pt x="152398" y="52904"/>
                  <a:pt x="156646" y="57150"/>
                  <a:pt x="161924" y="57150"/>
                </a:cubicBezTo>
                <a:lnTo>
                  <a:pt x="165099" y="57150"/>
                </a:lnTo>
                <a:lnTo>
                  <a:pt x="165099" y="69850"/>
                </a:lnTo>
                <a:lnTo>
                  <a:pt x="114300" y="69850"/>
                </a:lnTo>
                <a:lnTo>
                  <a:pt x="114300" y="57150"/>
                </a:lnTo>
                <a:lnTo>
                  <a:pt x="117475" y="57150"/>
                </a:lnTo>
                <a:cubicBezTo>
                  <a:pt x="122754" y="57150"/>
                  <a:pt x="127001" y="52904"/>
                  <a:pt x="127001" y="47625"/>
                </a:cubicBezTo>
                <a:cubicBezTo>
                  <a:pt x="127001" y="42347"/>
                  <a:pt x="122754" y="38101"/>
                  <a:pt x="117475" y="38101"/>
                </a:cubicBezTo>
                <a:lnTo>
                  <a:pt x="114300" y="38101"/>
                </a:lnTo>
                <a:lnTo>
                  <a:pt x="114300" y="19051"/>
                </a:lnTo>
                <a:lnTo>
                  <a:pt x="165099" y="19051"/>
                </a:lnTo>
                <a:lnTo>
                  <a:pt x="165099" y="38101"/>
                </a:lnTo>
                <a:moveTo>
                  <a:pt x="101599" y="38101"/>
                </a:moveTo>
                <a:lnTo>
                  <a:pt x="98424" y="38101"/>
                </a:lnTo>
                <a:cubicBezTo>
                  <a:pt x="93145" y="38101"/>
                  <a:pt x="88898" y="42347"/>
                  <a:pt x="88898" y="47625"/>
                </a:cubicBezTo>
                <a:cubicBezTo>
                  <a:pt x="88898" y="52904"/>
                  <a:pt x="93145" y="57150"/>
                  <a:pt x="98424" y="57150"/>
                </a:cubicBezTo>
                <a:lnTo>
                  <a:pt x="101599" y="57150"/>
                </a:lnTo>
                <a:lnTo>
                  <a:pt x="101599" y="69850"/>
                </a:lnTo>
                <a:lnTo>
                  <a:pt x="63498" y="69850"/>
                </a:lnTo>
                <a:lnTo>
                  <a:pt x="63498" y="57150"/>
                </a:lnTo>
                <a:lnTo>
                  <a:pt x="66673" y="57150"/>
                </a:lnTo>
                <a:cubicBezTo>
                  <a:pt x="71952" y="57150"/>
                  <a:pt x="76199" y="52904"/>
                  <a:pt x="76199" y="47625"/>
                </a:cubicBezTo>
                <a:cubicBezTo>
                  <a:pt x="76199" y="42347"/>
                  <a:pt x="71952" y="38101"/>
                  <a:pt x="66673" y="38101"/>
                </a:cubicBezTo>
                <a:lnTo>
                  <a:pt x="63498" y="38101"/>
                </a:lnTo>
                <a:lnTo>
                  <a:pt x="63498" y="19051"/>
                </a:lnTo>
                <a:lnTo>
                  <a:pt x="101599" y="19051"/>
                </a:lnTo>
                <a:lnTo>
                  <a:pt x="101599" y="38101"/>
                </a:lnTo>
                <a:moveTo>
                  <a:pt x="50799" y="38101"/>
                </a:moveTo>
                <a:lnTo>
                  <a:pt x="47624" y="38101"/>
                </a:lnTo>
                <a:cubicBezTo>
                  <a:pt x="42346" y="38101"/>
                  <a:pt x="38098" y="42347"/>
                  <a:pt x="38098" y="47625"/>
                </a:cubicBezTo>
                <a:cubicBezTo>
                  <a:pt x="38098" y="52904"/>
                  <a:pt x="42346" y="57150"/>
                  <a:pt x="47624" y="57150"/>
                </a:cubicBezTo>
                <a:lnTo>
                  <a:pt x="50799" y="57150"/>
                </a:lnTo>
                <a:lnTo>
                  <a:pt x="50799" y="69850"/>
                </a:lnTo>
                <a:lnTo>
                  <a:pt x="19049" y="69850"/>
                </a:lnTo>
                <a:lnTo>
                  <a:pt x="19049" y="25400"/>
                </a:lnTo>
                <a:cubicBezTo>
                  <a:pt x="19049" y="21908"/>
                  <a:pt x="21907" y="19051"/>
                  <a:pt x="25400" y="19051"/>
                </a:cubicBezTo>
                <a:lnTo>
                  <a:pt x="50799" y="19051"/>
                </a:lnTo>
                <a:lnTo>
                  <a:pt x="50799" y="38101"/>
                </a:lnTo>
                <a:moveTo>
                  <a:pt x="19049" y="152400"/>
                </a:moveTo>
                <a:lnTo>
                  <a:pt x="19049" y="82549"/>
                </a:lnTo>
                <a:lnTo>
                  <a:pt x="50799" y="82549"/>
                </a:lnTo>
                <a:lnTo>
                  <a:pt x="50799" y="92074"/>
                </a:lnTo>
                <a:lnTo>
                  <a:pt x="47624" y="92074"/>
                </a:lnTo>
                <a:cubicBezTo>
                  <a:pt x="42346" y="92074"/>
                  <a:pt x="38098" y="96320"/>
                  <a:pt x="38098" y="101598"/>
                </a:cubicBezTo>
                <a:cubicBezTo>
                  <a:pt x="38098" y="106877"/>
                  <a:pt x="42346" y="111123"/>
                  <a:pt x="47624" y="111123"/>
                </a:cubicBezTo>
                <a:lnTo>
                  <a:pt x="50799" y="111123"/>
                </a:lnTo>
                <a:lnTo>
                  <a:pt x="50799" y="120648"/>
                </a:lnTo>
                <a:lnTo>
                  <a:pt x="47624" y="120648"/>
                </a:lnTo>
                <a:cubicBezTo>
                  <a:pt x="42346" y="120648"/>
                  <a:pt x="38098" y="124894"/>
                  <a:pt x="38098" y="130173"/>
                </a:cubicBezTo>
                <a:cubicBezTo>
                  <a:pt x="38098" y="135451"/>
                  <a:pt x="42346" y="139697"/>
                  <a:pt x="47624" y="139697"/>
                </a:cubicBezTo>
                <a:lnTo>
                  <a:pt x="50799" y="139697"/>
                </a:lnTo>
                <a:lnTo>
                  <a:pt x="50799" y="158747"/>
                </a:lnTo>
                <a:lnTo>
                  <a:pt x="25400" y="158747"/>
                </a:lnTo>
                <a:cubicBezTo>
                  <a:pt x="21907" y="158747"/>
                  <a:pt x="19049" y="155890"/>
                  <a:pt x="19049" y="152398"/>
                </a:cubicBezTo>
                <a:lnTo>
                  <a:pt x="19049" y="152400"/>
                </a:lnTo>
                <a:moveTo>
                  <a:pt x="63501" y="139699"/>
                </a:moveTo>
                <a:lnTo>
                  <a:pt x="66676" y="139699"/>
                </a:lnTo>
                <a:cubicBezTo>
                  <a:pt x="71954" y="139699"/>
                  <a:pt x="76202" y="135453"/>
                  <a:pt x="76202" y="130175"/>
                </a:cubicBezTo>
                <a:cubicBezTo>
                  <a:pt x="76202" y="124896"/>
                  <a:pt x="71954" y="120650"/>
                  <a:pt x="66676" y="120650"/>
                </a:cubicBezTo>
                <a:lnTo>
                  <a:pt x="63501" y="120650"/>
                </a:lnTo>
                <a:lnTo>
                  <a:pt x="63501" y="111125"/>
                </a:lnTo>
                <a:lnTo>
                  <a:pt x="66676" y="111125"/>
                </a:lnTo>
                <a:cubicBezTo>
                  <a:pt x="71954" y="111125"/>
                  <a:pt x="76202" y="106879"/>
                  <a:pt x="76202" y="101600"/>
                </a:cubicBezTo>
                <a:cubicBezTo>
                  <a:pt x="76202" y="96322"/>
                  <a:pt x="71954" y="92076"/>
                  <a:pt x="66676" y="92076"/>
                </a:cubicBezTo>
                <a:lnTo>
                  <a:pt x="63501" y="92076"/>
                </a:lnTo>
                <a:lnTo>
                  <a:pt x="63501" y="82551"/>
                </a:lnTo>
                <a:lnTo>
                  <a:pt x="101601" y="82551"/>
                </a:lnTo>
                <a:lnTo>
                  <a:pt x="101601" y="92076"/>
                </a:lnTo>
                <a:lnTo>
                  <a:pt x="98426" y="92076"/>
                </a:lnTo>
                <a:cubicBezTo>
                  <a:pt x="93148" y="92076"/>
                  <a:pt x="88900" y="96322"/>
                  <a:pt x="88900" y="101600"/>
                </a:cubicBezTo>
                <a:cubicBezTo>
                  <a:pt x="88900" y="106879"/>
                  <a:pt x="93148" y="111125"/>
                  <a:pt x="98426" y="111125"/>
                </a:cubicBezTo>
                <a:lnTo>
                  <a:pt x="101601" y="111125"/>
                </a:lnTo>
                <a:lnTo>
                  <a:pt x="101601" y="120650"/>
                </a:lnTo>
                <a:lnTo>
                  <a:pt x="98426" y="120650"/>
                </a:lnTo>
                <a:cubicBezTo>
                  <a:pt x="93148" y="120650"/>
                  <a:pt x="88900" y="124896"/>
                  <a:pt x="88900" y="130175"/>
                </a:cubicBezTo>
                <a:cubicBezTo>
                  <a:pt x="88900" y="135453"/>
                  <a:pt x="93148" y="139699"/>
                  <a:pt x="98426" y="139699"/>
                </a:cubicBezTo>
                <a:lnTo>
                  <a:pt x="101601" y="139699"/>
                </a:lnTo>
                <a:lnTo>
                  <a:pt x="101601" y="158749"/>
                </a:lnTo>
                <a:lnTo>
                  <a:pt x="63501" y="158749"/>
                </a:lnTo>
                <a:lnTo>
                  <a:pt x="63501" y="139699"/>
                </a:lnTo>
                <a:moveTo>
                  <a:pt x="114300" y="111125"/>
                </a:moveTo>
                <a:lnTo>
                  <a:pt x="117475" y="111125"/>
                </a:lnTo>
                <a:cubicBezTo>
                  <a:pt x="122754" y="111125"/>
                  <a:pt x="127001" y="106879"/>
                  <a:pt x="127001" y="101600"/>
                </a:cubicBezTo>
                <a:cubicBezTo>
                  <a:pt x="127001" y="96321"/>
                  <a:pt x="122754" y="92076"/>
                  <a:pt x="117475" y="92076"/>
                </a:cubicBezTo>
                <a:lnTo>
                  <a:pt x="114300" y="92076"/>
                </a:lnTo>
                <a:lnTo>
                  <a:pt x="114300" y="82551"/>
                </a:lnTo>
                <a:lnTo>
                  <a:pt x="165099" y="82551"/>
                </a:lnTo>
                <a:lnTo>
                  <a:pt x="165099" y="120652"/>
                </a:lnTo>
                <a:lnTo>
                  <a:pt x="161924" y="120652"/>
                </a:lnTo>
                <a:cubicBezTo>
                  <a:pt x="156646" y="120652"/>
                  <a:pt x="152398" y="124898"/>
                  <a:pt x="152398" y="130176"/>
                </a:cubicBezTo>
                <a:cubicBezTo>
                  <a:pt x="152398" y="135455"/>
                  <a:pt x="156646" y="139701"/>
                  <a:pt x="161924" y="139701"/>
                </a:cubicBezTo>
                <a:lnTo>
                  <a:pt x="165099" y="139701"/>
                </a:lnTo>
                <a:lnTo>
                  <a:pt x="165099" y="158751"/>
                </a:lnTo>
                <a:lnTo>
                  <a:pt x="114300" y="158751"/>
                </a:lnTo>
                <a:lnTo>
                  <a:pt x="114300" y="139701"/>
                </a:lnTo>
                <a:lnTo>
                  <a:pt x="117475" y="139701"/>
                </a:lnTo>
                <a:cubicBezTo>
                  <a:pt x="122754" y="139701"/>
                  <a:pt x="127001" y="135455"/>
                  <a:pt x="127001" y="130176"/>
                </a:cubicBezTo>
                <a:cubicBezTo>
                  <a:pt x="127001" y="124898"/>
                  <a:pt x="122754" y="120652"/>
                  <a:pt x="117475" y="120652"/>
                </a:cubicBezTo>
                <a:lnTo>
                  <a:pt x="114300" y="120652"/>
                </a:lnTo>
                <a:lnTo>
                  <a:pt x="114300" y="111125"/>
                </a:lnTo>
                <a:moveTo>
                  <a:pt x="177801" y="139699"/>
                </a:moveTo>
                <a:lnTo>
                  <a:pt x="180976" y="139699"/>
                </a:lnTo>
                <a:cubicBezTo>
                  <a:pt x="186254" y="139699"/>
                  <a:pt x="190502" y="135453"/>
                  <a:pt x="190502" y="130175"/>
                </a:cubicBezTo>
                <a:cubicBezTo>
                  <a:pt x="190502" y="124896"/>
                  <a:pt x="186254" y="120650"/>
                  <a:pt x="180976" y="120650"/>
                </a:cubicBezTo>
                <a:lnTo>
                  <a:pt x="177801" y="120650"/>
                </a:lnTo>
                <a:lnTo>
                  <a:pt x="177801" y="82549"/>
                </a:lnTo>
                <a:lnTo>
                  <a:pt x="209551" y="82549"/>
                </a:lnTo>
                <a:lnTo>
                  <a:pt x="209551" y="152400"/>
                </a:lnTo>
                <a:cubicBezTo>
                  <a:pt x="209551" y="155892"/>
                  <a:pt x="206693" y="158749"/>
                  <a:pt x="203200" y="158749"/>
                </a:cubicBezTo>
                <a:lnTo>
                  <a:pt x="177801" y="158749"/>
                </a:lnTo>
                <a:lnTo>
                  <a:pt x="177801" y="139699"/>
                </a:lnTo>
                <a:moveTo>
                  <a:pt x="25400" y="0"/>
                </a:moveTo>
                <a:cubicBezTo>
                  <a:pt x="11391" y="0"/>
                  <a:pt x="0" y="11390"/>
                  <a:pt x="0" y="25401"/>
                </a:cubicBezTo>
                <a:lnTo>
                  <a:pt x="0" y="152401"/>
                </a:lnTo>
                <a:cubicBezTo>
                  <a:pt x="0" y="166410"/>
                  <a:pt x="11391" y="177802"/>
                  <a:pt x="25400" y="177802"/>
                </a:cubicBezTo>
                <a:lnTo>
                  <a:pt x="203200" y="177802"/>
                </a:lnTo>
                <a:cubicBezTo>
                  <a:pt x="217209" y="177802"/>
                  <a:pt x="228600" y="166412"/>
                  <a:pt x="228600" y="152401"/>
                </a:cubicBezTo>
                <a:lnTo>
                  <a:pt x="228600" y="25401"/>
                </a:lnTo>
                <a:cubicBezTo>
                  <a:pt x="228600" y="11392"/>
                  <a:pt x="217209" y="0"/>
                  <a:pt x="203200" y="0"/>
                </a:cubicBezTo>
                <a:lnTo>
                  <a:pt x="25400" y="0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5" name="Text 23"/>
          <p:cNvSpPr/>
          <p:nvPr/>
        </p:nvSpPr>
        <p:spPr>
          <a:xfrm>
            <a:off x="708660" y="3303047"/>
            <a:ext cx="228600" cy="228600"/>
          </a:xfrm>
          <a:custGeom>
            <a:avLst/>
            <a:gdLst/>
            <a:ahLst/>
            <a:cxnLst/>
            <a:rect l="l" t="t" r="r" b="b"/>
            <a:pathLst>
              <a:path w="228600" h="228600">
                <a:moveTo>
                  <a:pt x="89787" y="25583"/>
                </a:moveTo>
                <a:cubicBezTo>
                  <a:pt x="86662" y="27905"/>
                  <a:pt x="85725" y="30360"/>
                  <a:pt x="85725" y="32146"/>
                </a:cubicBezTo>
                <a:cubicBezTo>
                  <a:pt x="85725" y="34020"/>
                  <a:pt x="86797" y="36656"/>
                  <a:pt x="90368" y="39111"/>
                </a:cubicBezTo>
                <a:cubicBezTo>
                  <a:pt x="93849" y="41477"/>
                  <a:pt x="96439" y="45631"/>
                  <a:pt x="96439" y="50541"/>
                </a:cubicBezTo>
                <a:cubicBezTo>
                  <a:pt x="96439" y="58131"/>
                  <a:pt x="90279" y="64248"/>
                  <a:pt x="82733" y="64248"/>
                </a:cubicBezTo>
                <a:lnTo>
                  <a:pt x="25002" y="64294"/>
                </a:lnTo>
                <a:cubicBezTo>
                  <a:pt x="23038" y="64294"/>
                  <a:pt x="21431" y="65901"/>
                  <a:pt x="21431" y="67867"/>
                </a:cubicBezTo>
                <a:lnTo>
                  <a:pt x="21431" y="91307"/>
                </a:lnTo>
                <a:cubicBezTo>
                  <a:pt x="24735" y="90014"/>
                  <a:pt x="28351" y="89298"/>
                  <a:pt x="32148" y="89298"/>
                </a:cubicBezTo>
                <a:cubicBezTo>
                  <a:pt x="51392" y="89298"/>
                  <a:pt x="64296" y="106889"/>
                  <a:pt x="64296" y="125017"/>
                </a:cubicBezTo>
                <a:cubicBezTo>
                  <a:pt x="64296" y="143145"/>
                  <a:pt x="51392" y="160736"/>
                  <a:pt x="32150" y="160736"/>
                </a:cubicBezTo>
                <a:cubicBezTo>
                  <a:pt x="28356" y="160736"/>
                  <a:pt x="24739" y="160020"/>
                  <a:pt x="21436" y="158726"/>
                </a:cubicBezTo>
                <a:lnTo>
                  <a:pt x="21436" y="203598"/>
                </a:lnTo>
                <a:cubicBezTo>
                  <a:pt x="21436" y="205562"/>
                  <a:pt x="23043" y="207171"/>
                  <a:pt x="25009" y="207171"/>
                </a:cubicBezTo>
                <a:lnTo>
                  <a:pt x="69881" y="207171"/>
                </a:lnTo>
                <a:cubicBezTo>
                  <a:pt x="68587" y="203868"/>
                  <a:pt x="67871" y="200251"/>
                  <a:pt x="67871" y="196457"/>
                </a:cubicBezTo>
                <a:cubicBezTo>
                  <a:pt x="67871" y="177213"/>
                  <a:pt x="85462" y="164311"/>
                  <a:pt x="103590" y="164311"/>
                </a:cubicBezTo>
                <a:cubicBezTo>
                  <a:pt x="121718" y="164311"/>
                  <a:pt x="139309" y="177215"/>
                  <a:pt x="139309" y="196459"/>
                </a:cubicBezTo>
                <a:cubicBezTo>
                  <a:pt x="139309" y="200254"/>
                  <a:pt x="138593" y="203870"/>
                  <a:pt x="137299" y="207176"/>
                </a:cubicBezTo>
                <a:lnTo>
                  <a:pt x="160740" y="207176"/>
                </a:lnTo>
                <a:cubicBezTo>
                  <a:pt x="162704" y="207176"/>
                  <a:pt x="164313" y="205569"/>
                  <a:pt x="164313" y="203605"/>
                </a:cubicBezTo>
                <a:lnTo>
                  <a:pt x="164313" y="145874"/>
                </a:lnTo>
                <a:cubicBezTo>
                  <a:pt x="164313" y="138285"/>
                  <a:pt x="170474" y="132167"/>
                  <a:pt x="178020" y="132167"/>
                </a:cubicBezTo>
                <a:cubicBezTo>
                  <a:pt x="182976" y="132167"/>
                  <a:pt x="187084" y="134757"/>
                  <a:pt x="189450" y="138239"/>
                </a:cubicBezTo>
                <a:cubicBezTo>
                  <a:pt x="191905" y="141812"/>
                  <a:pt x="194541" y="142882"/>
                  <a:pt x="196415" y="142882"/>
                </a:cubicBezTo>
                <a:cubicBezTo>
                  <a:pt x="198201" y="142882"/>
                  <a:pt x="200656" y="141945"/>
                  <a:pt x="202979" y="138820"/>
                </a:cubicBezTo>
                <a:cubicBezTo>
                  <a:pt x="205301" y="135695"/>
                  <a:pt x="207130" y="130828"/>
                  <a:pt x="207130" y="125024"/>
                </a:cubicBezTo>
                <a:cubicBezTo>
                  <a:pt x="207130" y="119219"/>
                  <a:pt x="205345" y="114398"/>
                  <a:pt x="202979" y="111228"/>
                </a:cubicBezTo>
                <a:cubicBezTo>
                  <a:pt x="200613" y="108057"/>
                  <a:pt x="198201" y="107165"/>
                  <a:pt x="196415" y="107165"/>
                </a:cubicBezTo>
                <a:cubicBezTo>
                  <a:pt x="194541" y="107165"/>
                  <a:pt x="191905" y="108238"/>
                  <a:pt x="189450" y="111808"/>
                </a:cubicBezTo>
                <a:cubicBezTo>
                  <a:pt x="187084" y="115290"/>
                  <a:pt x="182930" y="117880"/>
                  <a:pt x="178020" y="117880"/>
                </a:cubicBezTo>
                <a:cubicBezTo>
                  <a:pt x="170430" y="117880"/>
                  <a:pt x="164313" y="111719"/>
                  <a:pt x="164313" y="104173"/>
                </a:cubicBezTo>
                <a:lnTo>
                  <a:pt x="164313" y="67874"/>
                </a:lnTo>
                <a:cubicBezTo>
                  <a:pt x="164313" y="65910"/>
                  <a:pt x="162706" y="64303"/>
                  <a:pt x="160742" y="64303"/>
                </a:cubicBezTo>
                <a:lnTo>
                  <a:pt x="124443" y="64303"/>
                </a:lnTo>
                <a:cubicBezTo>
                  <a:pt x="116853" y="64303"/>
                  <a:pt x="110736" y="58142"/>
                  <a:pt x="110736" y="50596"/>
                </a:cubicBezTo>
                <a:cubicBezTo>
                  <a:pt x="110736" y="45640"/>
                  <a:pt x="113326" y="41532"/>
                  <a:pt x="116808" y="39166"/>
                </a:cubicBezTo>
                <a:cubicBezTo>
                  <a:pt x="120381" y="36711"/>
                  <a:pt x="121451" y="34075"/>
                  <a:pt x="121451" y="32201"/>
                </a:cubicBezTo>
                <a:cubicBezTo>
                  <a:pt x="121451" y="30415"/>
                  <a:pt x="120513" y="27960"/>
                  <a:pt x="117388" y="25637"/>
                </a:cubicBezTo>
                <a:cubicBezTo>
                  <a:pt x="114263" y="23315"/>
                  <a:pt x="109397" y="21440"/>
                  <a:pt x="103592" y="21440"/>
                </a:cubicBezTo>
                <a:cubicBezTo>
                  <a:pt x="97788" y="21440"/>
                  <a:pt x="92967" y="23226"/>
                  <a:pt x="89796" y="25592"/>
                </a:cubicBezTo>
                <a:lnTo>
                  <a:pt x="89787" y="25583"/>
                </a:lnTo>
                <a:moveTo>
                  <a:pt x="76928" y="8438"/>
                </a:moveTo>
                <a:cubicBezTo>
                  <a:pt x="84161" y="3036"/>
                  <a:pt x="93582" y="0"/>
                  <a:pt x="103583" y="0"/>
                </a:cubicBezTo>
                <a:cubicBezTo>
                  <a:pt x="113584" y="0"/>
                  <a:pt x="123005" y="3036"/>
                  <a:pt x="130238" y="8438"/>
                </a:cubicBezTo>
                <a:cubicBezTo>
                  <a:pt x="137471" y="13839"/>
                  <a:pt x="142873" y="22101"/>
                  <a:pt x="142873" y="32146"/>
                </a:cubicBezTo>
                <a:cubicBezTo>
                  <a:pt x="142873" y="35986"/>
                  <a:pt x="142068" y="39603"/>
                  <a:pt x="140685" y="42863"/>
                </a:cubicBezTo>
                <a:lnTo>
                  <a:pt x="160733" y="42863"/>
                </a:lnTo>
                <a:cubicBezTo>
                  <a:pt x="174529" y="42863"/>
                  <a:pt x="185738" y="54068"/>
                  <a:pt x="185738" y="67867"/>
                </a:cubicBezTo>
                <a:lnTo>
                  <a:pt x="185738" y="87915"/>
                </a:lnTo>
                <a:cubicBezTo>
                  <a:pt x="188997" y="86532"/>
                  <a:pt x="192614" y="85727"/>
                  <a:pt x="196454" y="85727"/>
                </a:cubicBezTo>
                <a:cubicBezTo>
                  <a:pt x="206501" y="85727"/>
                  <a:pt x="214761" y="91175"/>
                  <a:pt x="220162" y="98362"/>
                </a:cubicBezTo>
                <a:cubicBezTo>
                  <a:pt x="225564" y="105551"/>
                  <a:pt x="228600" y="115016"/>
                  <a:pt x="228600" y="125017"/>
                </a:cubicBezTo>
                <a:cubicBezTo>
                  <a:pt x="228600" y="135018"/>
                  <a:pt x="225564" y="144439"/>
                  <a:pt x="220162" y="151672"/>
                </a:cubicBezTo>
                <a:cubicBezTo>
                  <a:pt x="214761" y="158904"/>
                  <a:pt x="206499" y="164306"/>
                  <a:pt x="196454" y="164306"/>
                </a:cubicBezTo>
                <a:cubicBezTo>
                  <a:pt x="192614" y="164306"/>
                  <a:pt x="188997" y="163502"/>
                  <a:pt x="185740" y="162119"/>
                </a:cubicBezTo>
                <a:lnTo>
                  <a:pt x="185740" y="203598"/>
                </a:lnTo>
                <a:cubicBezTo>
                  <a:pt x="185740" y="217394"/>
                  <a:pt x="174534" y="228602"/>
                  <a:pt x="160738" y="228602"/>
                </a:cubicBezTo>
                <a:lnTo>
                  <a:pt x="125867" y="228602"/>
                </a:lnTo>
                <a:cubicBezTo>
                  <a:pt x="117519" y="228602"/>
                  <a:pt x="110732" y="221815"/>
                  <a:pt x="110732" y="213467"/>
                </a:cubicBezTo>
                <a:cubicBezTo>
                  <a:pt x="110732" y="208956"/>
                  <a:pt x="112741" y="205207"/>
                  <a:pt x="115153" y="202661"/>
                </a:cubicBezTo>
                <a:cubicBezTo>
                  <a:pt x="117027" y="200741"/>
                  <a:pt x="117875" y="198553"/>
                  <a:pt x="117875" y="196454"/>
                </a:cubicBezTo>
                <a:cubicBezTo>
                  <a:pt x="117875" y="192033"/>
                  <a:pt x="113098" y="185740"/>
                  <a:pt x="103588" y="185740"/>
                </a:cubicBezTo>
                <a:cubicBezTo>
                  <a:pt x="94078" y="185740"/>
                  <a:pt x="89300" y="192035"/>
                  <a:pt x="89300" y="196457"/>
                </a:cubicBezTo>
                <a:cubicBezTo>
                  <a:pt x="89300" y="198555"/>
                  <a:pt x="90148" y="200697"/>
                  <a:pt x="92023" y="202663"/>
                </a:cubicBezTo>
                <a:cubicBezTo>
                  <a:pt x="94478" y="205207"/>
                  <a:pt x="96444" y="208959"/>
                  <a:pt x="96444" y="213469"/>
                </a:cubicBezTo>
                <a:cubicBezTo>
                  <a:pt x="96444" y="221817"/>
                  <a:pt x="89657" y="228605"/>
                  <a:pt x="81308" y="228605"/>
                </a:cubicBezTo>
                <a:lnTo>
                  <a:pt x="25007" y="228605"/>
                </a:lnTo>
                <a:cubicBezTo>
                  <a:pt x="11211" y="228605"/>
                  <a:pt x="5" y="217399"/>
                  <a:pt x="5" y="203603"/>
                </a:cubicBezTo>
                <a:lnTo>
                  <a:pt x="5" y="147301"/>
                </a:lnTo>
                <a:cubicBezTo>
                  <a:pt x="5" y="138952"/>
                  <a:pt x="6792" y="132165"/>
                  <a:pt x="15140" y="132165"/>
                </a:cubicBezTo>
                <a:cubicBezTo>
                  <a:pt x="19650" y="132165"/>
                  <a:pt x="23399" y="134174"/>
                  <a:pt x="25946" y="136586"/>
                </a:cubicBezTo>
                <a:cubicBezTo>
                  <a:pt x="27866" y="138461"/>
                  <a:pt x="30054" y="139309"/>
                  <a:pt x="32153" y="139309"/>
                </a:cubicBezTo>
                <a:cubicBezTo>
                  <a:pt x="36574" y="139309"/>
                  <a:pt x="42869" y="134531"/>
                  <a:pt x="42869" y="125021"/>
                </a:cubicBezTo>
                <a:cubicBezTo>
                  <a:pt x="42869" y="115512"/>
                  <a:pt x="36574" y="110734"/>
                  <a:pt x="32155" y="110734"/>
                </a:cubicBezTo>
                <a:cubicBezTo>
                  <a:pt x="30056" y="110734"/>
                  <a:pt x="27914" y="111582"/>
                  <a:pt x="25948" y="113456"/>
                </a:cubicBezTo>
                <a:cubicBezTo>
                  <a:pt x="23404" y="115868"/>
                  <a:pt x="19653" y="117878"/>
                  <a:pt x="15142" y="117878"/>
                </a:cubicBezTo>
                <a:cubicBezTo>
                  <a:pt x="6794" y="117878"/>
                  <a:pt x="7" y="111090"/>
                  <a:pt x="7" y="102742"/>
                </a:cubicBezTo>
                <a:lnTo>
                  <a:pt x="7" y="67871"/>
                </a:lnTo>
                <a:cubicBezTo>
                  <a:pt x="7" y="54075"/>
                  <a:pt x="11213" y="42869"/>
                  <a:pt x="25011" y="42869"/>
                </a:cubicBezTo>
                <a:lnTo>
                  <a:pt x="66491" y="42869"/>
                </a:lnTo>
                <a:cubicBezTo>
                  <a:pt x="65108" y="39610"/>
                  <a:pt x="64303" y="35993"/>
                  <a:pt x="64303" y="32155"/>
                </a:cubicBezTo>
                <a:cubicBezTo>
                  <a:pt x="64303" y="22108"/>
                  <a:pt x="69750" y="13849"/>
                  <a:pt x="76938" y="8447"/>
                </a:cubicBezTo>
                <a:lnTo>
                  <a:pt x="76928" y="8438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6" name="Text 24"/>
          <p:cNvSpPr/>
          <p:nvPr/>
        </p:nvSpPr>
        <p:spPr>
          <a:xfrm>
            <a:off x="6401587" y="1733033"/>
            <a:ext cx="200025" cy="228600"/>
          </a:xfrm>
          <a:custGeom>
            <a:avLst/>
            <a:gdLst/>
            <a:ahLst/>
            <a:cxnLst/>
            <a:rect l="l" t="t" r="r" b="b"/>
            <a:pathLst>
              <a:path w="200025" h="228600">
                <a:moveTo>
                  <a:pt x="0" y="39292"/>
                </a:moveTo>
                <a:cubicBezTo>
                  <a:pt x="0" y="17593"/>
                  <a:pt x="17592" y="2"/>
                  <a:pt x="39291" y="2"/>
                </a:cubicBezTo>
                <a:lnTo>
                  <a:pt x="175022" y="2"/>
                </a:lnTo>
                <a:cubicBezTo>
                  <a:pt x="188818" y="2"/>
                  <a:pt x="200025" y="11208"/>
                  <a:pt x="200025" y="25007"/>
                </a:cubicBezTo>
                <a:lnTo>
                  <a:pt x="200025" y="153594"/>
                </a:lnTo>
                <a:cubicBezTo>
                  <a:pt x="200025" y="163550"/>
                  <a:pt x="194176" y="172168"/>
                  <a:pt x="185737" y="176187"/>
                </a:cubicBezTo>
                <a:lnTo>
                  <a:pt x="185737" y="207173"/>
                </a:lnTo>
                <a:lnTo>
                  <a:pt x="189310" y="207173"/>
                </a:lnTo>
                <a:cubicBezTo>
                  <a:pt x="195248" y="207173"/>
                  <a:pt x="200025" y="211951"/>
                  <a:pt x="200025" y="217890"/>
                </a:cubicBezTo>
                <a:cubicBezTo>
                  <a:pt x="200025" y="223829"/>
                  <a:pt x="195248" y="228607"/>
                  <a:pt x="189310" y="228607"/>
                </a:cubicBezTo>
                <a:lnTo>
                  <a:pt x="35718" y="228607"/>
                </a:lnTo>
                <a:cubicBezTo>
                  <a:pt x="15984" y="228607"/>
                  <a:pt x="0" y="212623"/>
                  <a:pt x="0" y="192888"/>
                </a:cubicBezTo>
                <a:cubicBezTo>
                  <a:pt x="0" y="191683"/>
                  <a:pt x="44" y="190476"/>
                  <a:pt x="178" y="189317"/>
                </a:cubicBezTo>
                <a:lnTo>
                  <a:pt x="0" y="189317"/>
                </a:lnTo>
                <a:lnTo>
                  <a:pt x="0" y="39292"/>
                </a:lnTo>
                <a:moveTo>
                  <a:pt x="35718" y="178594"/>
                </a:moveTo>
                <a:cubicBezTo>
                  <a:pt x="27815" y="178594"/>
                  <a:pt x="21431" y="184979"/>
                  <a:pt x="21431" y="192881"/>
                </a:cubicBezTo>
                <a:cubicBezTo>
                  <a:pt x="21431" y="200784"/>
                  <a:pt x="27815" y="207169"/>
                  <a:pt x="35718" y="207169"/>
                </a:cubicBezTo>
                <a:lnTo>
                  <a:pt x="164307" y="207169"/>
                </a:lnTo>
                <a:lnTo>
                  <a:pt x="164307" y="178594"/>
                </a:lnTo>
                <a:lnTo>
                  <a:pt x="35718" y="178594"/>
                </a:lnTo>
                <a:moveTo>
                  <a:pt x="21431" y="160155"/>
                </a:moveTo>
                <a:cubicBezTo>
                  <a:pt x="25805" y="158235"/>
                  <a:pt x="30628" y="157163"/>
                  <a:pt x="35718" y="157163"/>
                </a:cubicBezTo>
                <a:lnTo>
                  <a:pt x="175022" y="157163"/>
                </a:lnTo>
                <a:cubicBezTo>
                  <a:pt x="176986" y="157163"/>
                  <a:pt x="178594" y="155555"/>
                  <a:pt x="178594" y="153592"/>
                </a:cubicBezTo>
                <a:lnTo>
                  <a:pt x="178594" y="25004"/>
                </a:lnTo>
                <a:cubicBezTo>
                  <a:pt x="178594" y="23041"/>
                  <a:pt x="176986" y="21434"/>
                  <a:pt x="175022" y="21434"/>
                </a:cubicBezTo>
                <a:lnTo>
                  <a:pt x="39291" y="21434"/>
                </a:lnTo>
                <a:cubicBezTo>
                  <a:pt x="29424" y="21434"/>
                  <a:pt x="21431" y="29425"/>
                  <a:pt x="21431" y="39294"/>
                </a:cubicBezTo>
                <a:lnTo>
                  <a:pt x="21431" y="160155"/>
                </a:lnTo>
                <a:moveTo>
                  <a:pt x="67866" y="50006"/>
                </a:moveTo>
                <a:lnTo>
                  <a:pt x="146448" y="50006"/>
                </a:lnTo>
                <a:cubicBezTo>
                  <a:pt x="152387" y="50006"/>
                  <a:pt x="157164" y="54784"/>
                  <a:pt x="157164" y="60723"/>
                </a:cubicBezTo>
                <a:cubicBezTo>
                  <a:pt x="157164" y="66662"/>
                  <a:pt x="152387" y="71440"/>
                  <a:pt x="146448" y="71440"/>
                </a:cubicBezTo>
                <a:lnTo>
                  <a:pt x="67866" y="71440"/>
                </a:lnTo>
                <a:cubicBezTo>
                  <a:pt x="61928" y="71440"/>
                  <a:pt x="57151" y="66662"/>
                  <a:pt x="57151" y="60725"/>
                </a:cubicBezTo>
                <a:cubicBezTo>
                  <a:pt x="57151" y="54786"/>
                  <a:pt x="61928" y="50011"/>
                  <a:pt x="67866" y="50011"/>
                </a:cubicBezTo>
                <a:lnTo>
                  <a:pt x="67866" y="50006"/>
                </a:lnTo>
                <a:moveTo>
                  <a:pt x="67866" y="85725"/>
                </a:moveTo>
                <a:lnTo>
                  <a:pt x="146448" y="85725"/>
                </a:lnTo>
                <a:cubicBezTo>
                  <a:pt x="152387" y="85725"/>
                  <a:pt x="157164" y="90503"/>
                  <a:pt x="157164" y="96442"/>
                </a:cubicBezTo>
                <a:cubicBezTo>
                  <a:pt x="157164" y="102381"/>
                  <a:pt x="152387" y="107159"/>
                  <a:pt x="146448" y="107159"/>
                </a:cubicBezTo>
                <a:lnTo>
                  <a:pt x="67866" y="107159"/>
                </a:lnTo>
                <a:cubicBezTo>
                  <a:pt x="61928" y="107159"/>
                  <a:pt x="57151" y="102381"/>
                  <a:pt x="57151" y="96444"/>
                </a:cubicBezTo>
                <a:cubicBezTo>
                  <a:pt x="57151" y="90505"/>
                  <a:pt x="61928" y="85730"/>
                  <a:pt x="67866" y="85730"/>
                </a:cubicBezTo>
                <a:lnTo>
                  <a:pt x="67866" y="85725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7" name="Text 25"/>
          <p:cNvSpPr/>
          <p:nvPr/>
        </p:nvSpPr>
        <p:spPr>
          <a:xfrm>
            <a:off x="744379" y="1733033"/>
            <a:ext cx="157163" cy="228600"/>
          </a:xfrm>
          <a:custGeom>
            <a:avLst/>
            <a:gdLst/>
            <a:ahLst/>
            <a:cxnLst/>
            <a:rect l="l" t="t" r="r" b="b"/>
            <a:pathLst>
              <a:path w="157163" h="228600">
                <a:moveTo>
                  <a:pt x="125551" y="111129"/>
                </a:moveTo>
                <a:cubicBezTo>
                  <a:pt x="131980" y="101933"/>
                  <a:pt x="135730" y="90724"/>
                  <a:pt x="135730" y="78581"/>
                </a:cubicBezTo>
                <a:cubicBezTo>
                  <a:pt x="135730" y="47014"/>
                  <a:pt x="110147" y="21431"/>
                  <a:pt x="78580" y="21431"/>
                </a:cubicBezTo>
                <a:cubicBezTo>
                  <a:pt x="47014" y="21431"/>
                  <a:pt x="21429" y="47014"/>
                  <a:pt x="21429" y="78581"/>
                </a:cubicBezTo>
                <a:cubicBezTo>
                  <a:pt x="21429" y="90724"/>
                  <a:pt x="25179" y="101933"/>
                  <a:pt x="31608" y="111129"/>
                </a:cubicBezTo>
                <a:cubicBezTo>
                  <a:pt x="33260" y="113495"/>
                  <a:pt x="35225" y="116175"/>
                  <a:pt x="37323" y="119032"/>
                </a:cubicBezTo>
                <a:lnTo>
                  <a:pt x="37323" y="119032"/>
                </a:lnTo>
                <a:cubicBezTo>
                  <a:pt x="43083" y="126935"/>
                  <a:pt x="49959" y="136401"/>
                  <a:pt x="55093" y="145733"/>
                </a:cubicBezTo>
                <a:cubicBezTo>
                  <a:pt x="59737" y="154216"/>
                  <a:pt x="62103" y="163056"/>
                  <a:pt x="63264" y="171404"/>
                </a:cubicBezTo>
                <a:lnTo>
                  <a:pt x="41521" y="171450"/>
                </a:lnTo>
                <a:cubicBezTo>
                  <a:pt x="40538" y="166092"/>
                  <a:pt x="38887" y="160868"/>
                  <a:pt x="36253" y="156047"/>
                </a:cubicBezTo>
                <a:cubicBezTo>
                  <a:pt x="31832" y="148009"/>
                  <a:pt x="26340" y="140466"/>
                  <a:pt x="20849" y="132919"/>
                </a:cubicBezTo>
                <a:lnTo>
                  <a:pt x="20849" y="132919"/>
                </a:lnTo>
                <a:lnTo>
                  <a:pt x="20849" y="132919"/>
                </a:lnTo>
                <a:cubicBezTo>
                  <a:pt x="18528" y="129749"/>
                  <a:pt x="16205" y="126580"/>
                  <a:pt x="13973" y="123364"/>
                </a:cubicBezTo>
                <a:cubicBezTo>
                  <a:pt x="5177" y="110684"/>
                  <a:pt x="-2" y="95235"/>
                  <a:pt x="-2" y="78581"/>
                </a:cubicBezTo>
                <a:cubicBezTo>
                  <a:pt x="-2" y="35184"/>
                  <a:pt x="35181" y="0"/>
                  <a:pt x="78580" y="0"/>
                </a:cubicBezTo>
                <a:cubicBezTo>
                  <a:pt x="121978" y="0"/>
                  <a:pt x="157161" y="35184"/>
                  <a:pt x="157161" y="78581"/>
                </a:cubicBezTo>
                <a:cubicBezTo>
                  <a:pt x="157161" y="95235"/>
                  <a:pt x="151982" y="110684"/>
                  <a:pt x="143142" y="123364"/>
                </a:cubicBezTo>
                <a:cubicBezTo>
                  <a:pt x="140910" y="126578"/>
                  <a:pt x="138587" y="129749"/>
                  <a:pt x="136266" y="132919"/>
                </a:cubicBezTo>
                <a:lnTo>
                  <a:pt x="136266" y="132919"/>
                </a:lnTo>
                <a:lnTo>
                  <a:pt x="136266" y="132919"/>
                </a:lnTo>
                <a:cubicBezTo>
                  <a:pt x="130775" y="140420"/>
                  <a:pt x="125282" y="147966"/>
                  <a:pt x="120863" y="156047"/>
                </a:cubicBezTo>
                <a:cubicBezTo>
                  <a:pt x="118229" y="160868"/>
                  <a:pt x="116577" y="166094"/>
                  <a:pt x="115595" y="171450"/>
                </a:cubicBezTo>
                <a:lnTo>
                  <a:pt x="93895" y="171450"/>
                </a:lnTo>
                <a:cubicBezTo>
                  <a:pt x="95057" y="163102"/>
                  <a:pt x="97422" y="154216"/>
                  <a:pt x="102066" y="145778"/>
                </a:cubicBezTo>
                <a:cubicBezTo>
                  <a:pt x="107200" y="136447"/>
                  <a:pt x="114076" y="126980"/>
                  <a:pt x="119836" y="119078"/>
                </a:cubicBezTo>
                <a:lnTo>
                  <a:pt x="119836" y="119078"/>
                </a:lnTo>
                <a:lnTo>
                  <a:pt x="119836" y="119078"/>
                </a:lnTo>
                <a:lnTo>
                  <a:pt x="119836" y="119078"/>
                </a:lnTo>
                <a:cubicBezTo>
                  <a:pt x="121934" y="116220"/>
                  <a:pt x="123855" y="113541"/>
                  <a:pt x="125507" y="111175"/>
                </a:cubicBezTo>
                <a:lnTo>
                  <a:pt x="125551" y="111129"/>
                </a:lnTo>
              </a:path>
              <a:path w="157163" h="228600">
                <a:moveTo>
                  <a:pt x="78581" y="57150"/>
                </a:moveTo>
                <a:cubicBezTo>
                  <a:pt x="66750" y="57150"/>
                  <a:pt x="57151" y="66749"/>
                  <a:pt x="57151" y="78581"/>
                </a:cubicBezTo>
                <a:cubicBezTo>
                  <a:pt x="57151" y="82511"/>
                  <a:pt x="53937" y="85725"/>
                  <a:pt x="50007" y="85725"/>
                </a:cubicBezTo>
                <a:cubicBezTo>
                  <a:pt x="46078" y="85725"/>
                  <a:pt x="42865" y="82511"/>
                  <a:pt x="42865" y="78581"/>
                </a:cubicBezTo>
                <a:cubicBezTo>
                  <a:pt x="42865" y="58846"/>
                  <a:pt x="58848" y="42863"/>
                  <a:pt x="78583" y="42863"/>
                </a:cubicBezTo>
                <a:cubicBezTo>
                  <a:pt x="82512" y="42863"/>
                  <a:pt x="85726" y="46077"/>
                  <a:pt x="85726" y="50006"/>
                </a:cubicBezTo>
                <a:cubicBezTo>
                  <a:pt x="85726" y="53936"/>
                  <a:pt x="82512" y="57150"/>
                  <a:pt x="78583" y="57150"/>
                </a:cubicBezTo>
                <a:lnTo>
                  <a:pt x="78581" y="57150"/>
                </a:lnTo>
              </a:path>
              <a:path w="157163" h="228600">
                <a:moveTo>
                  <a:pt x="78581" y="228600"/>
                </a:moveTo>
                <a:cubicBezTo>
                  <a:pt x="58846" y="228600"/>
                  <a:pt x="42863" y="212616"/>
                  <a:pt x="42863" y="192881"/>
                </a:cubicBezTo>
                <a:lnTo>
                  <a:pt x="42863" y="185738"/>
                </a:lnTo>
                <a:lnTo>
                  <a:pt x="114301" y="185738"/>
                </a:lnTo>
                <a:lnTo>
                  <a:pt x="114301" y="192881"/>
                </a:lnTo>
                <a:cubicBezTo>
                  <a:pt x="114301" y="212616"/>
                  <a:pt x="98318" y="228600"/>
                  <a:pt x="78583" y="228600"/>
                </a:cubicBezTo>
                <a:lnTo>
                  <a:pt x="78581" y="228600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200397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200397" y="-1"/>
            <a:ext cx="8991600" cy="1875827"/>
          </a:xfrm>
          <a:prstGeom prst="rect">
            <a:avLst/>
          </a:pr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f8f9fc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592781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7753301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3592781" y="3881120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7753301" y="3881120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0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110777" r="-110777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3592782" y="548639"/>
            <a:ext cx="8092439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Cross-Curricular Links</a:t>
            </a:r>
            <a:endParaRPr lang="en-US" sz="2400" dirty="0"/>
          </a:p>
        </p:txBody>
      </p:sp>
      <p:sp>
        <p:nvSpPr>
          <p:cNvPr id="11" name="Text 9"/>
          <p:cNvSpPr/>
          <p:nvPr/>
        </p:nvSpPr>
        <p:spPr>
          <a:xfrm>
            <a:off x="3821381" y="2047225"/>
            <a:ext cx="3474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 counting aspect of the lesson directly links to mathematics.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It teaches students to apply numerical concepts in a real-world context.</a:t>
            </a:r>
            <a:endParaRPr lang="en-US" sz="1000" dirty="0"/>
          </a:p>
        </p:txBody>
      </p:sp>
      <p:sp>
        <p:nvSpPr>
          <p:cNvPr id="12" name="Text 10"/>
          <p:cNvSpPr/>
          <p:nvPr/>
        </p:nvSpPr>
        <p:spPr>
          <a:xfrm>
            <a:off x="3821381" y="1567834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Mathematics Integration</a:t>
            </a:r>
            <a:endParaRPr lang="en-US" sz="1300" dirty="0"/>
          </a:p>
        </p:txBody>
      </p:sp>
      <p:sp>
        <p:nvSpPr>
          <p:cNvPr id="13" name="Text 11"/>
          <p:cNvSpPr/>
          <p:nvPr/>
        </p:nvSpPr>
        <p:spPr>
          <a:xfrm>
            <a:off x="7981901" y="2047225"/>
            <a:ext cx="3474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 focus on rhymes and story creation strengthens language arts skills.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includes phonological awareness, vocabulary, and creative writing.</a:t>
            </a:r>
            <a:endParaRPr lang="en-US" sz="1000" dirty="0"/>
          </a:p>
        </p:txBody>
      </p:sp>
      <p:sp>
        <p:nvSpPr>
          <p:cNvPr id="14" name="Text 12"/>
          <p:cNvSpPr/>
          <p:nvPr/>
        </p:nvSpPr>
        <p:spPr>
          <a:xfrm>
            <a:off x="7981901" y="1567834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Language Arts Enhancement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3821381" y="4504623"/>
            <a:ext cx="3474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Incorporating rhyming songs and dances connects the lesson to music and physical education.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promotes kinesthetic learning and creativity.</a:t>
            </a:r>
            <a:endParaRPr lang="en-US" sz="1000" dirty="0"/>
          </a:p>
        </p:txBody>
      </p:sp>
      <p:sp>
        <p:nvSpPr>
          <p:cNvPr id="16" name="Text 14"/>
          <p:cNvSpPr/>
          <p:nvPr/>
        </p:nvSpPr>
        <p:spPr>
          <a:xfrm>
            <a:off x="3821381" y="4025232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Music and Movement Connection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7981901" y="4504623"/>
            <a:ext cx="3474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 lesson offers numerous opportunities for cross-curricular links.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links enhance the depth and breadth of learning.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7981901" y="4025232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Cross-Curricular Opportunities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3876338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Introduction to Storytelling with Counting and Rhymes</a:t>
            </a:r>
            <a:endParaRPr lang="en-US" sz="800" dirty="0"/>
          </a:p>
        </p:txBody>
      </p:sp>
      <p:sp>
        <p:nvSpPr>
          <p:cNvPr id="20" name="Text 18"/>
          <p:cNvSpPr/>
          <p:nvPr/>
        </p:nvSpPr>
        <p:spPr>
          <a:xfrm>
            <a:off x="3592781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17</a:t>
            </a:r>
            <a:endParaRPr lang="en-US" sz="800" dirty="0"/>
          </a:p>
        </p:txBody>
      </p:sp>
      <p:sp>
        <p:nvSpPr>
          <p:cNvPr id="21" name="Text 19"/>
          <p:cNvSpPr/>
          <p:nvPr/>
        </p:nvSpPr>
        <p:spPr>
          <a:xfrm>
            <a:off x="10770821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" y="6200512"/>
            <a:ext cx="8991600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8991602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92857" r="-92857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548640" y="548639"/>
            <a:ext cx="8092439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Group Activities</a:t>
            </a:r>
            <a:endParaRPr lang="en-US" sz="2400" dirty="0"/>
          </a:p>
        </p:txBody>
      </p:sp>
      <p:sp>
        <p:nvSpPr>
          <p:cNvPr id="6" name="Text 4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Introduction to Storytelling with Counting and Rhymes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18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7726679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548639" y="1545459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548639" y="1545459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01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548639" y="2757130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548639" y="275713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02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548639" y="3927695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548639" y="3927695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03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548639" y="5112338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548639" y="5112338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04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1331758" y="5460737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776"/>
              </a:spcBef>
              <a:buNone/>
            </a:pPr>
            <a:r>
              <a:rPr lang="en-US" sz="1087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Divide the class into small groups and provide each group with a scenario that involves mathematical concepts.</a:t>
            </a:r>
            <a:endParaRPr lang="en-US" sz="1087" dirty="0"/>
          </a:p>
          <a:p>
            <a:pPr algn="l" marL="0" indent="0">
              <a:lnSpc>
                <a:spcPct val="90000"/>
              </a:lnSpc>
              <a:spcBef>
                <a:spcPts val="776"/>
              </a:spcBef>
              <a:buNone/>
            </a:pPr>
            <a:r>
              <a:rPr lang="en-US" sz="1087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Ask them to create a short story that incorporates the mathematical problem, blending creativity with problem-solving.</a:t>
            </a:r>
            <a:endParaRPr lang="en-US" sz="1087" dirty="0"/>
          </a:p>
        </p:txBody>
      </p:sp>
      <p:sp>
        <p:nvSpPr>
          <p:cNvPr id="18" name="Text 16"/>
          <p:cNvSpPr/>
          <p:nvPr/>
        </p:nvSpPr>
        <p:spPr>
          <a:xfrm>
            <a:off x="1331758" y="5128505"/>
            <a:ext cx="6858000" cy="2215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Mathematical Storytelling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1331758" y="3943862"/>
            <a:ext cx="6858000" cy="2215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Counting Story Sequencing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1331758" y="4276094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94"/>
              </a:spcBef>
              <a:buNone/>
            </a:pPr>
            <a:r>
              <a:rPr lang="en-US" sz="1251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Prepare a set of story sequence cards that depict a narrative involving counting.</a:t>
            </a:r>
            <a:endParaRPr lang="en-US" sz="1251" dirty="0"/>
          </a:p>
          <a:p>
            <a:pPr algn="l" marL="0" indent="0">
              <a:lnSpc>
                <a:spcPct val="90000"/>
              </a:lnSpc>
              <a:spcBef>
                <a:spcPts val="894"/>
              </a:spcBef>
              <a:buNone/>
            </a:pPr>
            <a:r>
              <a:rPr lang="en-US" sz="1251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Ask each group to sequence the cards in order, enhancing their understanding of story structure.</a:t>
            </a:r>
            <a:endParaRPr lang="en-US" sz="1251" dirty="0"/>
          </a:p>
        </p:txBody>
      </p:sp>
      <p:sp>
        <p:nvSpPr>
          <p:cNvPr id="21" name="Text 19"/>
          <p:cNvSpPr/>
          <p:nvPr/>
        </p:nvSpPr>
        <p:spPr>
          <a:xfrm>
            <a:off x="1331758" y="2773297"/>
            <a:ext cx="6858000" cy="2215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Rhyme Time Challenge</a:t>
            </a:r>
            <a:endParaRPr lang="en-US" sz="1600" dirty="0"/>
          </a:p>
        </p:txBody>
      </p:sp>
      <p:sp>
        <p:nvSpPr>
          <p:cNvPr id="22" name="Text 20"/>
          <p:cNvSpPr/>
          <p:nvPr/>
        </p:nvSpPr>
        <p:spPr>
          <a:xfrm>
            <a:off x="1331758" y="3105529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37"/>
              </a:spcBef>
              <a:buNone/>
            </a:pPr>
            <a:r>
              <a:rPr lang="en-US" sz="1171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Organize students into pairs and provide each pair with a set of word cards that include rhyming words.</a:t>
            </a:r>
            <a:endParaRPr lang="en-US" sz="1171" dirty="0"/>
          </a:p>
          <a:p>
            <a:pPr algn="l" marL="0" indent="0">
              <a:lnSpc>
                <a:spcPct val="90000"/>
              </a:lnSpc>
              <a:spcBef>
                <a:spcPts val="837"/>
              </a:spcBef>
              <a:buNone/>
            </a:pPr>
            <a:r>
              <a:rPr lang="en-US" sz="1171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Challenge them to come up with as many rhyming words as possible within a set time frame.</a:t>
            </a:r>
            <a:endParaRPr lang="en-US" sz="1171" dirty="0"/>
          </a:p>
        </p:txBody>
      </p:sp>
      <p:sp>
        <p:nvSpPr>
          <p:cNvPr id="23" name="Text 21"/>
          <p:cNvSpPr/>
          <p:nvPr/>
        </p:nvSpPr>
        <p:spPr>
          <a:xfrm>
            <a:off x="1331758" y="1561626"/>
            <a:ext cx="6858000" cy="2215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Story Chain Activity</a:t>
            </a:r>
            <a:endParaRPr lang="en-US" sz="1600" dirty="0"/>
          </a:p>
        </p:txBody>
      </p:sp>
      <p:sp>
        <p:nvSpPr>
          <p:cNvPr id="24" name="Text 22"/>
          <p:cNvSpPr/>
          <p:nvPr/>
        </p:nvSpPr>
        <p:spPr>
          <a:xfrm>
            <a:off x="1331758" y="1893858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788"/>
              </a:spcBef>
              <a:buNone/>
            </a:pPr>
            <a:r>
              <a:rPr lang="en-US" sz="1104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Divide the class into small groups and have each group start telling a story that includes counting and rhymes.</a:t>
            </a:r>
            <a:endParaRPr lang="en-US" sz="1104" dirty="0"/>
          </a:p>
          <a:p>
            <a:pPr algn="l" marL="0" indent="0">
              <a:lnSpc>
                <a:spcPct val="90000"/>
              </a:lnSpc>
              <a:spcBef>
                <a:spcPts val="788"/>
              </a:spcBef>
              <a:buNone/>
            </a:pPr>
            <a:r>
              <a:rPr lang="en-US" sz="1104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 story is passed on to the next group to continue, fostering creativity and collaboration.</a:t>
            </a:r>
            <a:endParaRPr lang="en-US" sz="1104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2743200" y="6200512"/>
            <a:ext cx="9448798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222389" y="3835700"/>
            <a:ext cx="2743200" cy="2286000"/>
          </a:xfrm>
          <a:custGeom>
            <a:avLst/>
            <a:gdLst/>
            <a:ahLst/>
            <a:cxnLst/>
            <a:rect l="l" t="t" r="r" b="b"/>
            <a:pathLst>
              <a:path w="2743200" h="2286000">
                <a:moveTo>
                  <a:pt x="64109" y="2286000"/>
                </a:moveTo>
                <a:cubicBezTo>
                  <a:pt x="28694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21" y="0"/>
                  <a:pt x="64109" y="0"/>
                </a:cubicBezTo>
                <a:lnTo>
                  <a:pt x="2679064" y="0"/>
                </a:lnTo>
                <a:cubicBezTo>
                  <a:pt x="2714479" y="0"/>
                  <a:pt x="2743173" y="28712"/>
                  <a:pt x="2743173" y="64122"/>
                </a:cubicBezTo>
                <a:lnTo>
                  <a:pt x="2743173" y="2221878"/>
                </a:lnTo>
                <a:cubicBezTo>
                  <a:pt x="2743173" y="2257288"/>
                  <a:pt x="2714451" y="2286000"/>
                  <a:pt x="2679037" y="2286000"/>
                </a:cubicBezTo>
                <a:lnTo>
                  <a:pt x="64109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222389" y="1388232"/>
            <a:ext cx="2743200" cy="2286000"/>
          </a:xfrm>
          <a:custGeom>
            <a:avLst/>
            <a:gdLst/>
            <a:ahLst/>
            <a:cxnLst/>
            <a:rect l="l" t="t" r="r" b="b"/>
            <a:pathLst>
              <a:path w="2743200" h="2286000">
                <a:moveTo>
                  <a:pt x="64109" y="2286000"/>
                </a:moveTo>
                <a:cubicBezTo>
                  <a:pt x="28694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21" y="0"/>
                  <a:pt x="64109" y="0"/>
                </a:cubicBezTo>
                <a:lnTo>
                  <a:pt x="2679064" y="0"/>
                </a:lnTo>
                <a:cubicBezTo>
                  <a:pt x="2714479" y="0"/>
                  <a:pt x="2743173" y="28712"/>
                  <a:pt x="2743173" y="64122"/>
                </a:cubicBezTo>
                <a:lnTo>
                  <a:pt x="2743173" y="2221878"/>
                </a:lnTo>
                <a:cubicBezTo>
                  <a:pt x="2743173" y="2257288"/>
                  <a:pt x="2714451" y="2286000"/>
                  <a:pt x="2679037" y="2286000"/>
                </a:cubicBezTo>
                <a:lnTo>
                  <a:pt x="64109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6149047" y="1388232"/>
            <a:ext cx="2743200" cy="2286000"/>
          </a:xfrm>
          <a:custGeom>
            <a:avLst/>
            <a:gdLst/>
            <a:ahLst/>
            <a:cxnLst/>
            <a:rect l="l" t="t" r="r" b="b"/>
            <a:pathLst>
              <a:path w="2743200" h="2286000">
                <a:moveTo>
                  <a:pt x="64109" y="2286000"/>
                </a:moveTo>
                <a:cubicBezTo>
                  <a:pt x="28694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21" y="0"/>
                  <a:pt x="64109" y="0"/>
                </a:cubicBezTo>
                <a:lnTo>
                  <a:pt x="2679064" y="0"/>
                </a:lnTo>
                <a:cubicBezTo>
                  <a:pt x="2714479" y="0"/>
                  <a:pt x="2743173" y="28712"/>
                  <a:pt x="2743173" y="64122"/>
                </a:cubicBezTo>
                <a:lnTo>
                  <a:pt x="2743173" y="2221878"/>
                </a:lnTo>
                <a:cubicBezTo>
                  <a:pt x="2743173" y="2257288"/>
                  <a:pt x="2714451" y="2286000"/>
                  <a:pt x="2679037" y="2286000"/>
                </a:cubicBezTo>
                <a:lnTo>
                  <a:pt x="64109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9075705" y="1410468"/>
            <a:ext cx="2743200" cy="2286000"/>
          </a:xfrm>
          <a:custGeom>
            <a:avLst/>
            <a:gdLst/>
            <a:ahLst/>
            <a:cxnLst/>
            <a:rect l="l" t="t" r="r" b="b"/>
            <a:pathLst>
              <a:path w="2743200" h="2286000">
                <a:moveTo>
                  <a:pt x="64109" y="2286000"/>
                </a:moveTo>
                <a:cubicBezTo>
                  <a:pt x="28694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21" y="0"/>
                  <a:pt x="64109" y="0"/>
                </a:cubicBezTo>
                <a:lnTo>
                  <a:pt x="2679064" y="0"/>
                </a:lnTo>
                <a:cubicBezTo>
                  <a:pt x="2714479" y="0"/>
                  <a:pt x="2743173" y="28712"/>
                  <a:pt x="2743173" y="64122"/>
                </a:cubicBezTo>
                <a:lnTo>
                  <a:pt x="2743173" y="2221878"/>
                </a:lnTo>
                <a:cubicBezTo>
                  <a:pt x="2743173" y="2257288"/>
                  <a:pt x="2714451" y="2286000"/>
                  <a:pt x="2679037" y="2286000"/>
                </a:cubicBezTo>
                <a:lnTo>
                  <a:pt x="64109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6149047" y="3835700"/>
            <a:ext cx="2743200" cy="2286000"/>
          </a:xfrm>
          <a:custGeom>
            <a:avLst/>
            <a:gdLst/>
            <a:ahLst/>
            <a:cxnLst/>
            <a:rect l="l" t="t" r="r" b="b"/>
            <a:pathLst>
              <a:path w="2743200" h="2286000">
                <a:moveTo>
                  <a:pt x="64109" y="2286000"/>
                </a:moveTo>
                <a:cubicBezTo>
                  <a:pt x="28694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21" y="0"/>
                  <a:pt x="64109" y="0"/>
                </a:cubicBezTo>
                <a:lnTo>
                  <a:pt x="2679064" y="0"/>
                </a:lnTo>
                <a:cubicBezTo>
                  <a:pt x="2714479" y="0"/>
                  <a:pt x="2743173" y="28712"/>
                  <a:pt x="2743173" y="64122"/>
                </a:cubicBezTo>
                <a:lnTo>
                  <a:pt x="2743173" y="2221878"/>
                </a:lnTo>
                <a:cubicBezTo>
                  <a:pt x="2743173" y="2257288"/>
                  <a:pt x="2714451" y="2286000"/>
                  <a:pt x="2679037" y="2286000"/>
                </a:cubicBezTo>
                <a:lnTo>
                  <a:pt x="64109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0" y="0"/>
            <a:ext cx="2743200" cy="6857998"/>
          </a:xfrm>
          <a:prstGeom prst="rect">
            <a:avLst/>
          </a:prstGeom>
          <a:blipFill>
            <a:blip r:embed="rId1"/>
            <a:srcRect/>
            <a:stretch>
              <a:fillRect l="-137134" r="-137134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3222390" y="548639"/>
            <a:ext cx="8595360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Digital Integration</a:t>
            </a:r>
            <a:endParaRPr lang="en-US" sz="2400" dirty="0"/>
          </a:p>
        </p:txBody>
      </p:sp>
      <p:sp>
        <p:nvSpPr>
          <p:cNvPr id="11" name="Text 9"/>
          <p:cNvSpPr/>
          <p:nvPr/>
        </p:nvSpPr>
        <p:spPr>
          <a:xfrm>
            <a:off x="6331927" y="4479509"/>
            <a:ext cx="23774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Interactive whiteboard activities can be used to create virtual number lines or rhyming games.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activities provide a hands-on approach to learning and make lessons more dynamic.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6331927" y="4012777"/>
            <a:ext cx="2377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Interactive Whiteboard Activities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3405269" y="4479509"/>
            <a:ext cx="23774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Audio storytelling can be used to record students telling their stories and create a class audio book.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method encourages creativity and helps students improve their speaking skills.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3405269" y="4012777"/>
            <a:ext cx="2377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Audio Storytelling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9258585" y="2032041"/>
            <a:ext cx="23774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Online platforms like PBS Kids or Starfall offer rhyming games and activities to reinforce the concept of rhymes.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interactive tools make learning rhymes fun and engaging for students.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9258585" y="1565309"/>
            <a:ext cx="2377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Rhyming Games and Activities</a:t>
            </a:r>
            <a:endParaRPr lang="en-US" sz="1200" dirty="0"/>
          </a:p>
        </p:txBody>
      </p:sp>
      <p:sp>
        <p:nvSpPr>
          <p:cNvPr id="17" name="Text 15"/>
          <p:cNvSpPr/>
          <p:nvPr/>
        </p:nvSpPr>
        <p:spPr>
          <a:xfrm>
            <a:off x="6331927" y="2032041"/>
            <a:ext cx="23774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978"/>
              </a:spcBef>
              <a:buNone/>
            </a:pPr>
            <a:r>
              <a:rPr lang="en-US" sz="1173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Math apps such as 'Endless Numbers' or 'Toca Life: Hospital' can be used to create scenarios that involve counting and storytelling.</a:t>
            </a:r>
            <a:endParaRPr lang="en-US" sz="1173" dirty="0"/>
          </a:p>
          <a:p>
            <a:pPr algn="l" marL="0" indent="0">
              <a:lnSpc>
                <a:spcPct val="100000"/>
              </a:lnSpc>
              <a:spcBef>
                <a:spcPts val="978"/>
              </a:spcBef>
              <a:buNone/>
            </a:pPr>
            <a:r>
              <a:rPr lang="en-US" sz="1173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apps provide interactive and engaging ways for students to practice math skills.</a:t>
            </a:r>
            <a:endParaRPr lang="en-US" sz="1173" dirty="0"/>
          </a:p>
        </p:txBody>
      </p:sp>
      <p:sp>
        <p:nvSpPr>
          <p:cNvPr id="18" name="Text 16"/>
          <p:cNvSpPr/>
          <p:nvPr/>
        </p:nvSpPr>
        <p:spPr>
          <a:xfrm>
            <a:off x="6331927" y="1565309"/>
            <a:ext cx="2377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Math Apps for Counting</a:t>
            </a:r>
            <a:endParaRPr lang="en-US" sz="1200" dirty="0"/>
          </a:p>
        </p:txBody>
      </p:sp>
      <p:sp>
        <p:nvSpPr>
          <p:cNvPr id="19" name="Text 17"/>
          <p:cNvSpPr/>
          <p:nvPr/>
        </p:nvSpPr>
        <p:spPr>
          <a:xfrm>
            <a:off x="3405269" y="2032041"/>
            <a:ext cx="23774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Digital storytelling tools like Book Creator or Storybird can be used to have students create their own digital stories.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tools allow students to combine text, images, and audio to craft personalized narratives.</a:t>
            </a:r>
            <a:endParaRPr lang="en-US" sz="1200" dirty="0"/>
          </a:p>
        </p:txBody>
      </p:sp>
      <p:sp>
        <p:nvSpPr>
          <p:cNvPr id="20" name="Text 18"/>
          <p:cNvSpPr/>
          <p:nvPr/>
        </p:nvSpPr>
        <p:spPr>
          <a:xfrm>
            <a:off x="3405269" y="1565309"/>
            <a:ext cx="2377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Digital Storytelling Tools</a:t>
            </a:r>
            <a:endParaRPr lang="en-US" sz="1200" dirty="0"/>
          </a:p>
        </p:txBody>
      </p:sp>
      <p:sp>
        <p:nvSpPr>
          <p:cNvPr id="21" name="Text 19"/>
          <p:cNvSpPr/>
          <p:nvPr/>
        </p:nvSpPr>
        <p:spPr>
          <a:xfrm>
            <a:off x="350594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Introduction to Storytelling with Counting and Rhymes</a:t>
            </a:r>
            <a:endParaRPr lang="en-US" sz="800" dirty="0"/>
          </a:p>
        </p:txBody>
      </p:sp>
      <p:sp>
        <p:nvSpPr>
          <p:cNvPr id="22" name="Text 20"/>
          <p:cNvSpPr/>
          <p:nvPr/>
        </p:nvSpPr>
        <p:spPr>
          <a:xfrm>
            <a:off x="322238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19</a:t>
            </a:r>
            <a:endParaRPr lang="en-US" sz="800" dirty="0"/>
          </a:p>
        </p:txBody>
      </p:sp>
      <p:sp>
        <p:nvSpPr>
          <p:cNvPr id="23" name="Text 21"/>
          <p:cNvSpPr/>
          <p:nvPr/>
        </p:nvSpPr>
        <p:spPr>
          <a:xfrm>
            <a:off x="10903350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200397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0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110777" r="-110777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592782" y="548639"/>
            <a:ext cx="8092439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Review and Reflection</a:t>
            </a:r>
            <a:endParaRPr lang="en-US" sz="2400" dirty="0"/>
          </a:p>
        </p:txBody>
      </p:sp>
      <p:sp>
        <p:nvSpPr>
          <p:cNvPr id="6" name="Text 4"/>
          <p:cNvSpPr/>
          <p:nvPr/>
        </p:nvSpPr>
        <p:spPr>
          <a:xfrm>
            <a:off x="3876338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Introduction to Storytelling with Counting and Rhymes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3592781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20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10770821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3592781" y="1545459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3592781" y="1545459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01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3592781" y="2757130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3592781" y="275713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02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3592781" y="3927695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3592781" y="3927695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03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3592781" y="5112338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3592781" y="5112338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04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4375900" y="5460737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780"/>
              </a:spcBef>
              <a:buNone/>
            </a:pPr>
            <a:r>
              <a:rPr lang="en-US" sz="1092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By incorporating review and reflection into the lesson, teachers can ensure that students have a comprehensive understanding of the concepts.</a:t>
            </a:r>
            <a:endParaRPr lang="en-US" sz="1092" dirty="0"/>
          </a:p>
          <a:p>
            <a:pPr algn="l" marL="0" indent="0">
              <a:lnSpc>
                <a:spcPct val="90000"/>
              </a:lnSpc>
              <a:spcBef>
                <a:spcPts val="780"/>
              </a:spcBef>
              <a:buNone/>
            </a:pPr>
            <a:r>
              <a:rPr lang="en-US" sz="1092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approach enables students to apply their knowledge in different contexts.</a:t>
            </a:r>
            <a:endParaRPr lang="en-US" sz="1092" dirty="0"/>
          </a:p>
        </p:txBody>
      </p:sp>
      <p:sp>
        <p:nvSpPr>
          <p:cNvPr id="18" name="Text 16"/>
          <p:cNvSpPr/>
          <p:nvPr/>
        </p:nvSpPr>
        <p:spPr>
          <a:xfrm>
            <a:off x="4375900" y="5128505"/>
            <a:ext cx="6858000" cy="2215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Benefits of Review and Reflection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4375900" y="3943862"/>
            <a:ext cx="6858000" cy="2215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Role of Reflection Questions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4375900" y="4276094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780"/>
              </a:spcBef>
              <a:buNone/>
            </a:pPr>
            <a:r>
              <a:rPr lang="en-US" sz="1092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Reflection questions can help teachers evaluate the effectiveness of the lesson and identify areas for improvement.</a:t>
            </a:r>
            <a:endParaRPr lang="en-US" sz="1092" dirty="0"/>
          </a:p>
          <a:p>
            <a:pPr algn="l" marL="0" indent="0">
              <a:lnSpc>
                <a:spcPct val="90000"/>
              </a:lnSpc>
              <a:spcBef>
                <a:spcPts val="780"/>
              </a:spcBef>
              <a:buNone/>
            </a:pPr>
            <a:r>
              <a:rPr lang="en-US" sz="1092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process supports continuous improvement in teaching methods.</a:t>
            </a:r>
            <a:endParaRPr lang="en-US" sz="1092" dirty="0"/>
          </a:p>
        </p:txBody>
      </p:sp>
      <p:sp>
        <p:nvSpPr>
          <p:cNvPr id="21" name="Text 19"/>
          <p:cNvSpPr/>
          <p:nvPr/>
        </p:nvSpPr>
        <p:spPr>
          <a:xfrm>
            <a:off x="4375900" y="2773297"/>
            <a:ext cx="6858000" cy="2215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Effective Review Strategies</a:t>
            </a:r>
            <a:endParaRPr lang="en-US" sz="1600" dirty="0"/>
          </a:p>
        </p:txBody>
      </p:sp>
      <p:sp>
        <p:nvSpPr>
          <p:cNvPr id="22" name="Text 20"/>
          <p:cNvSpPr/>
          <p:nvPr/>
        </p:nvSpPr>
        <p:spPr>
          <a:xfrm>
            <a:off x="4375900" y="3105529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780"/>
              </a:spcBef>
              <a:buNone/>
            </a:pPr>
            <a:r>
              <a:rPr lang="en-US" sz="1092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Strategies for review include daily rhyming activities, counting scavenger hunts, peer story sharing, and self-evaluation checklists.</a:t>
            </a:r>
            <a:endParaRPr lang="en-US" sz="1092" dirty="0"/>
          </a:p>
          <a:p>
            <a:pPr algn="l" marL="0" indent="0">
              <a:lnSpc>
                <a:spcPct val="90000"/>
              </a:lnSpc>
              <a:spcBef>
                <a:spcPts val="780"/>
              </a:spcBef>
              <a:buNone/>
            </a:pPr>
            <a:r>
              <a:rPr lang="en-US" sz="1092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activities make the learning process engaging and interactive.</a:t>
            </a:r>
            <a:endParaRPr lang="en-US" sz="1092" dirty="0"/>
          </a:p>
        </p:txBody>
      </p:sp>
      <p:sp>
        <p:nvSpPr>
          <p:cNvPr id="23" name="Text 21"/>
          <p:cNvSpPr/>
          <p:nvPr/>
        </p:nvSpPr>
        <p:spPr>
          <a:xfrm>
            <a:off x="4375900" y="1561626"/>
            <a:ext cx="6858000" cy="2215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Importance of Review</a:t>
            </a:r>
            <a:endParaRPr lang="en-US" sz="1600" dirty="0"/>
          </a:p>
        </p:txBody>
      </p:sp>
      <p:sp>
        <p:nvSpPr>
          <p:cNvPr id="24" name="Text 22"/>
          <p:cNvSpPr/>
          <p:nvPr/>
        </p:nvSpPr>
        <p:spPr>
          <a:xfrm>
            <a:off x="4375900" y="1893858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780"/>
              </a:spcBef>
              <a:buNone/>
            </a:pPr>
            <a:r>
              <a:rPr lang="en-US" sz="1092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Reviewing and reinforcing the concepts learned is crucial for solidifying understanding and promoting long-term retention.</a:t>
            </a:r>
            <a:endParaRPr lang="en-US" sz="1092" dirty="0"/>
          </a:p>
          <a:p>
            <a:pPr algn="l" marL="0" indent="0">
              <a:lnSpc>
                <a:spcPct val="90000"/>
              </a:lnSpc>
              <a:spcBef>
                <a:spcPts val="780"/>
              </a:spcBef>
              <a:buNone/>
            </a:pPr>
            <a:r>
              <a:rPr lang="en-US" sz="1092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ensures that students can build a strong foundation for future learning.</a:t>
            </a:r>
            <a:endParaRPr lang="en-US" sz="1092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6200512"/>
            <a:ext cx="1219199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Introduction to Storytelling with Counting and Rhymes</a:t>
            </a:r>
            <a:endParaRPr lang="en-US" sz="800" dirty="0"/>
          </a:p>
        </p:txBody>
      </p:sp>
      <p:sp>
        <p:nvSpPr>
          <p:cNvPr id="5" name="Text 3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21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548640" y="3813267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548640" y="3813267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01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548640" y="5024938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548640" y="5024938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02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6379683" y="3886751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6379683" y="3886751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03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6379683" y="5071394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6379683" y="5071394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04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7162802" y="5419793"/>
            <a:ext cx="4480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729"/>
              </a:spcBef>
              <a:buNone/>
            </a:pPr>
            <a:r>
              <a:rPr lang="en-US" sz="1021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 assessments are designed to evaluate students' understanding and application of the concepts learned throughout the lesson.</a:t>
            </a:r>
            <a:endParaRPr lang="en-US" sz="1021" dirty="0"/>
          </a:p>
          <a:p>
            <a:pPr algn="l" marL="0" indent="0">
              <a:lnSpc>
                <a:spcPct val="90000"/>
              </a:lnSpc>
              <a:spcBef>
                <a:spcPts val="729"/>
              </a:spcBef>
              <a:buNone/>
            </a:pPr>
            <a:r>
              <a:rPr lang="en-US" sz="1021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They aim to provide insights into both individual and group learning progress.</a:t>
            </a:r>
            <a:endParaRPr lang="en-US" sz="1021" dirty="0"/>
          </a:p>
        </p:txBody>
      </p:sp>
      <p:sp>
        <p:nvSpPr>
          <p:cNvPr id="15" name="Text 13"/>
          <p:cNvSpPr/>
          <p:nvPr/>
        </p:nvSpPr>
        <p:spPr>
          <a:xfrm>
            <a:off x="7162802" y="5087561"/>
            <a:ext cx="4480560" cy="2215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Purpose of Assessments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7162802" y="3902918"/>
            <a:ext cx="4480560" cy="2215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Comprehensive Evaluation Approach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7162802" y="4235150"/>
            <a:ext cx="4480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737"/>
              </a:spcBef>
              <a:buNone/>
            </a:pPr>
            <a:r>
              <a:rPr lang="en-US" sz="1032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By using a combination of formative and summative assessments, teachers can get a comprehensive picture of student learning and understanding.</a:t>
            </a:r>
            <a:endParaRPr lang="en-US" sz="1032" dirty="0"/>
          </a:p>
          <a:p>
            <a:pPr algn="l" marL="0" indent="0">
              <a:lnSpc>
                <a:spcPct val="90000"/>
              </a:lnSpc>
              <a:spcBef>
                <a:spcPts val="737"/>
              </a:spcBef>
              <a:buNone/>
            </a:pPr>
            <a:r>
              <a:rPr lang="en-US" sz="1032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approach ensures a balanced evaluation of both process and outcomes.</a:t>
            </a:r>
            <a:endParaRPr lang="en-US" sz="1032" dirty="0"/>
          </a:p>
        </p:txBody>
      </p:sp>
      <p:sp>
        <p:nvSpPr>
          <p:cNvPr id="18" name="Text 16"/>
          <p:cNvSpPr/>
          <p:nvPr/>
        </p:nvSpPr>
        <p:spPr>
          <a:xfrm>
            <a:off x="1331759" y="5041105"/>
            <a:ext cx="4480560" cy="2215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Summative Assessment Methods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1331759" y="5373337"/>
            <a:ext cx="4480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613"/>
              </a:spcBef>
              <a:buNone/>
            </a:pPr>
            <a:r>
              <a:rPr lang="en-US" sz="858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Summative assessment methods include a story creation project, a counting and rhyming quiz, a storytelling presentation, and a reflective journal.</a:t>
            </a:r>
            <a:endParaRPr lang="en-US" sz="858" dirty="0"/>
          </a:p>
          <a:p>
            <a:pPr algn="l" marL="0" indent="0">
              <a:lnSpc>
                <a:spcPct val="90000"/>
              </a:lnSpc>
              <a:spcBef>
                <a:spcPts val="613"/>
              </a:spcBef>
              <a:buNone/>
            </a:pPr>
            <a:r>
              <a:rPr lang="en-US" sz="858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assessments evaluate students' understanding and application of the concepts learned.</a:t>
            </a:r>
            <a:endParaRPr lang="en-US" sz="858" dirty="0"/>
          </a:p>
        </p:txBody>
      </p:sp>
      <p:sp>
        <p:nvSpPr>
          <p:cNvPr id="20" name="Text 18"/>
          <p:cNvSpPr/>
          <p:nvPr/>
        </p:nvSpPr>
        <p:spPr>
          <a:xfrm>
            <a:off x="1331759" y="3829434"/>
            <a:ext cx="4480560" cy="2215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Formative Assessment Strategies</a:t>
            </a:r>
            <a:endParaRPr lang="en-US" sz="1400" dirty="0"/>
          </a:p>
        </p:txBody>
      </p:sp>
      <p:sp>
        <p:nvSpPr>
          <p:cNvPr id="21" name="Text 19"/>
          <p:cNvSpPr/>
          <p:nvPr/>
        </p:nvSpPr>
        <p:spPr>
          <a:xfrm>
            <a:off x="1331759" y="4161666"/>
            <a:ext cx="4480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631"/>
              </a:spcBef>
              <a:buNone/>
            </a:pPr>
            <a:r>
              <a:rPr lang="en-US" sz="884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Formative assessment strategies include observation, class discussions, peer feedback, and self-assessment.</a:t>
            </a:r>
            <a:endParaRPr lang="en-US" sz="884" dirty="0"/>
          </a:p>
          <a:p>
            <a:pPr algn="l" marL="0" indent="0">
              <a:lnSpc>
                <a:spcPct val="90000"/>
              </a:lnSpc>
              <a:spcBef>
                <a:spcPts val="631"/>
              </a:spcBef>
              <a:buNone/>
            </a:pPr>
            <a:r>
              <a:rPr lang="en-US" sz="884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methods help teachers monitor student progress and provide immediate feedback.</a:t>
            </a:r>
            <a:endParaRPr lang="en-US" sz="884" dirty="0"/>
          </a:p>
        </p:txBody>
      </p:sp>
      <p:sp>
        <p:nvSpPr>
          <p:cNvPr id="22" name="Text 20"/>
          <p:cNvSpPr/>
          <p:nvPr/>
        </p:nvSpPr>
        <p:spPr>
          <a:xfrm>
            <a:off x="548640" y="1571183"/>
            <a:ext cx="11094657" cy="1828800"/>
          </a:xfrm>
          <a:prstGeom prst="rect">
            <a:avLst/>
          </a:prstGeom>
          <a:blipFill>
            <a:blip r:embed="rId1"/>
            <a:srcRect/>
            <a:stretch>
              <a:fillRect l="0" r="0" t="-152142" b="-152142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3" name="Text 21"/>
          <p:cNvSpPr/>
          <p:nvPr/>
        </p:nvSpPr>
        <p:spPr>
          <a:xfrm>
            <a:off x="548640" y="548639"/>
            <a:ext cx="11136581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Formative and Summative Assessment</a:t>
            </a:r>
            <a:endParaRPr lang="en-US" sz="2400" dirty="0"/>
          </a:p>
        </p:txBody>
      </p:sp>
      <p:sp>
        <p:nvSpPr>
          <p:cNvPr id="24" name="Text 22"/>
          <p:cNvSpPr/>
          <p:nvPr/>
        </p:nvSpPr>
        <p:spPr>
          <a:xfrm>
            <a:off x="10770821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92781" y="1545459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592781" y="2757130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592781" y="3927695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3592781" y="5112338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3772803" y="5249498"/>
            <a:ext cx="188595" cy="274320"/>
          </a:xfrm>
          <a:custGeom>
            <a:avLst/>
            <a:gdLst/>
            <a:ahLst/>
            <a:cxnLst/>
            <a:rect l="l" t="t" r="r" b="b"/>
            <a:pathLst>
              <a:path w="188595" h="274320">
                <a:moveTo>
                  <a:pt x="150661" y="133355"/>
                </a:moveTo>
                <a:cubicBezTo>
                  <a:pt x="158376" y="122319"/>
                  <a:pt x="162876" y="108869"/>
                  <a:pt x="162876" y="94298"/>
                </a:cubicBezTo>
                <a:cubicBezTo>
                  <a:pt x="162876" y="56417"/>
                  <a:pt x="132177" y="25718"/>
                  <a:pt x="94296" y="25718"/>
                </a:cubicBezTo>
                <a:cubicBezTo>
                  <a:pt x="56416" y="25718"/>
                  <a:pt x="25715" y="56417"/>
                  <a:pt x="25715" y="94298"/>
                </a:cubicBezTo>
                <a:cubicBezTo>
                  <a:pt x="25715" y="108869"/>
                  <a:pt x="30215" y="122319"/>
                  <a:pt x="37930" y="133355"/>
                </a:cubicBezTo>
                <a:cubicBezTo>
                  <a:pt x="39913" y="136194"/>
                  <a:pt x="42270" y="139409"/>
                  <a:pt x="44788" y="142838"/>
                </a:cubicBezTo>
                <a:lnTo>
                  <a:pt x="44788" y="142838"/>
                </a:lnTo>
                <a:cubicBezTo>
                  <a:pt x="51700" y="152322"/>
                  <a:pt x="59951" y="163681"/>
                  <a:pt x="66112" y="174879"/>
                </a:cubicBezTo>
                <a:cubicBezTo>
                  <a:pt x="71685" y="185059"/>
                  <a:pt x="74524" y="195667"/>
                  <a:pt x="75917" y="205685"/>
                </a:cubicBezTo>
                <a:lnTo>
                  <a:pt x="49825" y="205740"/>
                </a:lnTo>
                <a:cubicBezTo>
                  <a:pt x="48646" y="199310"/>
                  <a:pt x="46664" y="193042"/>
                  <a:pt x="43503" y="187256"/>
                </a:cubicBezTo>
                <a:cubicBezTo>
                  <a:pt x="38198" y="177611"/>
                  <a:pt x="31609" y="168559"/>
                  <a:pt x="25019" y="159503"/>
                </a:cubicBezTo>
                <a:lnTo>
                  <a:pt x="25019" y="159503"/>
                </a:lnTo>
                <a:lnTo>
                  <a:pt x="25019" y="159503"/>
                </a:lnTo>
                <a:cubicBezTo>
                  <a:pt x="22234" y="155699"/>
                  <a:pt x="19446" y="151897"/>
                  <a:pt x="16768" y="148037"/>
                </a:cubicBezTo>
                <a:cubicBezTo>
                  <a:pt x="6212" y="132820"/>
                  <a:pt x="-2" y="114282"/>
                  <a:pt x="-2" y="94298"/>
                </a:cubicBezTo>
                <a:cubicBezTo>
                  <a:pt x="-2" y="42221"/>
                  <a:pt x="42217" y="0"/>
                  <a:pt x="94296" y="0"/>
                </a:cubicBezTo>
                <a:cubicBezTo>
                  <a:pt x="146374" y="0"/>
                  <a:pt x="188593" y="42221"/>
                  <a:pt x="188593" y="94298"/>
                </a:cubicBezTo>
                <a:cubicBezTo>
                  <a:pt x="188593" y="114282"/>
                  <a:pt x="182379" y="132820"/>
                  <a:pt x="171771" y="148037"/>
                </a:cubicBezTo>
                <a:cubicBezTo>
                  <a:pt x="169092" y="151894"/>
                  <a:pt x="166305" y="155699"/>
                  <a:pt x="163519" y="159503"/>
                </a:cubicBezTo>
                <a:lnTo>
                  <a:pt x="163519" y="159503"/>
                </a:lnTo>
                <a:lnTo>
                  <a:pt x="163519" y="159503"/>
                </a:lnTo>
                <a:cubicBezTo>
                  <a:pt x="156930" y="168504"/>
                  <a:pt x="150339" y="177559"/>
                  <a:pt x="145035" y="187256"/>
                </a:cubicBezTo>
                <a:cubicBezTo>
                  <a:pt x="141874" y="193042"/>
                  <a:pt x="139892" y="199313"/>
                  <a:pt x="138714" y="205740"/>
                </a:cubicBezTo>
                <a:lnTo>
                  <a:pt x="112674" y="205740"/>
                </a:lnTo>
                <a:cubicBezTo>
                  <a:pt x="114068" y="195722"/>
                  <a:pt x="116906" y="185059"/>
                  <a:pt x="122479" y="174934"/>
                </a:cubicBezTo>
                <a:cubicBezTo>
                  <a:pt x="128641" y="163736"/>
                  <a:pt x="136892" y="152377"/>
                  <a:pt x="143804" y="142893"/>
                </a:cubicBezTo>
                <a:lnTo>
                  <a:pt x="143804" y="142893"/>
                </a:lnTo>
                <a:lnTo>
                  <a:pt x="143804" y="142893"/>
                </a:lnTo>
                <a:lnTo>
                  <a:pt x="143804" y="142893"/>
                </a:lnTo>
                <a:cubicBezTo>
                  <a:pt x="146321" y="139464"/>
                  <a:pt x="148626" y="136249"/>
                  <a:pt x="150608" y="133410"/>
                </a:cubicBezTo>
                <a:lnTo>
                  <a:pt x="150661" y="133355"/>
                </a:lnTo>
              </a:path>
              <a:path w="188595" h="274320">
                <a:moveTo>
                  <a:pt x="94298" y="68580"/>
                </a:moveTo>
                <a:cubicBezTo>
                  <a:pt x="80100" y="68580"/>
                  <a:pt x="68581" y="80099"/>
                  <a:pt x="68581" y="94298"/>
                </a:cubicBezTo>
                <a:cubicBezTo>
                  <a:pt x="68581" y="99013"/>
                  <a:pt x="64724" y="102870"/>
                  <a:pt x="60009" y="102870"/>
                </a:cubicBezTo>
                <a:cubicBezTo>
                  <a:pt x="55294" y="102870"/>
                  <a:pt x="51437" y="99013"/>
                  <a:pt x="51437" y="94298"/>
                </a:cubicBezTo>
                <a:cubicBezTo>
                  <a:pt x="51437" y="70615"/>
                  <a:pt x="70617" y="51435"/>
                  <a:pt x="94299" y="51435"/>
                </a:cubicBezTo>
                <a:cubicBezTo>
                  <a:pt x="99014" y="51435"/>
                  <a:pt x="102871" y="55292"/>
                  <a:pt x="102871" y="60008"/>
                </a:cubicBezTo>
                <a:cubicBezTo>
                  <a:pt x="102871" y="64723"/>
                  <a:pt x="99014" y="68580"/>
                  <a:pt x="94299" y="68580"/>
                </a:cubicBezTo>
                <a:lnTo>
                  <a:pt x="94298" y="68580"/>
                </a:lnTo>
              </a:path>
              <a:path w="188595" h="274320">
                <a:moveTo>
                  <a:pt x="94298" y="274320"/>
                </a:moveTo>
                <a:cubicBezTo>
                  <a:pt x="70616" y="274320"/>
                  <a:pt x="51435" y="255140"/>
                  <a:pt x="51435" y="231458"/>
                </a:cubicBezTo>
                <a:lnTo>
                  <a:pt x="51435" y="222885"/>
                </a:lnTo>
                <a:lnTo>
                  <a:pt x="137161" y="222885"/>
                </a:lnTo>
                <a:lnTo>
                  <a:pt x="137161" y="231458"/>
                </a:lnTo>
                <a:cubicBezTo>
                  <a:pt x="137161" y="255140"/>
                  <a:pt x="117981" y="274320"/>
                  <a:pt x="94299" y="274320"/>
                </a:cubicBezTo>
                <a:lnTo>
                  <a:pt x="94298" y="274320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3738513" y="4064855"/>
            <a:ext cx="257175" cy="274320"/>
          </a:xfrm>
          <a:custGeom>
            <a:avLst/>
            <a:gdLst/>
            <a:ahLst/>
            <a:cxnLst/>
            <a:rect l="l" t="t" r="r" b="b"/>
            <a:pathLst>
              <a:path w="257175" h="274320">
                <a:moveTo>
                  <a:pt x="128588" y="25718"/>
                </a:moveTo>
                <a:lnTo>
                  <a:pt x="222886" y="25718"/>
                </a:lnTo>
                <a:cubicBezTo>
                  <a:pt x="227600" y="25718"/>
                  <a:pt x="231458" y="29574"/>
                  <a:pt x="231458" y="34290"/>
                </a:cubicBezTo>
                <a:lnTo>
                  <a:pt x="231458" y="240030"/>
                </a:lnTo>
                <a:cubicBezTo>
                  <a:pt x="231458" y="244746"/>
                  <a:pt x="227600" y="248603"/>
                  <a:pt x="222886" y="248603"/>
                </a:cubicBezTo>
                <a:lnTo>
                  <a:pt x="128587" y="248603"/>
                </a:lnTo>
                <a:lnTo>
                  <a:pt x="128588" y="25718"/>
                </a:lnTo>
                <a:moveTo>
                  <a:pt x="102870" y="25718"/>
                </a:moveTo>
                <a:lnTo>
                  <a:pt x="102870" y="248602"/>
                </a:lnTo>
                <a:lnTo>
                  <a:pt x="68581" y="248602"/>
                </a:lnTo>
                <a:cubicBezTo>
                  <a:pt x="63867" y="248602"/>
                  <a:pt x="60009" y="244746"/>
                  <a:pt x="60009" y="240030"/>
                </a:cubicBezTo>
                <a:lnTo>
                  <a:pt x="60009" y="222885"/>
                </a:lnTo>
                <a:lnTo>
                  <a:pt x="72868" y="222885"/>
                </a:lnTo>
                <a:cubicBezTo>
                  <a:pt x="79994" y="222885"/>
                  <a:pt x="85727" y="217152"/>
                  <a:pt x="85727" y="210028"/>
                </a:cubicBezTo>
                <a:cubicBezTo>
                  <a:pt x="85727" y="202901"/>
                  <a:pt x="79994" y="197170"/>
                  <a:pt x="72868" y="197170"/>
                </a:cubicBezTo>
                <a:lnTo>
                  <a:pt x="60009" y="197170"/>
                </a:lnTo>
                <a:lnTo>
                  <a:pt x="60009" y="150023"/>
                </a:lnTo>
                <a:lnTo>
                  <a:pt x="72868" y="150023"/>
                </a:lnTo>
                <a:cubicBezTo>
                  <a:pt x="79994" y="150023"/>
                  <a:pt x="85727" y="144289"/>
                  <a:pt x="85727" y="137165"/>
                </a:cubicBezTo>
                <a:cubicBezTo>
                  <a:pt x="85727" y="130039"/>
                  <a:pt x="79994" y="124308"/>
                  <a:pt x="72868" y="124308"/>
                </a:cubicBezTo>
                <a:lnTo>
                  <a:pt x="60009" y="124308"/>
                </a:lnTo>
                <a:lnTo>
                  <a:pt x="60009" y="77161"/>
                </a:lnTo>
                <a:lnTo>
                  <a:pt x="72868" y="77161"/>
                </a:lnTo>
                <a:cubicBezTo>
                  <a:pt x="79994" y="77161"/>
                  <a:pt x="85727" y="71427"/>
                  <a:pt x="85727" y="64303"/>
                </a:cubicBezTo>
                <a:cubicBezTo>
                  <a:pt x="85727" y="57176"/>
                  <a:pt x="79994" y="51446"/>
                  <a:pt x="72868" y="51446"/>
                </a:cubicBezTo>
                <a:lnTo>
                  <a:pt x="60009" y="51446"/>
                </a:lnTo>
                <a:lnTo>
                  <a:pt x="60009" y="34301"/>
                </a:lnTo>
                <a:cubicBezTo>
                  <a:pt x="60009" y="29585"/>
                  <a:pt x="63867" y="25728"/>
                  <a:pt x="68581" y="25728"/>
                </a:cubicBezTo>
                <a:lnTo>
                  <a:pt x="102870" y="25718"/>
                </a:lnTo>
                <a:moveTo>
                  <a:pt x="34289" y="222885"/>
                </a:moveTo>
                <a:lnTo>
                  <a:pt x="34289" y="240030"/>
                </a:lnTo>
                <a:cubicBezTo>
                  <a:pt x="34289" y="258944"/>
                  <a:pt x="49666" y="274320"/>
                  <a:pt x="68578" y="274320"/>
                </a:cubicBezTo>
                <a:lnTo>
                  <a:pt x="222883" y="274320"/>
                </a:lnTo>
                <a:cubicBezTo>
                  <a:pt x="241796" y="274320"/>
                  <a:pt x="257172" y="258944"/>
                  <a:pt x="257172" y="240030"/>
                </a:cubicBezTo>
                <a:lnTo>
                  <a:pt x="257172" y="34290"/>
                </a:lnTo>
                <a:cubicBezTo>
                  <a:pt x="257172" y="15376"/>
                  <a:pt x="241796" y="0"/>
                  <a:pt x="222883" y="0"/>
                </a:cubicBezTo>
                <a:lnTo>
                  <a:pt x="68578" y="0"/>
                </a:lnTo>
                <a:cubicBezTo>
                  <a:pt x="49666" y="0"/>
                  <a:pt x="34289" y="15376"/>
                  <a:pt x="34289" y="34290"/>
                </a:cubicBezTo>
                <a:lnTo>
                  <a:pt x="34289" y="51435"/>
                </a:lnTo>
                <a:lnTo>
                  <a:pt x="12859" y="51435"/>
                </a:lnTo>
                <a:cubicBezTo>
                  <a:pt x="5732" y="51435"/>
                  <a:pt x="0" y="57168"/>
                  <a:pt x="0" y="64295"/>
                </a:cubicBezTo>
                <a:cubicBezTo>
                  <a:pt x="0" y="71422"/>
                  <a:pt x="5732" y="77155"/>
                  <a:pt x="12859" y="77155"/>
                </a:cubicBezTo>
                <a:lnTo>
                  <a:pt x="34289" y="77155"/>
                </a:lnTo>
                <a:lnTo>
                  <a:pt x="34289" y="124305"/>
                </a:lnTo>
                <a:lnTo>
                  <a:pt x="12859" y="124305"/>
                </a:lnTo>
                <a:cubicBezTo>
                  <a:pt x="5732" y="124305"/>
                  <a:pt x="0" y="130039"/>
                  <a:pt x="0" y="137165"/>
                </a:cubicBezTo>
                <a:cubicBezTo>
                  <a:pt x="0" y="144292"/>
                  <a:pt x="5732" y="150025"/>
                  <a:pt x="12859" y="150025"/>
                </a:cubicBezTo>
                <a:lnTo>
                  <a:pt x="34289" y="150025"/>
                </a:lnTo>
                <a:lnTo>
                  <a:pt x="34289" y="197176"/>
                </a:lnTo>
                <a:lnTo>
                  <a:pt x="12859" y="197176"/>
                </a:lnTo>
                <a:cubicBezTo>
                  <a:pt x="5732" y="197176"/>
                  <a:pt x="0" y="202909"/>
                  <a:pt x="0" y="210036"/>
                </a:cubicBezTo>
                <a:cubicBezTo>
                  <a:pt x="0" y="217162"/>
                  <a:pt x="5732" y="222896"/>
                  <a:pt x="12859" y="222896"/>
                </a:cubicBezTo>
                <a:lnTo>
                  <a:pt x="34289" y="222885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3729951" y="2894290"/>
            <a:ext cx="274300" cy="274320"/>
          </a:xfrm>
          <a:custGeom>
            <a:avLst/>
            <a:gdLst/>
            <a:ahLst/>
            <a:cxnLst/>
            <a:rect l="l" t="t" r="r" b="b"/>
            <a:pathLst>
              <a:path w="274300" h="274320">
                <a:moveTo>
                  <a:pt x="19519" y="193264"/>
                </a:moveTo>
                <a:lnTo>
                  <a:pt x="7184" y="235150"/>
                </a:lnTo>
                <a:lnTo>
                  <a:pt x="535" y="257784"/>
                </a:lnTo>
                <a:cubicBezTo>
                  <a:pt x="-806" y="262343"/>
                  <a:pt x="428" y="267223"/>
                  <a:pt x="3752" y="270548"/>
                </a:cubicBezTo>
                <a:cubicBezTo>
                  <a:pt x="7077" y="273873"/>
                  <a:pt x="11959" y="275107"/>
                  <a:pt x="16464" y="273821"/>
                </a:cubicBezTo>
                <a:lnTo>
                  <a:pt x="39151" y="267116"/>
                </a:lnTo>
                <a:lnTo>
                  <a:pt x="81037" y="254780"/>
                </a:lnTo>
                <a:cubicBezTo>
                  <a:pt x="86613" y="253170"/>
                  <a:pt x="91817" y="250490"/>
                  <a:pt x="96376" y="247003"/>
                </a:cubicBezTo>
                <a:lnTo>
                  <a:pt x="96537" y="247110"/>
                </a:lnTo>
                <a:lnTo>
                  <a:pt x="96806" y="246682"/>
                </a:lnTo>
                <a:cubicBezTo>
                  <a:pt x="97558" y="246092"/>
                  <a:pt x="98254" y="245503"/>
                  <a:pt x="98951" y="244913"/>
                </a:cubicBezTo>
                <a:cubicBezTo>
                  <a:pt x="99703" y="244268"/>
                  <a:pt x="100400" y="243571"/>
                  <a:pt x="101096" y="242875"/>
                </a:cubicBezTo>
                <a:lnTo>
                  <a:pt x="264245" y="79778"/>
                </a:lnTo>
                <a:cubicBezTo>
                  <a:pt x="275990" y="68031"/>
                  <a:pt x="277438" y="49959"/>
                  <a:pt x="268642" y="36602"/>
                </a:cubicBezTo>
                <a:cubicBezTo>
                  <a:pt x="267407" y="34726"/>
                  <a:pt x="265907" y="32902"/>
                  <a:pt x="264245" y="31240"/>
                </a:cubicBezTo>
                <a:lnTo>
                  <a:pt x="243113" y="10054"/>
                </a:lnTo>
                <a:cubicBezTo>
                  <a:pt x="229705" y="-3355"/>
                  <a:pt x="207983" y="-3355"/>
                  <a:pt x="194575" y="10054"/>
                </a:cubicBezTo>
                <a:lnTo>
                  <a:pt x="31427" y="173203"/>
                </a:lnTo>
                <a:cubicBezTo>
                  <a:pt x="30085" y="174544"/>
                  <a:pt x="28799" y="175993"/>
                  <a:pt x="27619" y="177493"/>
                </a:cubicBezTo>
                <a:lnTo>
                  <a:pt x="27191" y="177762"/>
                </a:lnTo>
                <a:lnTo>
                  <a:pt x="27298" y="177924"/>
                </a:lnTo>
                <a:cubicBezTo>
                  <a:pt x="23812" y="182483"/>
                  <a:pt x="21184" y="187684"/>
                  <a:pt x="19522" y="193264"/>
                </a:cubicBezTo>
                <a:lnTo>
                  <a:pt x="19519" y="193264"/>
                </a:lnTo>
                <a:moveTo>
                  <a:pt x="205407" y="102143"/>
                </a:moveTo>
                <a:lnTo>
                  <a:pt x="105866" y="201686"/>
                </a:lnTo>
                <a:lnTo>
                  <a:pt x="79265" y="195036"/>
                </a:lnTo>
                <a:lnTo>
                  <a:pt x="72616" y="168435"/>
                </a:lnTo>
                <a:lnTo>
                  <a:pt x="172156" y="68893"/>
                </a:lnTo>
                <a:lnTo>
                  <a:pt x="205407" y="102143"/>
                </a:lnTo>
                <a:moveTo>
                  <a:pt x="52018" y="192191"/>
                </a:moveTo>
                <a:lnTo>
                  <a:pt x="56149" y="208818"/>
                </a:lnTo>
                <a:cubicBezTo>
                  <a:pt x="57277" y="213429"/>
                  <a:pt x="60922" y="217023"/>
                  <a:pt x="65536" y="218202"/>
                </a:cubicBezTo>
                <a:lnTo>
                  <a:pt x="82161" y="222331"/>
                </a:lnTo>
                <a:lnTo>
                  <a:pt x="78192" y="228339"/>
                </a:lnTo>
                <a:cubicBezTo>
                  <a:pt x="76799" y="229090"/>
                  <a:pt x="75350" y="229732"/>
                  <a:pt x="73847" y="230163"/>
                </a:cubicBezTo>
                <a:lnTo>
                  <a:pt x="61298" y="233863"/>
                </a:lnTo>
                <a:lnTo>
                  <a:pt x="31854" y="242444"/>
                </a:lnTo>
                <a:lnTo>
                  <a:pt x="40489" y="213053"/>
                </a:lnTo>
                <a:lnTo>
                  <a:pt x="44190" y="200503"/>
                </a:lnTo>
                <a:cubicBezTo>
                  <a:pt x="44618" y="199003"/>
                  <a:pt x="45262" y="197499"/>
                  <a:pt x="46014" y="196158"/>
                </a:cubicBezTo>
                <a:lnTo>
                  <a:pt x="52018" y="192191"/>
                </a:lnTo>
                <a:moveTo>
                  <a:pt x="169098" y="116997"/>
                </a:moveTo>
                <a:cubicBezTo>
                  <a:pt x="172423" y="113673"/>
                  <a:pt x="172423" y="108203"/>
                  <a:pt x="169098" y="104875"/>
                </a:cubicBezTo>
                <a:cubicBezTo>
                  <a:pt x="165773" y="101551"/>
                  <a:pt x="160301" y="101551"/>
                  <a:pt x="156977" y="104875"/>
                </a:cubicBezTo>
                <a:lnTo>
                  <a:pt x="105491" y="156362"/>
                </a:lnTo>
                <a:cubicBezTo>
                  <a:pt x="102166" y="159687"/>
                  <a:pt x="102166" y="165157"/>
                  <a:pt x="105491" y="168485"/>
                </a:cubicBezTo>
                <a:cubicBezTo>
                  <a:pt x="108815" y="171809"/>
                  <a:pt x="114287" y="171809"/>
                  <a:pt x="117612" y="168485"/>
                </a:cubicBezTo>
                <a:lnTo>
                  <a:pt x="169098" y="116997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3778938" y="1682619"/>
            <a:ext cx="176327" cy="274320"/>
          </a:xfrm>
          <a:custGeom>
            <a:avLst/>
            <a:gdLst/>
            <a:ahLst/>
            <a:cxnLst/>
            <a:rect l="l" t="t" r="r" b="b"/>
            <a:pathLst>
              <a:path w="176327" h="274320">
                <a:moveTo>
                  <a:pt x="29397" y="78335"/>
                </a:moveTo>
                <a:cubicBezTo>
                  <a:pt x="29397" y="51265"/>
                  <a:pt x="51323" y="29339"/>
                  <a:pt x="78393" y="29339"/>
                </a:cubicBezTo>
                <a:lnTo>
                  <a:pt x="97992" y="29339"/>
                </a:lnTo>
                <a:cubicBezTo>
                  <a:pt x="125063" y="29339"/>
                  <a:pt x="146988" y="51265"/>
                  <a:pt x="146988" y="78335"/>
                </a:cubicBezTo>
                <a:lnTo>
                  <a:pt x="146988" y="81152"/>
                </a:lnTo>
                <a:cubicBezTo>
                  <a:pt x="146988" y="95913"/>
                  <a:pt x="139638" y="109692"/>
                  <a:pt x="127327" y="117840"/>
                </a:cubicBezTo>
                <a:lnTo>
                  <a:pt x="95296" y="139215"/>
                </a:lnTo>
                <a:cubicBezTo>
                  <a:pt x="81699" y="148278"/>
                  <a:pt x="73493" y="163591"/>
                  <a:pt x="73493" y="180003"/>
                </a:cubicBezTo>
                <a:lnTo>
                  <a:pt x="73493" y="181230"/>
                </a:lnTo>
                <a:cubicBezTo>
                  <a:pt x="73493" y="189374"/>
                  <a:pt x="80047" y="195928"/>
                  <a:pt x="88191" y="195928"/>
                </a:cubicBezTo>
                <a:cubicBezTo>
                  <a:pt x="96338" y="195928"/>
                  <a:pt x="102890" y="189374"/>
                  <a:pt x="102890" y="181230"/>
                </a:cubicBezTo>
                <a:lnTo>
                  <a:pt x="102890" y="180003"/>
                </a:lnTo>
                <a:cubicBezTo>
                  <a:pt x="102890" y="173450"/>
                  <a:pt x="106136" y="167324"/>
                  <a:pt x="111586" y="163712"/>
                </a:cubicBezTo>
                <a:lnTo>
                  <a:pt x="143618" y="142336"/>
                </a:lnTo>
                <a:cubicBezTo>
                  <a:pt x="164074" y="128678"/>
                  <a:pt x="176323" y="105772"/>
                  <a:pt x="176323" y="81212"/>
                </a:cubicBezTo>
                <a:lnTo>
                  <a:pt x="176323" y="78395"/>
                </a:lnTo>
                <a:cubicBezTo>
                  <a:pt x="176323" y="35094"/>
                  <a:pt x="141229" y="0"/>
                  <a:pt x="97928" y="0"/>
                </a:cubicBezTo>
                <a:lnTo>
                  <a:pt x="78329" y="0"/>
                </a:lnTo>
                <a:cubicBezTo>
                  <a:pt x="35091" y="-60"/>
                  <a:pt x="-4" y="35033"/>
                  <a:pt x="-4" y="78332"/>
                </a:cubicBezTo>
                <a:cubicBezTo>
                  <a:pt x="-4" y="86477"/>
                  <a:pt x="6550" y="93030"/>
                  <a:pt x="14695" y="93030"/>
                </a:cubicBezTo>
                <a:cubicBezTo>
                  <a:pt x="22841" y="93030"/>
                  <a:pt x="29393" y="86477"/>
                  <a:pt x="29393" y="78332"/>
                </a:cubicBezTo>
                <a:lnTo>
                  <a:pt x="29397" y="78335"/>
                </a:lnTo>
                <a:moveTo>
                  <a:pt x="88193" y="274320"/>
                </a:moveTo>
                <a:cubicBezTo>
                  <a:pt x="99018" y="274320"/>
                  <a:pt x="107792" y="265545"/>
                  <a:pt x="107792" y="254723"/>
                </a:cubicBezTo>
                <a:cubicBezTo>
                  <a:pt x="107792" y="243898"/>
                  <a:pt x="99018" y="235125"/>
                  <a:pt x="88193" y="235125"/>
                </a:cubicBezTo>
                <a:cubicBezTo>
                  <a:pt x="77369" y="235125"/>
                  <a:pt x="68595" y="243901"/>
                  <a:pt x="68595" y="254723"/>
                </a:cubicBezTo>
                <a:cubicBezTo>
                  <a:pt x="68595" y="265547"/>
                  <a:pt x="77369" y="274320"/>
                  <a:pt x="88193" y="274320"/>
                </a:cubicBezTo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3200397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0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92709" r="-92709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3592782" y="548639"/>
            <a:ext cx="8092439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Example Questions and Homework</a:t>
            </a:r>
            <a:endParaRPr lang="en-US" sz="2400" dirty="0"/>
          </a:p>
        </p:txBody>
      </p:sp>
      <p:sp>
        <p:nvSpPr>
          <p:cNvPr id="14" name="Text 12"/>
          <p:cNvSpPr/>
          <p:nvPr/>
        </p:nvSpPr>
        <p:spPr>
          <a:xfrm>
            <a:off x="3876338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Introduction to Storytelling with Counting and Rhymes</a:t>
            </a:r>
            <a:endParaRPr lang="en-US" sz="800" dirty="0"/>
          </a:p>
        </p:txBody>
      </p:sp>
      <p:sp>
        <p:nvSpPr>
          <p:cNvPr id="15" name="Text 13"/>
          <p:cNvSpPr/>
          <p:nvPr/>
        </p:nvSpPr>
        <p:spPr>
          <a:xfrm>
            <a:off x="3592781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22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10770821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4375900" y="5460737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779"/>
              </a:spcBef>
              <a:buNone/>
            </a:pPr>
            <a:r>
              <a:rPr lang="en-US" sz="1091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By providing opportunities for students to practice and apply what they have learned, teachers can help students develop a deeper understanding of the concepts.</a:t>
            </a:r>
            <a:endParaRPr lang="en-US" sz="1091" dirty="0"/>
          </a:p>
          <a:p>
            <a:pPr algn="l" marL="0" indent="0">
              <a:lnSpc>
                <a:spcPct val="90000"/>
              </a:lnSpc>
              <a:spcBef>
                <a:spcPts val="779"/>
              </a:spcBef>
              <a:buNone/>
            </a:pPr>
            <a:r>
              <a:rPr lang="en-US" sz="1091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Such practices foster a connection between classroom learning and real-world application.</a:t>
            </a:r>
            <a:endParaRPr lang="en-US" sz="1091" dirty="0"/>
          </a:p>
        </p:txBody>
      </p:sp>
      <p:sp>
        <p:nvSpPr>
          <p:cNvPr id="18" name="Text 16"/>
          <p:cNvSpPr/>
          <p:nvPr/>
        </p:nvSpPr>
        <p:spPr>
          <a:xfrm>
            <a:off x="4375900" y="5128505"/>
            <a:ext cx="6858000" cy="2215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Encouraging Deeper Understanding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4375900" y="3943862"/>
            <a:ext cx="6858000" cy="2215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Reinforcing Lesson Concepts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4375900" y="4276094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779"/>
              </a:spcBef>
              <a:buNone/>
            </a:pPr>
            <a:r>
              <a:rPr lang="en-US" sz="1091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 homework assignments are designed to reinforce the learning from the lesson and encourage further exploration of storytelling, counting, and rhymes at home.</a:t>
            </a:r>
            <a:endParaRPr lang="en-US" sz="1091" dirty="0"/>
          </a:p>
          <a:p>
            <a:pPr algn="l" marL="0" indent="0">
              <a:lnSpc>
                <a:spcPct val="90000"/>
              </a:lnSpc>
              <a:spcBef>
                <a:spcPts val="779"/>
              </a:spcBef>
              <a:buNone/>
            </a:pPr>
            <a:r>
              <a:rPr lang="en-US" sz="1091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approach helps students solidify their understanding and apply their knowledge in creative ways.</a:t>
            </a:r>
            <a:endParaRPr lang="en-US" sz="1091" dirty="0"/>
          </a:p>
        </p:txBody>
      </p:sp>
      <p:sp>
        <p:nvSpPr>
          <p:cNvPr id="21" name="Text 19"/>
          <p:cNvSpPr/>
          <p:nvPr/>
        </p:nvSpPr>
        <p:spPr>
          <a:xfrm>
            <a:off x="4375900" y="2773297"/>
            <a:ext cx="6858000" cy="2215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Engaging Homework Activities</a:t>
            </a:r>
            <a:endParaRPr lang="en-US" sz="1600" dirty="0"/>
          </a:p>
        </p:txBody>
      </p:sp>
      <p:sp>
        <p:nvSpPr>
          <p:cNvPr id="22" name="Text 20"/>
          <p:cNvSpPr/>
          <p:nvPr/>
        </p:nvSpPr>
        <p:spPr>
          <a:xfrm>
            <a:off x="4375900" y="3105529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779"/>
              </a:spcBef>
              <a:buNone/>
            </a:pPr>
            <a:r>
              <a:rPr lang="en-US" sz="1091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Homework assignments can include activities such as counting story sequencing, rhyming word match, creating your own counting story, and illustrating a favorite story.</a:t>
            </a:r>
            <a:endParaRPr lang="en-US" sz="1091" dirty="0"/>
          </a:p>
          <a:p>
            <a:pPr algn="l" marL="0" indent="0">
              <a:lnSpc>
                <a:spcPct val="90000"/>
              </a:lnSpc>
              <a:spcBef>
                <a:spcPts val="779"/>
              </a:spcBef>
              <a:buNone/>
            </a:pPr>
            <a:r>
              <a:rPr lang="en-US" sz="1091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tasks are designed to make learning interactive and enjoyable for students.</a:t>
            </a:r>
            <a:endParaRPr lang="en-US" sz="1091" dirty="0"/>
          </a:p>
        </p:txBody>
      </p:sp>
      <p:sp>
        <p:nvSpPr>
          <p:cNvPr id="23" name="Text 21"/>
          <p:cNvSpPr/>
          <p:nvPr/>
        </p:nvSpPr>
        <p:spPr>
          <a:xfrm>
            <a:off x="4375900" y="1561626"/>
            <a:ext cx="6858000" cy="2215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Assessing Understanding Through Questions</a:t>
            </a:r>
            <a:endParaRPr lang="en-US" sz="1600" dirty="0"/>
          </a:p>
        </p:txBody>
      </p:sp>
      <p:sp>
        <p:nvSpPr>
          <p:cNvPr id="24" name="Text 22"/>
          <p:cNvSpPr/>
          <p:nvPr/>
        </p:nvSpPr>
        <p:spPr>
          <a:xfrm>
            <a:off x="4375900" y="1893858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779"/>
              </a:spcBef>
              <a:buNone/>
            </a:pPr>
            <a:r>
              <a:rPr lang="en-US" sz="1091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Example questions can be used to assess students' understanding of the concepts learned, such as 'What is a rhyme?' or 'Can you give an example of a counting sequence in a story?'</a:t>
            </a:r>
            <a:endParaRPr lang="en-US" sz="1091" dirty="0"/>
          </a:p>
          <a:p>
            <a:pPr algn="l" marL="0" indent="0">
              <a:lnSpc>
                <a:spcPct val="90000"/>
              </a:lnSpc>
              <a:spcBef>
                <a:spcPts val="779"/>
              </a:spcBef>
              <a:buNone/>
            </a:pPr>
            <a:r>
              <a:rPr lang="en-US" sz="1091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questions help gauge comprehension and encourage critical thinking about the lesson topics.</a:t>
            </a:r>
            <a:endParaRPr lang="en-US" sz="1091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6200512"/>
            <a:ext cx="1219199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Introduction to Storytelling with Counting and Rhymes</a:t>
            </a:r>
            <a:endParaRPr lang="en-US" sz="800" dirty="0"/>
          </a:p>
        </p:txBody>
      </p:sp>
      <p:sp>
        <p:nvSpPr>
          <p:cNvPr id="5" name="Text 3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23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548640" y="3813267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548640" y="5024938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6379683" y="3886751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379683" y="5071394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7162802" y="5419793"/>
            <a:ext cx="4480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625"/>
              </a:spcBef>
              <a:buNone/>
            </a:pPr>
            <a:r>
              <a:rPr lang="en-US" sz="874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By working together with parents, teachers can ensure that students receive consistent support and reinforcement.</a:t>
            </a:r>
            <a:endParaRPr lang="en-US" sz="874" dirty="0"/>
          </a:p>
          <a:p>
            <a:pPr algn="l" marL="0" indent="0">
              <a:lnSpc>
                <a:spcPct val="90000"/>
              </a:lnSpc>
              <a:spcBef>
                <a:spcPts val="625"/>
              </a:spcBef>
              <a:buNone/>
            </a:pPr>
            <a:r>
              <a:rPr lang="en-US" sz="874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collaboration leads to a more effective and enriching learning experience for students.</a:t>
            </a:r>
            <a:endParaRPr lang="en-US" sz="874" dirty="0"/>
          </a:p>
        </p:txBody>
      </p:sp>
      <p:sp>
        <p:nvSpPr>
          <p:cNvPr id="11" name="Text 9"/>
          <p:cNvSpPr/>
          <p:nvPr/>
        </p:nvSpPr>
        <p:spPr>
          <a:xfrm>
            <a:off x="7162802" y="5087561"/>
            <a:ext cx="4480560" cy="2215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Benefits of Collaboration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7162802" y="3902918"/>
            <a:ext cx="4480560" cy="2215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Strategies for Involving Parents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7162802" y="4235150"/>
            <a:ext cx="4480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612"/>
              </a:spcBef>
              <a:buNone/>
            </a:pPr>
            <a:r>
              <a:rPr lang="en-US" sz="857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Strategies for parent engagement include regular progress updates, volunteer opportunities, home learning activities, and workshops or parent-teacher conferences.</a:t>
            </a:r>
            <a:endParaRPr lang="en-US" sz="857" dirty="0"/>
          </a:p>
          <a:p>
            <a:pPr algn="l" marL="0" indent="0">
              <a:lnSpc>
                <a:spcPct val="90000"/>
              </a:lnSpc>
              <a:spcBef>
                <a:spcPts val="612"/>
              </a:spcBef>
              <a:buNone/>
            </a:pPr>
            <a:r>
              <a:rPr lang="en-US" sz="857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methods encourage active participation and collaboration between parents and teachers.</a:t>
            </a:r>
            <a:endParaRPr lang="en-US" sz="857" dirty="0"/>
          </a:p>
        </p:txBody>
      </p:sp>
      <p:sp>
        <p:nvSpPr>
          <p:cNvPr id="14" name="Text 12"/>
          <p:cNvSpPr/>
          <p:nvPr/>
        </p:nvSpPr>
        <p:spPr>
          <a:xfrm>
            <a:off x="1331759" y="5041105"/>
            <a:ext cx="4480560" cy="2215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Importance of Parent Engagement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1331759" y="5373337"/>
            <a:ext cx="4480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613"/>
              </a:spcBef>
              <a:buNone/>
            </a:pPr>
            <a:r>
              <a:rPr lang="en-US" sz="858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Parent engagement is crucial for reinforcing the learning experience and creating a supportive educational environment.</a:t>
            </a:r>
            <a:endParaRPr lang="en-US" sz="858" dirty="0"/>
          </a:p>
          <a:p>
            <a:pPr algn="l" marL="0" indent="0">
              <a:lnSpc>
                <a:spcPct val="90000"/>
              </a:lnSpc>
              <a:spcBef>
                <a:spcPts val="613"/>
              </a:spcBef>
              <a:buNone/>
            </a:pPr>
            <a:r>
              <a:rPr lang="en-US" sz="858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It helps bridge the gap between school and home, ensuring a cohesive approach to education.</a:t>
            </a:r>
            <a:endParaRPr lang="en-US" sz="858" dirty="0"/>
          </a:p>
        </p:txBody>
      </p:sp>
      <p:sp>
        <p:nvSpPr>
          <p:cNvPr id="16" name="Text 14"/>
          <p:cNvSpPr/>
          <p:nvPr/>
        </p:nvSpPr>
        <p:spPr>
          <a:xfrm>
            <a:off x="1331759" y="3829434"/>
            <a:ext cx="4480560" cy="2215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Creative Extension Activities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1331759" y="4161666"/>
            <a:ext cx="4480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613"/>
              </a:spcBef>
              <a:buNone/>
            </a:pPr>
            <a:r>
              <a:rPr lang="en-US" sz="858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Extension activities can include creating a storytelling puppet show, a rhyming scavenger hunt, an illustrated counting book, and a class storybook.</a:t>
            </a:r>
            <a:endParaRPr lang="en-US" sz="858" dirty="0"/>
          </a:p>
          <a:p>
            <a:pPr algn="l" marL="0" indent="0">
              <a:lnSpc>
                <a:spcPct val="90000"/>
              </a:lnSpc>
              <a:spcBef>
                <a:spcPts val="613"/>
              </a:spcBef>
              <a:buNone/>
            </a:pPr>
            <a:r>
              <a:rPr lang="en-US" sz="858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activities provide students with opportunities to apply their learning in engaging and imaginative ways.</a:t>
            </a:r>
            <a:endParaRPr lang="en-US" sz="858" dirty="0"/>
          </a:p>
        </p:txBody>
      </p:sp>
      <p:sp>
        <p:nvSpPr>
          <p:cNvPr id="18" name="Text 16"/>
          <p:cNvSpPr/>
          <p:nvPr/>
        </p:nvSpPr>
        <p:spPr>
          <a:xfrm>
            <a:off x="548640" y="1571183"/>
            <a:ext cx="11094657" cy="1828800"/>
          </a:xfrm>
          <a:prstGeom prst="rect">
            <a:avLst/>
          </a:prstGeom>
          <a:blipFill>
            <a:blip r:embed="rId1"/>
            <a:srcRect/>
            <a:stretch>
              <a:fillRect l="0" r="0" t="-404997" b="-404997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548640" y="548639"/>
            <a:ext cx="11136581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Extension Activities and Parent Engagement</a:t>
            </a:r>
            <a:endParaRPr lang="en-US" sz="2400" dirty="0"/>
          </a:p>
        </p:txBody>
      </p:sp>
      <p:sp>
        <p:nvSpPr>
          <p:cNvPr id="20" name="Text 18"/>
          <p:cNvSpPr/>
          <p:nvPr/>
        </p:nvSpPr>
        <p:spPr>
          <a:xfrm>
            <a:off x="10770821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1" name="Text 19"/>
          <p:cNvSpPr/>
          <p:nvPr/>
        </p:nvSpPr>
        <p:spPr>
          <a:xfrm>
            <a:off x="6516843" y="5263040"/>
            <a:ext cx="274320" cy="165347"/>
          </a:xfrm>
          <a:custGeom>
            <a:avLst/>
            <a:gdLst/>
            <a:ahLst/>
            <a:cxnLst/>
            <a:rect l="l" t="t" r="r" b="b"/>
            <a:pathLst>
              <a:path w="274320" h="165347">
                <a:moveTo>
                  <a:pt x="116671" y="258"/>
                </a:moveTo>
                <a:lnTo>
                  <a:pt x="94769" y="22161"/>
                </a:lnTo>
                <a:cubicBezTo>
                  <a:pt x="88210" y="23962"/>
                  <a:pt x="82126" y="27262"/>
                  <a:pt x="76982" y="31806"/>
                </a:cubicBezTo>
                <a:lnTo>
                  <a:pt x="65582" y="41965"/>
                </a:lnTo>
                <a:cubicBezTo>
                  <a:pt x="61209" y="45866"/>
                  <a:pt x="55509" y="48008"/>
                  <a:pt x="49636" y="48008"/>
                </a:cubicBezTo>
                <a:lnTo>
                  <a:pt x="41148" y="48008"/>
                </a:lnTo>
                <a:lnTo>
                  <a:pt x="41148" y="102872"/>
                </a:lnTo>
                <a:cubicBezTo>
                  <a:pt x="49891" y="103130"/>
                  <a:pt x="58208" y="106687"/>
                  <a:pt x="64421" y="112902"/>
                </a:cubicBezTo>
                <a:lnTo>
                  <a:pt x="79679" y="128160"/>
                </a:lnTo>
                <a:lnTo>
                  <a:pt x="82680" y="131161"/>
                </a:lnTo>
                <a:lnTo>
                  <a:pt x="82680" y="131161"/>
                </a:lnTo>
                <a:lnTo>
                  <a:pt x="94254" y="142734"/>
                </a:lnTo>
                <a:cubicBezTo>
                  <a:pt x="96912" y="145391"/>
                  <a:pt x="101284" y="145391"/>
                  <a:pt x="103940" y="142734"/>
                </a:cubicBezTo>
                <a:cubicBezTo>
                  <a:pt x="104670" y="142005"/>
                  <a:pt x="105226" y="141148"/>
                  <a:pt x="105525" y="140247"/>
                </a:cubicBezTo>
                <a:cubicBezTo>
                  <a:pt x="106727" y="136947"/>
                  <a:pt x="109511" y="134460"/>
                  <a:pt x="112940" y="133690"/>
                </a:cubicBezTo>
                <a:cubicBezTo>
                  <a:pt x="116369" y="132917"/>
                  <a:pt x="119968" y="133948"/>
                  <a:pt x="122456" y="136476"/>
                </a:cubicBezTo>
                <a:lnTo>
                  <a:pt x="127087" y="141019"/>
                </a:lnTo>
                <a:cubicBezTo>
                  <a:pt x="132060" y="145991"/>
                  <a:pt x="140117" y="145991"/>
                  <a:pt x="145047" y="141019"/>
                </a:cubicBezTo>
                <a:cubicBezTo>
                  <a:pt x="147362" y="138705"/>
                  <a:pt x="148605" y="135748"/>
                  <a:pt x="148734" y="132704"/>
                </a:cubicBezTo>
                <a:cubicBezTo>
                  <a:pt x="148904" y="128933"/>
                  <a:pt x="151134" y="125589"/>
                  <a:pt x="154563" y="123961"/>
                </a:cubicBezTo>
                <a:cubicBezTo>
                  <a:pt x="157992" y="122332"/>
                  <a:pt x="161978" y="122674"/>
                  <a:pt x="165020" y="124860"/>
                </a:cubicBezTo>
                <a:cubicBezTo>
                  <a:pt x="169050" y="127732"/>
                  <a:pt x="174665" y="127347"/>
                  <a:pt x="178264" y="123746"/>
                </a:cubicBezTo>
                <a:cubicBezTo>
                  <a:pt x="182294" y="119716"/>
                  <a:pt x="182294" y="113201"/>
                  <a:pt x="178264" y="109215"/>
                </a:cubicBezTo>
                <a:lnTo>
                  <a:pt x="145774" y="76726"/>
                </a:lnTo>
                <a:lnTo>
                  <a:pt x="130428" y="90871"/>
                </a:lnTo>
                <a:cubicBezTo>
                  <a:pt x="118726" y="101673"/>
                  <a:pt x="100769" y="101844"/>
                  <a:pt x="88852" y="91257"/>
                </a:cubicBezTo>
                <a:cubicBezTo>
                  <a:pt x="75265" y="79170"/>
                  <a:pt x="74963" y="58081"/>
                  <a:pt x="88166" y="45608"/>
                </a:cubicBezTo>
                <a:lnTo>
                  <a:pt x="118213" y="17232"/>
                </a:lnTo>
                <a:cubicBezTo>
                  <a:pt x="129956" y="6174"/>
                  <a:pt x="145472" y="2"/>
                  <a:pt x="161632" y="2"/>
                </a:cubicBezTo>
                <a:cubicBezTo>
                  <a:pt x="177106" y="2"/>
                  <a:pt x="192065" y="5703"/>
                  <a:pt x="203595" y="15946"/>
                </a:cubicBezTo>
                <a:lnTo>
                  <a:pt x="216496" y="27433"/>
                </a:lnTo>
                <a:lnTo>
                  <a:pt x="233169" y="27433"/>
                </a:lnTo>
                <a:lnTo>
                  <a:pt x="250314" y="27433"/>
                </a:lnTo>
                <a:lnTo>
                  <a:pt x="267459" y="27433"/>
                </a:lnTo>
                <a:cubicBezTo>
                  <a:pt x="271231" y="27433"/>
                  <a:pt x="274317" y="30518"/>
                  <a:pt x="274317" y="34291"/>
                </a:cubicBezTo>
                <a:lnTo>
                  <a:pt x="274317" y="123445"/>
                </a:lnTo>
                <a:cubicBezTo>
                  <a:pt x="274317" y="131031"/>
                  <a:pt x="268189" y="137160"/>
                  <a:pt x="260601" y="137160"/>
                </a:cubicBezTo>
                <a:lnTo>
                  <a:pt x="246885" y="137160"/>
                </a:lnTo>
                <a:cubicBezTo>
                  <a:pt x="241827" y="137160"/>
                  <a:pt x="237369" y="134417"/>
                  <a:pt x="235013" y="130302"/>
                </a:cubicBezTo>
                <a:lnTo>
                  <a:pt x="198621" y="130302"/>
                </a:lnTo>
                <a:cubicBezTo>
                  <a:pt x="197165" y="133174"/>
                  <a:pt x="195236" y="135917"/>
                  <a:pt x="192836" y="138318"/>
                </a:cubicBezTo>
                <a:cubicBezTo>
                  <a:pt x="185506" y="145648"/>
                  <a:pt x="175348" y="148520"/>
                  <a:pt x="165832" y="146932"/>
                </a:cubicBezTo>
                <a:cubicBezTo>
                  <a:pt x="164290" y="150061"/>
                  <a:pt x="162189" y="152976"/>
                  <a:pt x="159575" y="155590"/>
                </a:cubicBezTo>
                <a:cubicBezTo>
                  <a:pt x="147872" y="167292"/>
                  <a:pt x="129572" y="168449"/>
                  <a:pt x="116542" y="159062"/>
                </a:cubicBezTo>
                <a:cubicBezTo>
                  <a:pt x="105783" y="167978"/>
                  <a:pt x="89752" y="167420"/>
                  <a:pt x="79682" y="157305"/>
                </a:cubicBezTo>
                <a:lnTo>
                  <a:pt x="68152" y="145732"/>
                </a:lnTo>
                <a:lnTo>
                  <a:pt x="65151" y="142731"/>
                </a:lnTo>
                <a:lnTo>
                  <a:pt x="49891" y="127473"/>
                </a:lnTo>
                <a:cubicBezTo>
                  <a:pt x="47534" y="125115"/>
                  <a:pt x="44448" y="123744"/>
                  <a:pt x="41148" y="123486"/>
                </a:cubicBezTo>
                <a:cubicBezTo>
                  <a:pt x="41148" y="131029"/>
                  <a:pt x="34976" y="137159"/>
                  <a:pt x="27432" y="137159"/>
                </a:cubicBezTo>
                <a:lnTo>
                  <a:pt x="13716" y="137159"/>
                </a:lnTo>
                <a:cubicBezTo>
                  <a:pt x="6128" y="137159"/>
                  <a:pt x="0" y="131029"/>
                  <a:pt x="0" y="123443"/>
                </a:cubicBezTo>
                <a:lnTo>
                  <a:pt x="0" y="34290"/>
                </a:lnTo>
                <a:cubicBezTo>
                  <a:pt x="0" y="30518"/>
                  <a:pt x="3086" y="27431"/>
                  <a:pt x="6858" y="27431"/>
                </a:cubicBezTo>
                <a:lnTo>
                  <a:pt x="24003" y="27431"/>
                </a:lnTo>
                <a:lnTo>
                  <a:pt x="41148" y="27431"/>
                </a:lnTo>
                <a:lnTo>
                  <a:pt x="49635" y="27431"/>
                </a:lnTo>
                <a:cubicBezTo>
                  <a:pt x="50494" y="27431"/>
                  <a:pt x="51306" y="27132"/>
                  <a:pt x="51907" y="26575"/>
                </a:cubicBezTo>
                <a:lnTo>
                  <a:pt x="63266" y="16459"/>
                </a:lnTo>
                <a:cubicBezTo>
                  <a:pt x="75224" y="5871"/>
                  <a:pt x="90613" y="0"/>
                  <a:pt x="106601" y="0"/>
                </a:cubicBezTo>
                <a:lnTo>
                  <a:pt x="111014" y="0"/>
                </a:lnTo>
                <a:cubicBezTo>
                  <a:pt x="112899" y="0"/>
                  <a:pt x="114830" y="86"/>
                  <a:pt x="116671" y="258"/>
                </a:cubicBezTo>
                <a:lnTo>
                  <a:pt x="116671" y="258"/>
                </a:lnTo>
                <a:moveTo>
                  <a:pt x="233172" y="109728"/>
                </a:moveTo>
                <a:lnTo>
                  <a:pt x="233172" y="48005"/>
                </a:lnTo>
                <a:lnTo>
                  <a:pt x="212598" y="48005"/>
                </a:lnTo>
                <a:cubicBezTo>
                  <a:pt x="210069" y="48005"/>
                  <a:pt x="207625" y="47063"/>
                  <a:pt x="205784" y="45391"/>
                </a:cubicBezTo>
                <a:lnTo>
                  <a:pt x="189967" y="31332"/>
                </a:lnTo>
                <a:cubicBezTo>
                  <a:pt x="182165" y="24389"/>
                  <a:pt x="172092" y="20572"/>
                  <a:pt x="161635" y="20572"/>
                </a:cubicBezTo>
                <a:cubicBezTo>
                  <a:pt x="150747" y="20572"/>
                  <a:pt x="140290" y="24731"/>
                  <a:pt x="132359" y="32188"/>
                </a:cubicBezTo>
                <a:lnTo>
                  <a:pt x="102313" y="60563"/>
                </a:lnTo>
                <a:cubicBezTo>
                  <a:pt x="97899" y="64763"/>
                  <a:pt x="97984" y="71837"/>
                  <a:pt x="102527" y="75865"/>
                </a:cubicBezTo>
                <a:cubicBezTo>
                  <a:pt x="106513" y="79423"/>
                  <a:pt x="112556" y="79337"/>
                  <a:pt x="116457" y="75736"/>
                </a:cubicBezTo>
                <a:lnTo>
                  <a:pt x="147274" y="47274"/>
                </a:lnTo>
                <a:cubicBezTo>
                  <a:pt x="151433" y="43417"/>
                  <a:pt x="157948" y="43673"/>
                  <a:pt x="161805" y="47875"/>
                </a:cubicBezTo>
                <a:cubicBezTo>
                  <a:pt x="165662" y="52074"/>
                  <a:pt x="165407" y="58548"/>
                  <a:pt x="161204" y="62405"/>
                </a:cubicBezTo>
                <a:lnTo>
                  <a:pt x="160861" y="62747"/>
                </a:lnTo>
                <a:lnTo>
                  <a:pt x="192751" y="94638"/>
                </a:lnTo>
                <a:cubicBezTo>
                  <a:pt x="197039" y="98924"/>
                  <a:pt x="199823" y="104197"/>
                  <a:pt x="201066" y="109683"/>
                </a:cubicBezTo>
                <a:lnTo>
                  <a:pt x="233125" y="109683"/>
                </a:lnTo>
                <a:lnTo>
                  <a:pt x="233172" y="109728"/>
                </a:lnTo>
                <a:moveTo>
                  <a:pt x="27432" y="116586"/>
                </a:moveTo>
                <a:cubicBezTo>
                  <a:pt x="27432" y="112798"/>
                  <a:pt x="24362" y="109728"/>
                  <a:pt x="20574" y="109728"/>
                </a:cubicBezTo>
                <a:cubicBezTo>
                  <a:pt x="16786" y="109728"/>
                  <a:pt x="13716" y="112798"/>
                  <a:pt x="13716" y="116586"/>
                </a:cubicBezTo>
                <a:cubicBezTo>
                  <a:pt x="13716" y="120374"/>
                  <a:pt x="16786" y="123445"/>
                  <a:pt x="20574" y="123445"/>
                </a:cubicBezTo>
                <a:cubicBezTo>
                  <a:pt x="24362" y="123445"/>
                  <a:pt x="27432" y="120374"/>
                  <a:pt x="27432" y="116586"/>
                </a:cubicBezTo>
                <a:moveTo>
                  <a:pt x="253746" y="123445"/>
                </a:moveTo>
                <a:cubicBezTo>
                  <a:pt x="257534" y="123445"/>
                  <a:pt x="260604" y="120374"/>
                  <a:pt x="260604" y="116586"/>
                </a:cubicBezTo>
                <a:cubicBezTo>
                  <a:pt x="260604" y="112798"/>
                  <a:pt x="257534" y="109728"/>
                  <a:pt x="253746" y="109728"/>
                </a:cubicBezTo>
                <a:cubicBezTo>
                  <a:pt x="249958" y="109728"/>
                  <a:pt x="246888" y="112798"/>
                  <a:pt x="246888" y="116586"/>
                </a:cubicBezTo>
                <a:cubicBezTo>
                  <a:pt x="246888" y="120374"/>
                  <a:pt x="249958" y="123445"/>
                  <a:pt x="253746" y="123445"/>
                </a:cubicBezTo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Text 20"/>
          <p:cNvSpPr/>
          <p:nvPr/>
        </p:nvSpPr>
        <p:spPr>
          <a:xfrm>
            <a:off x="685800" y="5196388"/>
            <a:ext cx="274320" cy="205740"/>
          </a:xfrm>
          <a:custGeom>
            <a:avLst/>
            <a:gdLst/>
            <a:ahLst/>
            <a:cxnLst/>
            <a:rect l="l" t="t" r="r" b="b"/>
            <a:pathLst>
              <a:path w="274320" h="205740">
                <a:moveTo>
                  <a:pt x="34290" y="25718"/>
                </a:moveTo>
                <a:cubicBezTo>
                  <a:pt x="29574" y="25718"/>
                  <a:pt x="25718" y="29575"/>
                  <a:pt x="25718" y="34291"/>
                </a:cubicBezTo>
                <a:lnTo>
                  <a:pt x="25718" y="46131"/>
                </a:lnTo>
                <a:lnTo>
                  <a:pt x="118139" y="121998"/>
                </a:lnTo>
                <a:cubicBezTo>
                  <a:pt x="129229" y="131106"/>
                  <a:pt x="145143" y="131106"/>
                  <a:pt x="156234" y="121998"/>
                </a:cubicBezTo>
                <a:lnTo>
                  <a:pt x="248603" y="46131"/>
                </a:lnTo>
                <a:lnTo>
                  <a:pt x="248603" y="34291"/>
                </a:lnTo>
                <a:cubicBezTo>
                  <a:pt x="248603" y="29575"/>
                  <a:pt x="244746" y="25717"/>
                  <a:pt x="240030" y="25717"/>
                </a:cubicBezTo>
                <a:lnTo>
                  <a:pt x="34290" y="25718"/>
                </a:lnTo>
                <a:moveTo>
                  <a:pt x="25718" y="79403"/>
                </a:moveTo>
                <a:lnTo>
                  <a:pt x="25718" y="171451"/>
                </a:lnTo>
                <a:cubicBezTo>
                  <a:pt x="25718" y="176167"/>
                  <a:pt x="29574" y="180025"/>
                  <a:pt x="34290" y="180025"/>
                </a:cubicBezTo>
                <a:lnTo>
                  <a:pt x="240030" y="180025"/>
                </a:lnTo>
                <a:cubicBezTo>
                  <a:pt x="244746" y="180025"/>
                  <a:pt x="248603" y="176167"/>
                  <a:pt x="248603" y="171451"/>
                </a:cubicBezTo>
                <a:lnTo>
                  <a:pt x="248603" y="79403"/>
                </a:lnTo>
                <a:lnTo>
                  <a:pt x="172523" y="141876"/>
                </a:lnTo>
                <a:cubicBezTo>
                  <a:pt x="151949" y="158753"/>
                  <a:pt x="122319" y="158753"/>
                  <a:pt x="101800" y="141876"/>
                </a:cubicBezTo>
                <a:lnTo>
                  <a:pt x="25718" y="79403"/>
                </a:lnTo>
                <a:moveTo>
                  <a:pt x="0" y="34291"/>
                </a:moveTo>
                <a:cubicBezTo>
                  <a:pt x="0" y="15377"/>
                  <a:pt x="15376" y="0"/>
                  <a:pt x="34290" y="0"/>
                </a:cubicBezTo>
                <a:lnTo>
                  <a:pt x="240030" y="0"/>
                </a:lnTo>
                <a:cubicBezTo>
                  <a:pt x="258944" y="0"/>
                  <a:pt x="274320" y="15377"/>
                  <a:pt x="274320" y="34291"/>
                </a:cubicBezTo>
                <a:lnTo>
                  <a:pt x="274320" y="171451"/>
                </a:lnTo>
                <a:cubicBezTo>
                  <a:pt x="274320" y="190365"/>
                  <a:pt x="258944" y="205742"/>
                  <a:pt x="240030" y="205742"/>
                </a:cubicBezTo>
                <a:lnTo>
                  <a:pt x="34290" y="205742"/>
                </a:lnTo>
                <a:cubicBezTo>
                  <a:pt x="15376" y="205742"/>
                  <a:pt x="0" y="190365"/>
                  <a:pt x="0" y="171451"/>
                </a:cubicBezTo>
                <a:lnTo>
                  <a:pt x="0" y="34291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3" name="Text 21"/>
          <p:cNvSpPr/>
          <p:nvPr/>
        </p:nvSpPr>
        <p:spPr>
          <a:xfrm>
            <a:off x="6516843" y="4039153"/>
            <a:ext cx="274320" cy="243835"/>
          </a:xfrm>
          <a:custGeom>
            <a:avLst/>
            <a:gdLst/>
            <a:ahLst/>
            <a:cxnLst/>
            <a:rect l="l" t="t" r="r" b="b"/>
            <a:pathLst>
              <a:path w="274320" h="243835">
                <a:moveTo>
                  <a:pt x="144567" y="2714"/>
                </a:moveTo>
                <a:cubicBezTo>
                  <a:pt x="140282" y="-905"/>
                  <a:pt x="134041" y="-905"/>
                  <a:pt x="129756" y="2714"/>
                </a:cubicBezTo>
                <a:lnTo>
                  <a:pt x="4030" y="109392"/>
                </a:lnTo>
                <a:cubicBezTo>
                  <a:pt x="-779" y="113488"/>
                  <a:pt x="-1352" y="120679"/>
                  <a:pt x="2697" y="125490"/>
                </a:cubicBezTo>
                <a:cubicBezTo>
                  <a:pt x="6746" y="130301"/>
                  <a:pt x="13985" y="130871"/>
                  <a:pt x="18794" y="126824"/>
                </a:cubicBezTo>
                <a:lnTo>
                  <a:pt x="30510" y="116917"/>
                </a:lnTo>
                <a:lnTo>
                  <a:pt x="30510" y="205736"/>
                </a:lnTo>
                <a:cubicBezTo>
                  <a:pt x="30510" y="226786"/>
                  <a:pt x="47559" y="243835"/>
                  <a:pt x="68610" y="243835"/>
                </a:cubicBezTo>
                <a:lnTo>
                  <a:pt x="205767" y="243835"/>
                </a:lnTo>
                <a:cubicBezTo>
                  <a:pt x="226816" y="243835"/>
                  <a:pt x="243868" y="226786"/>
                  <a:pt x="243868" y="205736"/>
                </a:cubicBezTo>
                <a:lnTo>
                  <a:pt x="243868" y="116917"/>
                </a:lnTo>
                <a:lnTo>
                  <a:pt x="255534" y="126824"/>
                </a:lnTo>
                <a:cubicBezTo>
                  <a:pt x="260343" y="130920"/>
                  <a:pt x="267583" y="130301"/>
                  <a:pt x="271631" y="125490"/>
                </a:cubicBezTo>
                <a:cubicBezTo>
                  <a:pt x="275680" y="120679"/>
                  <a:pt x="275107" y="113442"/>
                  <a:pt x="270298" y="109392"/>
                </a:cubicBezTo>
                <a:lnTo>
                  <a:pt x="144567" y="2714"/>
                </a:lnTo>
                <a:moveTo>
                  <a:pt x="53366" y="205736"/>
                </a:moveTo>
                <a:lnTo>
                  <a:pt x="53366" y="97534"/>
                </a:lnTo>
                <a:lnTo>
                  <a:pt x="137185" y="26432"/>
                </a:lnTo>
                <a:lnTo>
                  <a:pt x="221003" y="97534"/>
                </a:lnTo>
                <a:lnTo>
                  <a:pt x="221003" y="205736"/>
                </a:lnTo>
                <a:cubicBezTo>
                  <a:pt x="221003" y="214166"/>
                  <a:pt x="214192" y="220976"/>
                  <a:pt x="205765" y="220976"/>
                </a:cubicBezTo>
                <a:lnTo>
                  <a:pt x="182906" y="220976"/>
                </a:lnTo>
                <a:lnTo>
                  <a:pt x="182906" y="148588"/>
                </a:lnTo>
                <a:cubicBezTo>
                  <a:pt x="182906" y="138064"/>
                  <a:pt x="174380" y="129540"/>
                  <a:pt x="163857" y="129540"/>
                </a:cubicBezTo>
                <a:lnTo>
                  <a:pt x="110518" y="129540"/>
                </a:lnTo>
                <a:cubicBezTo>
                  <a:pt x="99992" y="129540"/>
                  <a:pt x="91469" y="138064"/>
                  <a:pt x="91469" y="148591"/>
                </a:cubicBezTo>
                <a:lnTo>
                  <a:pt x="91469" y="220981"/>
                </a:lnTo>
                <a:lnTo>
                  <a:pt x="68610" y="220981"/>
                </a:lnTo>
                <a:cubicBezTo>
                  <a:pt x="60180" y="220981"/>
                  <a:pt x="53372" y="214170"/>
                  <a:pt x="53372" y="205741"/>
                </a:cubicBezTo>
                <a:lnTo>
                  <a:pt x="53366" y="205736"/>
                </a:lnTo>
                <a:moveTo>
                  <a:pt x="114326" y="220976"/>
                </a:moveTo>
                <a:lnTo>
                  <a:pt x="114326" y="152397"/>
                </a:lnTo>
                <a:lnTo>
                  <a:pt x="160044" y="152397"/>
                </a:lnTo>
                <a:lnTo>
                  <a:pt x="160044" y="220976"/>
                </a:lnTo>
                <a:lnTo>
                  <a:pt x="114326" y="220976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4" name="Text 22"/>
          <p:cNvSpPr/>
          <p:nvPr/>
        </p:nvSpPr>
        <p:spPr>
          <a:xfrm>
            <a:off x="685800" y="3996147"/>
            <a:ext cx="274320" cy="182880"/>
          </a:xfrm>
          <a:custGeom>
            <a:avLst/>
            <a:gdLst/>
            <a:ahLst/>
            <a:cxnLst/>
            <a:rect l="l" t="t" r="r" b="b"/>
            <a:pathLst>
              <a:path w="274320" h="182880">
                <a:moveTo>
                  <a:pt x="43529" y="46815"/>
                </a:moveTo>
                <a:cubicBezTo>
                  <a:pt x="29050" y="59293"/>
                  <a:pt x="22859" y="76771"/>
                  <a:pt x="22859" y="99061"/>
                </a:cubicBezTo>
                <a:cubicBezTo>
                  <a:pt x="22859" y="119967"/>
                  <a:pt x="30145" y="134684"/>
                  <a:pt x="40385" y="144305"/>
                </a:cubicBezTo>
                <a:cubicBezTo>
                  <a:pt x="50862" y="154117"/>
                  <a:pt x="65960" y="160022"/>
                  <a:pt x="83818" y="160022"/>
                </a:cubicBezTo>
                <a:lnTo>
                  <a:pt x="87818" y="160022"/>
                </a:lnTo>
                <a:cubicBezTo>
                  <a:pt x="90723" y="160022"/>
                  <a:pt x="93343" y="158403"/>
                  <a:pt x="94629" y="155830"/>
                </a:cubicBezTo>
                <a:lnTo>
                  <a:pt x="105679" y="133781"/>
                </a:lnTo>
                <a:lnTo>
                  <a:pt x="124253" y="143067"/>
                </a:lnTo>
                <a:lnTo>
                  <a:pt x="105679" y="133781"/>
                </a:lnTo>
                <a:cubicBezTo>
                  <a:pt x="111632" y="121828"/>
                  <a:pt x="123825" y="114302"/>
                  <a:pt x="137160" y="114302"/>
                </a:cubicBezTo>
                <a:cubicBezTo>
                  <a:pt x="150495" y="114302"/>
                  <a:pt x="162688" y="121828"/>
                  <a:pt x="168641" y="133733"/>
                </a:cubicBezTo>
                <a:lnTo>
                  <a:pt x="179690" y="155783"/>
                </a:lnTo>
                <a:cubicBezTo>
                  <a:pt x="180977" y="158354"/>
                  <a:pt x="183597" y="159974"/>
                  <a:pt x="186502" y="159974"/>
                </a:cubicBezTo>
                <a:lnTo>
                  <a:pt x="190501" y="159974"/>
                </a:lnTo>
                <a:cubicBezTo>
                  <a:pt x="208313" y="159974"/>
                  <a:pt x="223458" y="154069"/>
                  <a:pt x="233934" y="144258"/>
                </a:cubicBezTo>
                <a:cubicBezTo>
                  <a:pt x="244175" y="134638"/>
                  <a:pt x="251461" y="119922"/>
                  <a:pt x="251461" y="99013"/>
                </a:cubicBezTo>
                <a:cubicBezTo>
                  <a:pt x="251461" y="76724"/>
                  <a:pt x="245269" y="59246"/>
                  <a:pt x="230791" y="46768"/>
                </a:cubicBezTo>
                <a:cubicBezTo>
                  <a:pt x="215695" y="33767"/>
                  <a:pt x="187785" y="22860"/>
                  <a:pt x="137160" y="22860"/>
                </a:cubicBezTo>
                <a:cubicBezTo>
                  <a:pt x="86534" y="22860"/>
                  <a:pt x="58627" y="33767"/>
                  <a:pt x="43529" y="46815"/>
                </a:cubicBezTo>
                <a:lnTo>
                  <a:pt x="43529" y="46815"/>
                </a:lnTo>
                <a:moveTo>
                  <a:pt x="0" y="99061"/>
                </a:moveTo>
                <a:cubicBezTo>
                  <a:pt x="0" y="45720"/>
                  <a:pt x="30480" y="0"/>
                  <a:pt x="137160" y="0"/>
                </a:cubicBezTo>
                <a:cubicBezTo>
                  <a:pt x="243840" y="0"/>
                  <a:pt x="274320" y="45720"/>
                  <a:pt x="274320" y="99061"/>
                </a:cubicBezTo>
                <a:cubicBezTo>
                  <a:pt x="274320" y="152401"/>
                  <a:pt x="236220" y="182880"/>
                  <a:pt x="190499" y="182880"/>
                </a:cubicBezTo>
                <a:lnTo>
                  <a:pt x="186499" y="182880"/>
                </a:lnTo>
                <a:cubicBezTo>
                  <a:pt x="174975" y="182880"/>
                  <a:pt x="164400" y="176355"/>
                  <a:pt x="159256" y="166020"/>
                </a:cubicBezTo>
                <a:lnTo>
                  <a:pt x="148207" y="143970"/>
                </a:lnTo>
                <a:cubicBezTo>
                  <a:pt x="146111" y="139779"/>
                  <a:pt x="141873" y="137160"/>
                  <a:pt x="137157" y="137160"/>
                </a:cubicBezTo>
                <a:cubicBezTo>
                  <a:pt x="132442" y="137160"/>
                  <a:pt x="128204" y="139779"/>
                  <a:pt x="126108" y="143970"/>
                </a:cubicBezTo>
                <a:lnTo>
                  <a:pt x="115058" y="166020"/>
                </a:lnTo>
                <a:cubicBezTo>
                  <a:pt x="109915" y="176355"/>
                  <a:pt x="99342" y="182880"/>
                  <a:pt x="87815" y="182880"/>
                </a:cubicBezTo>
                <a:lnTo>
                  <a:pt x="83816" y="182880"/>
                </a:lnTo>
                <a:cubicBezTo>
                  <a:pt x="38095" y="182880"/>
                  <a:pt x="-5" y="152399"/>
                  <a:pt x="-5" y="99061"/>
                </a:cubicBezTo>
                <a:lnTo>
                  <a:pt x="0" y="99061"/>
                </a:lnTo>
                <a:moveTo>
                  <a:pt x="45721" y="91440"/>
                </a:moveTo>
                <a:cubicBezTo>
                  <a:pt x="45721" y="74606"/>
                  <a:pt x="59368" y="60959"/>
                  <a:pt x="76201" y="60959"/>
                </a:cubicBezTo>
                <a:cubicBezTo>
                  <a:pt x="93033" y="60959"/>
                  <a:pt x="106680" y="74606"/>
                  <a:pt x="106680" y="91440"/>
                </a:cubicBezTo>
                <a:cubicBezTo>
                  <a:pt x="106680" y="108274"/>
                  <a:pt x="93033" y="121921"/>
                  <a:pt x="76201" y="121921"/>
                </a:cubicBezTo>
                <a:cubicBezTo>
                  <a:pt x="59368" y="121921"/>
                  <a:pt x="45721" y="108274"/>
                  <a:pt x="45721" y="91440"/>
                </a:cubicBezTo>
                <a:lnTo>
                  <a:pt x="45721" y="91440"/>
                </a:lnTo>
                <a:moveTo>
                  <a:pt x="198119" y="60959"/>
                </a:moveTo>
                <a:cubicBezTo>
                  <a:pt x="214952" y="60959"/>
                  <a:pt x="228599" y="74606"/>
                  <a:pt x="228599" y="91440"/>
                </a:cubicBezTo>
                <a:cubicBezTo>
                  <a:pt x="228599" y="108274"/>
                  <a:pt x="214952" y="121921"/>
                  <a:pt x="198119" y="121921"/>
                </a:cubicBezTo>
                <a:cubicBezTo>
                  <a:pt x="181287" y="121921"/>
                  <a:pt x="167640" y="108274"/>
                  <a:pt x="167640" y="91440"/>
                </a:cubicBezTo>
                <a:cubicBezTo>
                  <a:pt x="167640" y="74606"/>
                  <a:pt x="181287" y="60959"/>
                  <a:pt x="198119" y="60959"/>
                </a:cubicBezTo>
                <a:lnTo>
                  <a:pt x="198119" y="60959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23</Slides>
  <Notes>23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6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SlideSpeak</dc:creator>
  <cp:lastModifiedBy>SlideSpeak</cp:lastModifiedBy>
  <cp:revision>1</cp:revision>
  <dcterms:created xsi:type="dcterms:W3CDTF">2025-07-10T19:41:29Z</dcterms:created>
  <dcterms:modified xsi:type="dcterms:W3CDTF">2025-07-10T19:41:29Z</dcterms:modified>
</cp:coreProperties>
</file>