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fce7a9199ba9c3afcf2eb49587fb2d6970a8db02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e84ba363fbd227647adb25cc8f293add9ff97445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225aab1ece9eb7b3434990c69d45fceba78178bf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63933dcc2c24c7c354ac05595ca334943a19b9a3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6102befa5e7b535a07e2e21db3a83d7e531a3ad8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ecbe81d4929f5a98f7d3bea3ffcd3268200927e0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1a69f3a052e33aab6f91b976cde6f3fe969afa81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2a670086e6d25072c935bcbb563130168c442e95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151d38b9ce959a4281ffafae14491e4f85486eb7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0264dd3f18cb93284ba1a3e21cb59868f5c91ac8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207abb48df6ca76f6e14c7c9bc3348da80372db7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36a33dcef4241b2f2b765c1362cf13b7ffcd8b35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90b9ae0619c51a5d8c583842124e0a200328a80a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9" y="5103366"/>
                  <a:pt x="0" y="4974047"/>
                  <a:pt x="0" y="4814516"/>
                </a:cubicBezTo>
                <a:lnTo>
                  <a:pt x="0" y="288851"/>
                </a:lnTo>
                <a:cubicBezTo>
                  <a:pt x="0" y="129319"/>
                  <a:pt x="129329" y="0"/>
                  <a:pt x="288853" y="0"/>
                </a:cubicBezTo>
                <a:lnTo>
                  <a:pt x="3185866" y="0"/>
                </a:lnTo>
                <a:cubicBezTo>
                  <a:pt x="3345391" y="0"/>
                  <a:pt x="3474720" y="129319"/>
                  <a:pt x="3474720" y="288851"/>
                </a:cubicBezTo>
                <a:lnTo>
                  <a:pt x="3474720" y="4814516"/>
                </a:lnTo>
                <a:cubicBezTo>
                  <a:pt x="3474720" y="4974047"/>
                  <a:pt x="3345391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/>
            <a:stretch>
              <a:fillRect l="-60145" r="-6014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2800" y="4398380"/>
            <a:ext cx="6176629" cy="15689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Comprehensive Guide to Business Planning, Market Research, Financial Projections, and Pitching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2800" y="2263932"/>
            <a:ext cx="6176629" cy="198875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Entrepreneurship Essentials: From Idea to Launch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862800" y="864000"/>
            <a:ext cx="1371600" cy="137160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Entrepreneurship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is a Business Plan?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Key Components of a Business Plan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Conducting Market Research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Creating Financial Projections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Developing a Marketing Strategy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Crafting a Pitch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Delivering a Pitch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Common Mistakes to Avoid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Best Practices for Entrepreneurs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Resources for Entrepreneurs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Next Steps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Additional Tips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Final Thoughts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References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Entrepreneurship Essentials: From Idea to Launch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0702" r="-110702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Entrepreneurship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Developing a business plan and pitching ideas to potential investors and peers are crucial skills for entrepreneurs to succeed.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Skills for Success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70195" y="1656374"/>
            <a:ext cx="251460" cy="365760"/>
          </a:xfrm>
          <a:custGeom>
            <a:avLst/>
            <a:gdLst/>
            <a:ahLst/>
            <a:cxnLst/>
            <a:rect l="l" t="t" r="r" b="b"/>
            <a:pathLst>
              <a:path w="251460" h="365760">
                <a:moveTo>
                  <a:pt x="200881" y="177807"/>
                </a:moveTo>
                <a:cubicBezTo>
                  <a:pt x="211168" y="163092"/>
                  <a:pt x="217168" y="145159"/>
                  <a:pt x="217168" y="125730"/>
                </a:cubicBezTo>
                <a:cubicBezTo>
                  <a:pt x="217168" y="75222"/>
                  <a:pt x="176236" y="34290"/>
                  <a:pt x="125727" y="34290"/>
                </a:cubicBezTo>
                <a:cubicBezTo>
                  <a:pt x="75222" y="34290"/>
                  <a:pt x="34286" y="75222"/>
                  <a:pt x="34286" y="125730"/>
                </a:cubicBezTo>
                <a:cubicBezTo>
                  <a:pt x="34286" y="145159"/>
                  <a:pt x="40286" y="163092"/>
                  <a:pt x="50574" y="177807"/>
                </a:cubicBezTo>
                <a:cubicBezTo>
                  <a:pt x="53216" y="181593"/>
                  <a:pt x="56360" y="185879"/>
                  <a:pt x="59717" y="190451"/>
                </a:cubicBezTo>
                <a:lnTo>
                  <a:pt x="59717" y="190451"/>
                </a:lnTo>
                <a:cubicBezTo>
                  <a:pt x="68933" y="203096"/>
                  <a:pt x="79934" y="218242"/>
                  <a:pt x="88149" y="233172"/>
                </a:cubicBezTo>
                <a:cubicBezTo>
                  <a:pt x="95580" y="246745"/>
                  <a:pt x="99364" y="260889"/>
                  <a:pt x="101223" y="274247"/>
                </a:cubicBezTo>
                <a:lnTo>
                  <a:pt x="66433" y="274320"/>
                </a:lnTo>
                <a:cubicBezTo>
                  <a:pt x="64862" y="265747"/>
                  <a:pt x="62219" y="257389"/>
                  <a:pt x="58004" y="249675"/>
                </a:cubicBezTo>
                <a:cubicBezTo>
                  <a:pt x="50931" y="236815"/>
                  <a:pt x="42145" y="224745"/>
                  <a:pt x="33359" y="212671"/>
                </a:cubicBezTo>
                <a:lnTo>
                  <a:pt x="33359" y="212671"/>
                </a:lnTo>
                <a:lnTo>
                  <a:pt x="33359" y="212671"/>
                </a:lnTo>
                <a:cubicBezTo>
                  <a:pt x="29645" y="207598"/>
                  <a:pt x="25928" y="202529"/>
                  <a:pt x="22357" y="197382"/>
                </a:cubicBezTo>
                <a:cubicBezTo>
                  <a:pt x="8283" y="177094"/>
                  <a:pt x="-3" y="152376"/>
                  <a:pt x="-3" y="125730"/>
                </a:cubicBezTo>
                <a:cubicBezTo>
                  <a:pt x="-3" y="56294"/>
                  <a:pt x="56289" y="0"/>
                  <a:pt x="125727" y="0"/>
                </a:cubicBezTo>
                <a:cubicBezTo>
                  <a:pt x="195166" y="0"/>
                  <a:pt x="251457" y="56294"/>
                  <a:pt x="251457" y="125730"/>
                </a:cubicBezTo>
                <a:cubicBezTo>
                  <a:pt x="251457" y="152376"/>
                  <a:pt x="243172" y="177094"/>
                  <a:pt x="229027" y="197382"/>
                </a:cubicBezTo>
                <a:cubicBezTo>
                  <a:pt x="225456" y="202525"/>
                  <a:pt x="221740" y="207598"/>
                  <a:pt x="218026" y="212671"/>
                </a:cubicBezTo>
                <a:lnTo>
                  <a:pt x="218026" y="212671"/>
                </a:lnTo>
                <a:lnTo>
                  <a:pt x="218026" y="212671"/>
                </a:lnTo>
                <a:cubicBezTo>
                  <a:pt x="209240" y="224672"/>
                  <a:pt x="200451" y="236745"/>
                  <a:pt x="193380" y="249675"/>
                </a:cubicBezTo>
                <a:cubicBezTo>
                  <a:pt x="189166" y="257389"/>
                  <a:pt x="186523" y="265750"/>
                  <a:pt x="184951" y="274320"/>
                </a:cubicBezTo>
                <a:lnTo>
                  <a:pt x="150232" y="274320"/>
                </a:lnTo>
                <a:cubicBezTo>
                  <a:pt x="152091" y="260962"/>
                  <a:pt x="155875" y="246745"/>
                  <a:pt x="163306" y="233245"/>
                </a:cubicBezTo>
                <a:cubicBezTo>
                  <a:pt x="171521" y="218315"/>
                  <a:pt x="182522" y="203169"/>
                  <a:pt x="191738" y="190524"/>
                </a:cubicBezTo>
                <a:lnTo>
                  <a:pt x="191738" y="190524"/>
                </a:lnTo>
                <a:lnTo>
                  <a:pt x="191738" y="190524"/>
                </a:lnTo>
                <a:lnTo>
                  <a:pt x="191738" y="190524"/>
                </a:lnTo>
                <a:cubicBezTo>
                  <a:pt x="195095" y="185952"/>
                  <a:pt x="198168" y="181666"/>
                  <a:pt x="200811" y="177880"/>
                </a:cubicBezTo>
                <a:lnTo>
                  <a:pt x="200881" y="177807"/>
                </a:lnTo>
              </a:path>
              <a:path w="251460" h="365760">
                <a:moveTo>
                  <a:pt x="125730" y="91440"/>
                </a:moveTo>
                <a:cubicBezTo>
                  <a:pt x="106800" y="91440"/>
                  <a:pt x="91441" y="106798"/>
                  <a:pt x="91441" y="125730"/>
                </a:cubicBezTo>
                <a:cubicBezTo>
                  <a:pt x="91441" y="132017"/>
                  <a:pt x="86299" y="137160"/>
                  <a:pt x="80012" y="137160"/>
                </a:cubicBezTo>
                <a:cubicBezTo>
                  <a:pt x="73726" y="137160"/>
                  <a:pt x="68583" y="132017"/>
                  <a:pt x="68583" y="125730"/>
                </a:cubicBezTo>
                <a:cubicBezTo>
                  <a:pt x="68583" y="94154"/>
                  <a:pt x="94157" y="68580"/>
                  <a:pt x="125733" y="68580"/>
                </a:cubicBezTo>
                <a:cubicBezTo>
                  <a:pt x="132019" y="68580"/>
                  <a:pt x="137161" y="73723"/>
                  <a:pt x="137161" y="80010"/>
                </a:cubicBezTo>
                <a:cubicBezTo>
                  <a:pt x="137161" y="86297"/>
                  <a:pt x="132019" y="91440"/>
                  <a:pt x="125733" y="91440"/>
                </a:cubicBezTo>
                <a:lnTo>
                  <a:pt x="125730" y="91440"/>
                </a:lnTo>
              </a:path>
              <a:path w="251460" h="365760">
                <a:moveTo>
                  <a:pt x="125730" y="365760"/>
                </a:moveTo>
                <a:cubicBezTo>
                  <a:pt x="94154" y="365760"/>
                  <a:pt x="68581" y="340186"/>
                  <a:pt x="68581" y="308610"/>
                </a:cubicBezTo>
                <a:lnTo>
                  <a:pt x="68581" y="297180"/>
                </a:lnTo>
                <a:lnTo>
                  <a:pt x="182882" y="297180"/>
                </a:lnTo>
                <a:lnTo>
                  <a:pt x="182882" y="308610"/>
                </a:lnTo>
                <a:cubicBezTo>
                  <a:pt x="182882" y="340186"/>
                  <a:pt x="157308" y="365760"/>
                  <a:pt x="125732" y="365760"/>
                </a:cubicBezTo>
                <a:lnTo>
                  <a:pt x="125730" y="3657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Entrepreneurs are individuals who take on the risks and rewards of starting and running their own businesses.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Role of Entrepreneurs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07728" y="1656374"/>
            <a:ext cx="365617" cy="365760"/>
          </a:xfrm>
          <a:custGeom>
            <a:avLst/>
            <a:gdLst/>
            <a:ahLst/>
            <a:cxnLst/>
            <a:rect l="l" t="t" r="r" b="b"/>
            <a:pathLst>
              <a:path w="365617" h="365760">
                <a:moveTo>
                  <a:pt x="263007" y="189241"/>
                </a:moveTo>
                <a:cubicBezTo>
                  <a:pt x="231227" y="210736"/>
                  <a:pt x="170663" y="237949"/>
                  <a:pt x="137527" y="252089"/>
                </a:cubicBezTo>
                <a:lnTo>
                  <a:pt x="112530" y="227093"/>
                </a:lnTo>
                <a:cubicBezTo>
                  <a:pt x="127100" y="194171"/>
                  <a:pt x="154810" y="134248"/>
                  <a:pt x="176304" y="102541"/>
                </a:cubicBezTo>
                <a:cubicBezTo>
                  <a:pt x="220727" y="37121"/>
                  <a:pt x="284501" y="29839"/>
                  <a:pt x="329710" y="35907"/>
                </a:cubicBezTo>
                <a:cubicBezTo>
                  <a:pt x="335779" y="81115"/>
                  <a:pt x="328496" y="144892"/>
                  <a:pt x="263076" y="189241"/>
                </a:cubicBezTo>
                <a:lnTo>
                  <a:pt x="263007" y="189241"/>
                </a:lnTo>
                <a:moveTo>
                  <a:pt x="84604" y="205667"/>
                </a:moveTo>
                <a:cubicBezTo>
                  <a:pt x="82033" y="211380"/>
                  <a:pt x="79748" y="216523"/>
                  <a:pt x="77891" y="220809"/>
                </a:cubicBezTo>
                <a:cubicBezTo>
                  <a:pt x="74176" y="229310"/>
                  <a:pt x="76107" y="239163"/>
                  <a:pt x="82677" y="245736"/>
                </a:cubicBezTo>
                <a:lnTo>
                  <a:pt x="118888" y="281946"/>
                </a:lnTo>
                <a:cubicBezTo>
                  <a:pt x="125388" y="288446"/>
                  <a:pt x="135099" y="290446"/>
                  <a:pt x="143527" y="286873"/>
                </a:cubicBezTo>
                <a:cubicBezTo>
                  <a:pt x="148170" y="284945"/>
                  <a:pt x="153738" y="282586"/>
                  <a:pt x="159954" y="279872"/>
                </a:cubicBezTo>
                <a:lnTo>
                  <a:pt x="159954" y="348577"/>
                </a:lnTo>
                <a:cubicBezTo>
                  <a:pt x="159954" y="354718"/>
                  <a:pt x="163241" y="360431"/>
                  <a:pt x="168597" y="363503"/>
                </a:cubicBezTo>
                <a:cubicBezTo>
                  <a:pt x="173953" y="366576"/>
                  <a:pt x="180524" y="366502"/>
                  <a:pt x="185810" y="363361"/>
                </a:cubicBezTo>
                <a:lnTo>
                  <a:pt x="249015" y="325867"/>
                </a:lnTo>
                <a:cubicBezTo>
                  <a:pt x="264656" y="316584"/>
                  <a:pt x="274224" y="299799"/>
                  <a:pt x="274224" y="281657"/>
                </a:cubicBezTo>
                <a:lnTo>
                  <a:pt x="274224" y="223022"/>
                </a:lnTo>
                <a:cubicBezTo>
                  <a:pt x="277079" y="221237"/>
                  <a:pt x="279723" y="219522"/>
                  <a:pt x="282293" y="217810"/>
                </a:cubicBezTo>
                <a:cubicBezTo>
                  <a:pt x="368568" y="159175"/>
                  <a:pt x="371423" y="72047"/>
                  <a:pt x="361852" y="20055"/>
                </a:cubicBezTo>
                <a:cubicBezTo>
                  <a:pt x="360352" y="11770"/>
                  <a:pt x="353852" y="5344"/>
                  <a:pt x="345567" y="3771"/>
                </a:cubicBezTo>
                <a:cubicBezTo>
                  <a:pt x="293576" y="-5797"/>
                  <a:pt x="206446" y="-2941"/>
                  <a:pt x="147954" y="83331"/>
                </a:cubicBezTo>
                <a:cubicBezTo>
                  <a:pt x="146240" y="85902"/>
                  <a:pt x="144456" y="88543"/>
                  <a:pt x="142741" y="91400"/>
                </a:cubicBezTo>
                <a:lnTo>
                  <a:pt x="84107" y="91400"/>
                </a:lnTo>
                <a:cubicBezTo>
                  <a:pt x="65965" y="91400"/>
                  <a:pt x="49114" y="100968"/>
                  <a:pt x="39900" y="116612"/>
                </a:cubicBezTo>
                <a:lnTo>
                  <a:pt x="2406" y="179815"/>
                </a:lnTo>
                <a:cubicBezTo>
                  <a:pt x="-735" y="185100"/>
                  <a:pt x="-808" y="191669"/>
                  <a:pt x="2263" y="197027"/>
                </a:cubicBezTo>
                <a:cubicBezTo>
                  <a:pt x="5335" y="202382"/>
                  <a:pt x="10976" y="205670"/>
                  <a:pt x="17118" y="205670"/>
                </a:cubicBezTo>
                <a:lnTo>
                  <a:pt x="84604" y="205667"/>
                </a:lnTo>
                <a:moveTo>
                  <a:pt x="291360" y="102826"/>
                </a:moveTo>
                <a:cubicBezTo>
                  <a:pt x="291360" y="87047"/>
                  <a:pt x="278571" y="74260"/>
                  <a:pt x="262795" y="74260"/>
                </a:cubicBezTo>
                <a:cubicBezTo>
                  <a:pt x="247018" y="74260"/>
                  <a:pt x="234229" y="87051"/>
                  <a:pt x="234229" y="102826"/>
                </a:cubicBezTo>
                <a:cubicBezTo>
                  <a:pt x="234229" y="118605"/>
                  <a:pt x="247018" y="131392"/>
                  <a:pt x="262795" y="131392"/>
                </a:cubicBezTo>
                <a:cubicBezTo>
                  <a:pt x="278571" y="131392"/>
                  <a:pt x="291360" y="118601"/>
                  <a:pt x="291360" y="102826"/>
                </a:cubicBezTo>
                <a:lnTo>
                  <a:pt x="291360" y="10282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Entrepreneurship is the process of designing, launching, and running a new business or enterprise.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Entrepreneurship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02269" y="1667804"/>
            <a:ext cx="365760" cy="342900"/>
          </a:xfrm>
          <a:custGeom>
            <a:avLst/>
            <a:gdLst/>
            <a:ahLst/>
            <a:cxnLst/>
            <a:rect l="l" t="t" r="r" b="b"/>
            <a:pathLst>
              <a:path w="365760" h="342900">
                <a:moveTo>
                  <a:pt x="125730" y="40006"/>
                </a:moveTo>
                <a:lnTo>
                  <a:pt x="125730" y="68580"/>
                </a:lnTo>
                <a:lnTo>
                  <a:pt x="240030" y="68580"/>
                </a:lnTo>
                <a:lnTo>
                  <a:pt x="240030" y="40006"/>
                </a:lnTo>
                <a:cubicBezTo>
                  <a:pt x="240030" y="36862"/>
                  <a:pt x="237459" y="34290"/>
                  <a:pt x="234317" y="34290"/>
                </a:cubicBezTo>
                <a:lnTo>
                  <a:pt x="131447" y="34290"/>
                </a:lnTo>
                <a:cubicBezTo>
                  <a:pt x="128305" y="34290"/>
                  <a:pt x="125734" y="36862"/>
                  <a:pt x="125734" y="40006"/>
                </a:cubicBezTo>
                <a:lnTo>
                  <a:pt x="125730" y="40006"/>
                </a:lnTo>
                <a:moveTo>
                  <a:pt x="91440" y="68580"/>
                </a:moveTo>
                <a:lnTo>
                  <a:pt x="91440" y="40006"/>
                </a:lnTo>
                <a:cubicBezTo>
                  <a:pt x="91440" y="17934"/>
                  <a:pt x="109370" y="0"/>
                  <a:pt x="131447" y="0"/>
                </a:cubicBezTo>
                <a:lnTo>
                  <a:pt x="234317" y="0"/>
                </a:lnTo>
                <a:cubicBezTo>
                  <a:pt x="256390" y="0"/>
                  <a:pt x="274324" y="17930"/>
                  <a:pt x="274324" y="40006"/>
                </a:cubicBezTo>
                <a:lnTo>
                  <a:pt x="274324" y="68580"/>
                </a:lnTo>
                <a:lnTo>
                  <a:pt x="320044" y="68580"/>
                </a:lnTo>
                <a:cubicBezTo>
                  <a:pt x="345263" y="68580"/>
                  <a:pt x="365764" y="89082"/>
                  <a:pt x="365764" y="114299"/>
                </a:cubicBezTo>
                <a:lnTo>
                  <a:pt x="365764" y="200024"/>
                </a:lnTo>
                <a:lnTo>
                  <a:pt x="365764" y="297178"/>
                </a:lnTo>
                <a:cubicBezTo>
                  <a:pt x="365764" y="322395"/>
                  <a:pt x="345263" y="342897"/>
                  <a:pt x="320044" y="342897"/>
                </a:cubicBezTo>
                <a:lnTo>
                  <a:pt x="45724" y="342897"/>
                </a:lnTo>
                <a:cubicBezTo>
                  <a:pt x="20504" y="342897"/>
                  <a:pt x="4" y="322395"/>
                  <a:pt x="4" y="297178"/>
                </a:cubicBezTo>
                <a:lnTo>
                  <a:pt x="4" y="200024"/>
                </a:lnTo>
                <a:lnTo>
                  <a:pt x="4" y="114299"/>
                </a:lnTo>
                <a:cubicBezTo>
                  <a:pt x="4" y="89082"/>
                  <a:pt x="20504" y="68580"/>
                  <a:pt x="45724" y="68580"/>
                </a:cubicBezTo>
                <a:lnTo>
                  <a:pt x="91440" y="68580"/>
                </a:lnTo>
                <a:moveTo>
                  <a:pt x="34290" y="217169"/>
                </a:moveTo>
                <a:lnTo>
                  <a:pt x="34290" y="297178"/>
                </a:lnTo>
                <a:cubicBezTo>
                  <a:pt x="34290" y="303463"/>
                  <a:pt x="39433" y="308607"/>
                  <a:pt x="45720" y="308607"/>
                </a:cubicBezTo>
                <a:lnTo>
                  <a:pt x="320040" y="308607"/>
                </a:lnTo>
                <a:cubicBezTo>
                  <a:pt x="326327" y="308607"/>
                  <a:pt x="331470" y="303463"/>
                  <a:pt x="331470" y="297178"/>
                </a:cubicBezTo>
                <a:lnTo>
                  <a:pt x="331470" y="217169"/>
                </a:lnTo>
                <a:lnTo>
                  <a:pt x="228600" y="217169"/>
                </a:lnTo>
                <a:lnTo>
                  <a:pt x="228600" y="228598"/>
                </a:lnTo>
                <a:cubicBezTo>
                  <a:pt x="228600" y="241240"/>
                  <a:pt x="218384" y="251459"/>
                  <a:pt x="205740" y="251459"/>
                </a:cubicBezTo>
                <a:lnTo>
                  <a:pt x="160020" y="251459"/>
                </a:lnTo>
                <a:cubicBezTo>
                  <a:pt x="147376" y="251459"/>
                  <a:pt x="137160" y="241244"/>
                  <a:pt x="137160" y="228598"/>
                </a:cubicBezTo>
                <a:lnTo>
                  <a:pt x="137160" y="217169"/>
                </a:lnTo>
                <a:lnTo>
                  <a:pt x="34290" y="217169"/>
                </a:lnTo>
                <a:moveTo>
                  <a:pt x="137160" y="182879"/>
                </a:moveTo>
                <a:lnTo>
                  <a:pt x="228600" y="182879"/>
                </a:lnTo>
                <a:lnTo>
                  <a:pt x="331470" y="182879"/>
                </a:lnTo>
                <a:lnTo>
                  <a:pt x="331470" y="114299"/>
                </a:lnTo>
                <a:cubicBezTo>
                  <a:pt x="331470" y="108014"/>
                  <a:pt x="326327" y="102870"/>
                  <a:pt x="320040" y="102870"/>
                </a:cubicBezTo>
                <a:lnTo>
                  <a:pt x="257177" y="102870"/>
                </a:lnTo>
                <a:lnTo>
                  <a:pt x="108587" y="102870"/>
                </a:lnTo>
                <a:lnTo>
                  <a:pt x="45724" y="102870"/>
                </a:lnTo>
                <a:cubicBezTo>
                  <a:pt x="39436" y="102870"/>
                  <a:pt x="34294" y="108014"/>
                  <a:pt x="34294" y="114299"/>
                </a:cubicBezTo>
                <a:lnTo>
                  <a:pt x="34294" y="182879"/>
                </a:lnTo>
                <a:lnTo>
                  <a:pt x="137160" y="18287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Entrepreneurship Essentials: From Idea to Launch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92857" r="-9285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What is a Business Plan?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493775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is essential for securing funding, attracting investors, and launching a successful business.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for Funding and Success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997770" y="3997946"/>
            <a:ext cx="154297" cy="274320"/>
          </a:xfrm>
          <a:custGeom>
            <a:avLst/>
            <a:gdLst/>
            <a:ahLst/>
            <a:cxnLst/>
            <a:rect l="l" t="t" r="r" b="b"/>
            <a:pathLst>
              <a:path w="154297" h="274320">
                <a:moveTo>
                  <a:pt x="90017" y="12860"/>
                </a:moveTo>
                <a:cubicBezTo>
                  <a:pt x="90017" y="5733"/>
                  <a:pt x="84283" y="0"/>
                  <a:pt x="77156" y="0"/>
                </a:cubicBezTo>
                <a:cubicBezTo>
                  <a:pt x="70029" y="0"/>
                  <a:pt x="64296" y="5733"/>
                  <a:pt x="64296" y="12860"/>
                </a:cubicBezTo>
                <a:lnTo>
                  <a:pt x="64296" y="38421"/>
                </a:lnTo>
                <a:cubicBezTo>
                  <a:pt x="62634" y="38476"/>
                  <a:pt x="60974" y="38583"/>
                  <a:pt x="59312" y="38742"/>
                </a:cubicBezTo>
                <a:cubicBezTo>
                  <a:pt x="46879" y="39760"/>
                  <a:pt x="34018" y="42709"/>
                  <a:pt x="23300" y="49515"/>
                </a:cubicBezTo>
                <a:cubicBezTo>
                  <a:pt x="12154" y="56589"/>
                  <a:pt x="4009" y="67521"/>
                  <a:pt x="1062" y="82633"/>
                </a:cubicBezTo>
                <a:cubicBezTo>
                  <a:pt x="-1029" y="93513"/>
                  <a:pt x="-11" y="103427"/>
                  <a:pt x="4331" y="112213"/>
                </a:cubicBezTo>
                <a:cubicBezTo>
                  <a:pt x="8617" y="120789"/>
                  <a:pt x="15532" y="127005"/>
                  <a:pt x="22979" y="131613"/>
                </a:cubicBezTo>
                <a:cubicBezTo>
                  <a:pt x="37019" y="140295"/>
                  <a:pt x="56150" y="145170"/>
                  <a:pt x="72763" y="149406"/>
                </a:cubicBezTo>
                <a:lnTo>
                  <a:pt x="73996" y="149727"/>
                </a:lnTo>
                <a:cubicBezTo>
                  <a:pt x="92163" y="154335"/>
                  <a:pt x="107542" y="158354"/>
                  <a:pt x="117778" y="164732"/>
                </a:cubicBezTo>
                <a:cubicBezTo>
                  <a:pt x="122601" y="167733"/>
                  <a:pt x="125442" y="170734"/>
                  <a:pt x="126942" y="173787"/>
                </a:cubicBezTo>
                <a:cubicBezTo>
                  <a:pt x="128389" y="176626"/>
                  <a:pt x="129193" y="180645"/>
                  <a:pt x="128014" y="186916"/>
                </a:cubicBezTo>
                <a:cubicBezTo>
                  <a:pt x="126460" y="194795"/>
                  <a:pt x="120833" y="201332"/>
                  <a:pt x="109526" y="205619"/>
                </a:cubicBezTo>
                <a:cubicBezTo>
                  <a:pt x="97951" y="210014"/>
                  <a:pt x="81660" y="211460"/>
                  <a:pt x="62583" y="208782"/>
                </a:cubicBezTo>
                <a:cubicBezTo>
                  <a:pt x="50472" y="207013"/>
                  <a:pt x="29465" y="201976"/>
                  <a:pt x="18104" y="196940"/>
                </a:cubicBezTo>
                <a:cubicBezTo>
                  <a:pt x="11620" y="194046"/>
                  <a:pt x="4010" y="196995"/>
                  <a:pt x="1116" y="203477"/>
                </a:cubicBezTo>
                <a:cubicBezTo>
                  <a:pt x="-1777" y="209962"/>
                  <a:pt x="1170" y="217571"/>
                  <a:pt x="7653" y="220465"/>
                </a:cubicBezTo>
                <a:cubicBezTo>
                  <a:pt x="21961" y="226788"/>
                  <a:pt x="45593" y="232256"/>
                  <a:pt x="58937" y="234184"/>
                </a:cubicBezTo>
                <a:lnTo>
                  <a:pt x="58991" y="234184"/>
                </a:lnTo>
                <a:cubicBezTo>
                  <a:pt x="60759" y="234453"/>
                  <a:pt x="62527" y="234667"/>
                  <a:pt x="64296" y="234826"/>
                </a:cubicBezTo>
                <a:lnTo>
                  <a:pt x="64296" y="261460"/>
                </a:lnTo>
                <a:cubicBezTo>
                  <a:pt x="64296" y="268587"/>
                  <a:pt x="70029" y="274320"/>
                  <a:pt x="77156" y="274320"/>
                </a:cubicBezTo>
                <a:cubicBezTo>
                  <a:pt x="84283" y="274320"/>
                  <a:pt x="90017" y="268587"/>
                  <a:pt x="90017" y="261460"/>
                </a:cubicBezTo>
                <a:lnTo>
                  <a:pt x="90017" y="235416"/>
                </a:lnTo>
                <a:cubicBezTo>
                  <a:pt x="100359" y="234719"/>
                  <a:pt x="110059" y="232791"/>
                  <a:pt x="118687" y="229521"/>
                </a:cubicBezTo>
                <a:cubicBezTo>
                  <a:pt x="135782" y="223036"/>
                  <a:pt x="149608" y="210658"/>
                  <a:pt x="153251" y="191686"/>
                </a:cubicBezTo>
                <a:cubicBezTo>
                  <a:pt x="155342" y="180807"/>
                  <a:pt x="154323" y="170893"/>
                  <a:pt x="149982" y="162107"/>
                </a:cubicBezTo>
                <a:cubicBezTo>
                  <a:pt x="145695" y="153531"/>
                  <a:pt x="138781" y="147315"/>
                  <a:pt x="131333" y="142707"/>
                </a:cubicBezTo>
                <a:cubicBezTo>
                  <a:pt x="117294" y="134024"/>
                  <a:pt x="98162" y="129150"/>
                  <a:pt x="81549" y="124914"/>
                </a:cubicBezTo>
                <a:lnTo>
                  <a:pt x="80316" y="124593"/>
                </a:lnTo>
                <a:cubicBezTo>
                  <a:pt x="62149" y="119985"/>
                  <a:pt x="46771" y="115966"/>
                  <a:pt x="36535" y="109588"/>
                </a:cubicBezTo>
                <a:cubicBezTo>
                  <a:pt x="31711" y="106587"/>
                  <a:pt x="28871" y="103586"/>
                  <a:pt x="27371" y="100533"/>
                </a:cubicBezTo>
                <a:cubicBezTo>
                  <a:pt x="25924" y="97693"/>
                  <a:pt x="25120" y="93675"/>
                  <a:pt x="26299" y="87404"/>
                </a:cubicBezTo>
                <a:cubicBezTo>
                  <a:pt x="27852" y="79473"/>
                  <a:pt x="31711" y="74544"/>
                  <a:pt x="37124" y="71112"/>
                </a:cubicBezTo>
                <a:cubicBezTo>
                  <a:pt x="42966" y="67414"/>
                  <a:pt x="51218" y="65110"/>
                  <a:pt x="61400" y="64306"/>
                </a:cubicBezTo>
                <a:cubicBezTo>
                  <a:pt x="81924" y="62643"/>
                  <a:pt x="105931" y="67145"/>
                  <a:pt x="122437" y="71005"/>
                </a:cubicBezTo>
                <a:cubicBezTo>
                  <a:pt x="129349" y="72667"/>
                  <a:pt x="136263" y="68379"/>
                  <a:pt x="137923" y="61467"/>
                </a:cubicBezTo>
                <a:cubicBezTo>
                  <a:pt x="139585" y="54554"/>
                  <a:pt x="135243" y="47693"/>
                  <a:pt x="128331" y="46085"/>
                </a:cubicBezTo>
                <a:cubicBezTo>
                  <a:pt x="118309" y="43726"/>
                  <a:pt x="104645" y="40887"/>
                  <a:pt x="90014" y="39387"/>
                </a:cubicBezTo>
                <a:lnTo>
                  <a:pt x="90017" y="128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723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business plan serves as a roadmap for the business, helping entrepreneurs to stay focused and on track.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7723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Purpose of a Business Plan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7723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8603" y="137160"/>
                </a:moveTo>
                <a:cubicBezTo>
                  <a:pt x="248603" y="75611"/>
                  <a:pt x="198709" y="25718"/>
                  <a:pt x="137160" y="25718"/>
                </a:cubicBezTo>
                <a:cubicBezTo>
                  <a:pt x="75611" y="25718"/>
                  <a:pt x="25718" y="75611"/>
                  <a:pt x="25718" y="137160"/>
                </a:cubicBezTo>
                <a:cubicBezTo>
                  <a:pt x="25718" y="198709"/>
                  <a:pt x="75611" y="248603"/>
                  <a:pt x="137160" y="248603"/>
                </a:cubicBezTo>
                <a:cubicBezTo>
                  <a:pt x="198709" y="248603"/>
                  <a:pt x="248603" y="198709"/>
                  <a:pt x="248603" y="137160"/>
                </a:cubicBezTo>
                <a:lnTo>
                  <a:pt x="248603" y="137160"/>
                </a:lnTo>
                <a:moveTo>
                  <a:pt x="0" y="137160"/>
                </a:moveTo>
                <a:cubicBezTo>
                  <a:pt x="0" y="61409"/>
                  <a:pt x="61409" y="0"/>
                  <a:pt x="137160" y="0"/>
                </a:cubicBezTo>
                <a:cubicBezTo>
                  <a:pt x="212911" y="0"/>
                  <a:pt x="274320" y="61409"/>
                  <a:pt x="274320" y="137160"/>
                </a:cubicBezTo>
                <a:cubicBezTo>
                  <a:pt x="274320" y="212911"/>
                  <a:pt x="212911" y="274320"/>
                  <a:pt x="137160" y="274320"/>
                </a:cubicBezTo>
                <a:cubicBezTo>
                  <a:pt x="61409" y="274320"/>
                  <a:pt x="0" y="212911"/>
                  <a:pt x="0" y="137160"/>
                </a:cubicBezTo>
                <a:moveTo>
                  <a:pt x="164323" y="174182"/>
                </a:moveTo>
                <a:lnTo>
                  <a:pt x="87009" y="203919"/>
                </a:lnTo>
                <a:cubicBezTo>
                  <a:pt x="76615" y="207937"/>
                  <a:pt x="66380" y="197702"/>
                  <a:pt x="70399" y="187308"/>
                </a:cubicBezTo>
                <a:lnTo>
                  <a:pt x="100135" y="109994"/>
                </a:lnTo>
                <a:cubicBezTo>
                  <a:pt x="101904" y="105440"/>
                  <a:pt x="105440" y="101904"/>
                  <a:pt x="109994" y="100135"/>
                </a:cubicBezTo>
                <a:lnTo>
                  <a:pt x="187308" y="70399"/>
                </a:lnTo>
                <a:cubicBezTo>
                  <a:pt x="197702" y="66380"/>
                  <a:pt x="207937" y="76615"/>
                  <a:pt x="203919" y="87009"/>
                </a:cubicBezTo>
                <a:lnTo>
                  <a:pt x="174182" y="164323"/>
                </a:lnTo>
                <a:cubicBezTo>
                  <a:pt x="172468" y="168877"/>
                  <a:pt x="168877" y="172413"/>
                  <a:pt x="164323" y="174182"/>
                </a:cubicBezTo>
                <a:lnTo>
                  <a:pt x="164323" y="174182"/>
                </a:lnTo>
                <a:moveTo>
                  <a:pt x="154305" y="137160"/>
                </a:moveTo>
                <a:cubicBezTo>
                  <a:pt x="154305" y="127690"/>
                  <a:pt x="146630" y="120015"/>
                  <a:pt x="137160" y="120015"/>
                </a:cubicBezTo>
                <a:cubicBezTo>
                  <a:pt x="127690" y="120015"/>
                  <a:pt x="120015" y="127690"/>
                  <a:pt x="120015" y="137160"/>
                </a:cubicBezTo>
                <a:cubicBezTo>
                  <a:pt x="120015" y="146630"/>
                  <a:pt x="127690" y="154305"/>
                  <a:pt x="137160" y="154305"/>
                </a:cubicBezTo>
                <a:cubicBezTo>
                  <a:pt x="146630" y="154305"/>
                  <a:pt x="154305" y="146630"/>
                  <a:pt x="154305" y="137160"/>
                </a:cubicBezTo>
                <a:lnTo>
                  <a:pt x="154305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93775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includes market analysis, financial projections, marketing and sales strategies, and management and organization.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493775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Components of a Business Plan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4972049" y="1567834"/>
            <a:ext cx="205740" cy="274320"/>
          </a:xfrm>
          <a:custGeom>
            <a:avLst/>
            <a:gdLst/>
            <a:ahLst/>
            <a:cxnLst/>
            <a:rect l="l" t="t" r="r" b="b"/>
            <a:pathLst>
              <a:path w="205740" h="274320">
                <a:moveTo>
                  <a:pt x="180023" y="94298"/>
                </a:moveTo>
                <a:lnTo>
                  <a:pt x="180023" y="240030"/>
                </a:lnTo>
                <a:cubicBezTo>
                  <a:pt x="180023" y="244746"/>
                  <a:pt x="176165" y="248603"/>
                  <a:pt x="171449" y="248603"/>
                </a:cubicBezTo>
                <a:lnTo>
                  <a:pt x="34289" y="248603"/>
                </a:lnTo>
                <a:cubicBezTo>
                  <a:pt x="29573" y="248603"/>
                  <a:pt x="25715" y="244746"/>
                  <a:pt x="25715" y="240030"/>
                </a:cubicBezTo>
                <a:lnTo>
                  <a:pt x="25715" y="94298"/>
                </a:lnTo>
                <a:lnTo>
                  <a:pt x="180023" y="94298"/>
                </a:lnTo>
                <a:moveTo>
                  <a:pt x="180023" y="68580"/>
                </a:moveTo>
                <a:lnTo>
                  <a:pt x="25717" y="68580"/>
                </a:lnTo>
                <a:lnTo>
                  <a:pt x="25717" y="34290"/>
                </a:lnTo>
                <a:cubicBezTo>
                  <a:pt x="25717" y="29574"/>
                  <a:pt x="29575" y="25718"/>
                  <a:pt x="34291" y="25718"/>
                </a:cubicBezTo>
                <a:lnTo>
                  <a:pt x="171451" y="25718"/>
                </a:lnTo>
                <a:cubicBezTo>
                  <a:pt x="176167" y="25718"/>
                  <a:pt x="180025" y="29574"/>
                  <a:pt x="180025" y="34290"/>
                </a:cubicBezTo>
                <a:lnTo>
                  <a:pt x="180023" y="68580"/>
                </a:lnTo>
                <a:moveTo>
                  <a:pt x="205740" y="68580"/>
                </a:moveTo>
                <a:lnTo>
                  <a:pt x="205740" y="34290"/>
                </a:lnTo>
                <a:cubicBezTo>
                  <a:pt x="205740" y="15376"/>
                  <a:pt x="190363" y="0"/>
                  <a:pt x="171449" y="0"/>
                </a:cubicBezTo>
                <a:lnTo>
                  <a:pt x="34289" y="0"/>
                </a:lnTo>
                <a:cubicBezTo>
                  <a:pt x="15375" y="0"/>
                  <a:pt x="-2" y="15376"/>
                  <a:pt x="-2" y="34290"/>
                </a:cubicBezTo>
                <a:lnTo>
                  <a:pt x="-2" y="68580"/>
                </a:lnTo>
                <a:lnTo>
                  <a:pt x="-2" y="81440"/>
                </a:lnTo>
                <a:lnTo>
                  <a:pt x="-2" y="94300"/>
                </a:lnTo>
                <a:lnTo>
                  <a:pt x="-2" y="240033"/>
                </a:lnTo>
                <a:cubicBezTo>
                  <a:pt x="-2" y="258947"/>
                  <a:pt x="15375" y="274323"/>
                  <a:pt x="34289" y="274323"/>
                </a:cubicBezTo>
                <a:lnTo>
                  <a:pt x="171449" y="274323"/>
                </a:lnTo>
                <a:cubicBezTo>
                  <a:pt x="190363" y="274323"/>
                  <a:pt x="205740" y="258947"/>
                  <a:pt x="205740" y="240033"/>
                </a:cubicBezTo>
                <a:lnTo>
                  <a:pt x="205740" y="94300"/>
                </a:lnTo>
                <a:lnTo>
                  <a:pt x="205740" y="81443"/>
                </a:lnTo>
                <a:lnTo>
                  <a:pt x="205740" y="68580"/>
                </a:lnTo>
                <a:moveTo>
                  <a:pt x="42862" y="124303"/>
                </a:moveTo>
                <a:cubicBezTo>
                  <a:pt x="42862" y="131405"/>
                  <a:pt x="48618" y="137163"/>
                  <a:pt x="55721" y="137163"/>
                </a:cubicBezTo>
                <a:cubicBezTo>
                  <a:pt x="62823" y="137163"/>
                  <a:pt x="68579" y="131405"/>
                  <a:pt x="68579" y="124305"/>
                </a:cubicBezTo>
                <a:cubicBezTo>
                  <a:pt x="68579" y="117203"/>
                  <a:pt x="62823" y="111448"/>
                  <a:pt x="55721" y="111448"/>
                </a:cubicBezTo>
                <a:cubicBezTo>
                  <a:pt x="48618" y="111448"/>
                  <a:pt x="42862" y="117206"/>
                  <a:pt x="42862" y="124308"/>
                </a:cubicBezTo>
                <a:lnTo>
                  <a:pt x="42862" y="124303"/>
                </a:lnTo>
                <a:moveTo>
                  <a:pt x="55721" y="158593"/>
                </a:moveTo>
                <a:cubicBezTo>
                  <a:pt x="48618" y="158593"/>
                  <a:pt x="42862" y="164351"/>
                  <a:pt x="42862" y="171453"/>
                </a:cubicBezTo>
                <a:cubicBezTo>
                  <a:pt x="42862" y="178555"/>
                  <a:pt x="48618" y="184313"/>
                  <a:pt x="55721" y="184313"/>
                </a:cubicBezTo>
                <a:cubicBezTo>
                  <a:pt x="62823" y="184313"/>
                  <a:pt x="68579" y="178555"/>
                  <a:pt x="68579" y="171455"/>
                </a:cubicBezTo>
                <a:cubicBezTo>
                  <a:pt x="68579" y="164353"/>
                  <a:pt x="62823" y="158598"/>
                  <a:pt x="55721" y="158598"/>
                </a:cubicBezTo>
                <a:lnTo>
                  <a:pt x="55721" y="158593"/>
                </a:lnTo>
                <a:moveTo>
                  <a:pt x="42862" y="218600"/>
                </a:moveTo>
                <a:cubicBezTo>
                  <a:pt x="42862" y="225727"/>
                  <a:pt x="48594" y="231460"/>
                  <a:pt x="55721" y="231460"/>
                </a:cubicBezTo>
                <a:lnTo>
                  <a:pt x="102870" y="231460"/>
                </a:lnTo>
                <a:cubicBezTo>
                  <a:pt x="109997" y="231460"/>
                  <a:pt x="115729" y="225727"/>
                  <a:pt x="115729" y="218603"/>
                </a:cubicBezTo>
                <a:cubicBezTo>
                  <a:pt x="115729" y="211476"/>
                  <a:pt x="109997" y="205745"/>
                  <a:pt x="102870" y="205745"/>
                </a:cubicBezTo>
                <a:lnTo>
                  <a:pt x="55721" y="205745"/>
                </a:lnTo>
                <a:cubicBezTo>
                  <a:pt x="48594" y="205745"/>
                  <a:pt x="42862" y="211479"/>
                  <a:pt x="42862" y="218605"/>
                </a:cubicBezTo>
                <a:lnTo>
                  <a:pt x="42862" y="218600"/>
                </a:lnTo>
                <a:moveTo>
                  <a:pt x="102870" y="111443"/>
                </a:moveTo>
                <a:cubicBezTo>
                  <a:pt x="95768" y="111443"/>
                  <a:pt x="90011" y="117200"/>
                  <a:pt x="90011" y="124303"/>
                </a:cubicBezTo>
                <a:cubicBezTo>
                  <a:pt x="90011" y="131405"/>
                  <a:pt x="95768" y="137163"/>
                  <a:pt x="102870" y="137163"/>
                </a:cubicBezTo>
                <a:cubicBezTo>
                  <a:pt x="109972" y="137163"/>
                  <a:pt x="115729" y="131405"/>
                  <a:pt x="115729" y="124305"/>
                </a:cubicBezTo>
                <a:cubicBezTo>
                  <a:pt x="115729" y="117203"/>
                  <a:pt x="109972" y="111448"/>
                  <a:pt x="102870" y="111448"/>
                </a:cubicBezTo>
                <a:lnTo>
                  <a:pt x="102870" y="111443"/>
                </a:lnTo>
                <a:moveTo>
                  <a:pt x="90011" y="171450"/>
                </a:moveTo>
                <a:cubicBezTo>
                  <a:pt x="90011" y="178552"/>
                  <a:pt x="95768" y="184310"/>
                  <a:pt x="102870" y="184310"/>
                </a:cubicBezTo>
                <a:cubicBezTo>
                  <a:pt x="109972" y="184310"/>
                  <a:pt x="115729" y="178552"/>
                  <a:pt x="115729" y="171453"/>
                </a:cubicBezTo>
                <a:cubicBezTo>
                  <a:pt x="115729" y="164351"/>
                  <a:pt x="109972" y="158595"/>
                  <a:pt x="102870" y="158595"/>
                </a:cubicBezTo>
                <a:cubicBezTo>
                  <a:pt x="95768" y="158595"/>
                  <a:pt x="90011" y="164353"/>
                  <a:pt x="90011" y="171455"/>
                </a:cubicBezTo>
                <a:lnTo>
                  <a:pt x="90011" y="171450"/>
                </a:lnTo>
                <a:moveTo>
                  <a:pt x="150019" y="111443"/>
                </a:moveTo>
                <a:cubicBezTo>
                  <a:pt x="142917" y="111443"/>
                  <a:pt x="137161" y="117200"/>
                  <a:pt x="137161" y="124303"/>
                </a:cubicBezTo>
                <a:cubicBezTo>
                  <a:pt x="137161" y="131405"/>
                  <a:pt x="142917" y="137163"/>
                  <a:pt x="150019" y="137163"/>
                </a:cubicBezTo>
                <a:cubicBezTo>
                  <a:pt x="157122" y="137163"/>
                  <a:pt x="162878" y="131405"/>
                  <a:pt x="162878" y="124305"/>
                </a:cubicBezTo>
                <a:cubicBezTo>
                  <a:pt x="162878" y="117203"/>
                  <a:pt x="157122" y="111448"/>
                  <a:pt x="150019" y="111448"/>
                </a:cubicBezTo>
                <a:lnTo>
                  <a:pt x="150019" y="111443"/>
                </a:lnTo>
                <a:moveTo>
                  <a:pt x="137161" y="171450"/>
                </a:moveTo>
                <a:cubicBezTo>
                  <a:pt x="137161" y="178552"/>
                  <a:pt x="142917" y="184310"/>
                  <a:pt x="150019" y="184310"/>
                </a:cubicBezTo>
                <a:cubicBezTo>
                  <a:pt x="157122" y="184310"/>
                  <a:pt x="162878" y="178552"/>
                  <a:pt x="162878" y="171453"/>
                </a:cubicBezTo>
                <a:cubicBezTo>
                  <a:pt x="162878" y="164351"/>
                  <a:pt x="157122" y="158595"/>
                  <a:pt x="150019" y="158595"/>
                </a:cubicBezTo>
                <a:cubicBezTo>
                  <a:pt x="142917" y="158595"/>
                  <a:pt x="137161" y="164353"/>
                  <a:pt x="137161" y="171455"/>
                </a:cubicBezTo>
                <a:lnTo>
                  <a:pt x="137161" y="171450"/>
                </a:lnTo>
                <a:moveTo>
                  <a:pt x="150019" y="205740"/>
                </a:moveTo>
                <a:cubicBezTo>
                  <a:pt x="142917" y="205740"/>
                  <a:pt x="137161" y="211498"/>
                  <a:pt x="137161" y="218600"/>
                </a:cubicBezTo>
                <a:cubicBezTo>
                  <a:pt x="137161" y="225702"/>
                  <a:pt x="142917" y="231460"/>
                  <a:pt x="150019" y="231460"/>
                </a:cubicBezTo>
                <a:cubicBezTo>
                  <a:pt x="157122" y="231460"/>
                  <a:pt x="162878" y="225702"/>
                  <a:pt x="162878" y="218603"/>
                </a:cubicBezTo>
                <a:cubicBezTo>
                  <a:pt x="162878" y="211501"/>
                  <a:pt x="157122" y="205745"/>
                  <a:pt x="150019" y="205745"/>
                </a:cubicBezTo>
                <a:lnTo>
                  <a:pt x="150019" y="20574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7723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business plan is a written document that outlines a company's goals, objectives, and strategies for achieving them.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77723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of a Business Plan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811529" y="1567834"/>
            <a:ext cx="205740" cy="274320"/>
          </a:xfrm>
          <a:custGeom>
            <a:avLst/>
            <a:gdLst/>
            <a:ahLst/>
            <a:cxnLst/>
            <a:rect l="l" t="t" r="r" b="b"/>
            <a:pathLst>
              <a:path w="205740" h="274320">
                <a:moveTo>
                  <a:pt x="150019" y="34290"/>
                </a:moveTo>
                <a:lnTo>
                  <a:pt x="171451" y="34290"/>
                </a:lnTo>
                <a:cubicBezTo>
                  <a:pt x="190365" y="34290"/>
                  <a:pt x="205742" y="49666"/>
                  <a:pt x="205742" y="68580"/>
                </a:cubicBezTo>
                <a:lnTo>
                  <a:pt x="205742" y="240030"/>
                </a:lnTo>
                <a:cubicBezTo>
                  <a:pt x="205742" y="258944"/>
                  <a:pt x="190365" y="274320"/>
                  <a:pt x="171451" y="274320"/>
                </a:cubicBezTo>
                <a:lnTo>
                  <a:pt x="34291" y="274320"/>
                </a:lnTo>
                <a:cubicBezTo>
                  <a:pt x="15377" y="274320"/>
                  <a:pt x="0" y="258944"/>
                  <a:pt x="0" y="240030"/>
                </a:cubicBezTo>
                <a:lnTo>
                  <a:pt x="0" y="68580"/>
                </a:lnTo>
                <a:cubicBezTo>
                  <a:pt x="0" y="49666"/>
                  <a:pt x="15377" y="34290"/>
                  <a:pt x="34291" y="34290"/>
                </a:cubicBezTo>
                <a:lnTo>
                  <a:pt x="55723" y="34290"/>
                </a:lnTo>
                <a:lnTo>
                  <a:pt x="60866" y="34290"/>
                </a:lnTo>
                <a:cubicBezTo>
                  <a:pt x="64831" y="14734"/>
                  <a:pt x="82138" y="0"/>
                  <a:pt x="102872" y="0"/>
                </a:cubicBezTo>
                <a:cubicBezTo>
                  <a:pt x="123606" y="0"/>
                  <a:pt x="140913" y="14734"/>
                  <a:pt x="144878" y="34290"/>
                </a:cubicBezTo>
                <a:lnTo>
                  <a:pt x="150019" y="34290"/>
                </a:lnTo>
                <a:moveTo>
                  <a:pt x="34291" y="60008"/>
                </a:moveTo>
                <a:cubicBezTo>
                  <a:pt x="29575" y="60008"/>
                  <a:pt x="25718" y="63864"/>
                  <a:pt x="25718" y="68580"/>
                </a:cubicBezTo>
                <a:lnTo>
                  <a:pt x="25718" y="240030"/>
                </a:lnTo>
                <a:cubicBezTo>
                  <a:pt x="25718" y="244746"/>
                  <a:pt x="29575" y="248602"/>
                  <a:pt x="34291" y="248602"/>
                </a:cubicBezTo>
                <a:lnTo>
                  <a:pt x="171451" y="248602"/>
                </a:lnTo>
                <a:cubicBezTo>
                  <a:pt x="176167" y="248602"/>
                  <a:pt x="180025" y="244746"/>
                  <a:pt x="180025" y="240030"/>
                </a:cubicBezTo>
                <a:lnTo>
                  <a:pt x="180025" y="68580"/>
                </a:lnTo>
                <a:cubicBezTo>
                  <a:pt x="180025" y="63864"/>
                  <a:pt x="176167" y="60007"/>
                  <a:pt x="171451" y="60007"/>
                </a:cubicBezTo>
                <a:lnTo>
                  <a:pt x="162878" y="60007"/>
                </a:lnTo>
                <a:lnTo>
                  <a:pt x="162878" y="72868"/>
                </a:lnTo>
                <a:cubicBezTo>
                  <a:pt x="162878" y="79994"/>
                  <a:pt x="157146" y="85728"/>
                  <a:pt x="150019" y="85728"/>
                </a:cubicBezTo>
                <a:lnTo>
                  <a:pt x="102870" y="85728"/>
                </a:lnTo>
                <a:lnTo>
                  <a:pt x="55721" y="85728"/>
                </a:lnTo>
                <a:cubicBezTo>
                  <a:pt x="48594" y="85728"/>
                  <a:pt x="42862" y="79994"/>
                  <a:pt x="42862" y="72870"/>
                </a:cubicBezTo>
                <a:lnTo>
                  <a:pt x="42862" y="60013"/>
                </a:lnTo>
                <a:lnTo>
                  <a:pt x="34291" y="60008"/>
                </a:lnTo>
                <a:moveTo>
                  <a:pt x="102870" y="55723"/>
                </a:moveTo>
                <a:cubicBezTo>
                  <a:pt x="109972" y="55723"/>
                  <a:pt x="115729" y="49965"/>
                  <a:pt x="115729" y="42865"/>
                </a:cubicBezTo>
                <a:cubicBezTo>
                  <a:pt x="115729" y="35763"/>
                  <a:pt x="109972" y="30008"/>
                  <a:pt x="102870" y="30008"/>
                </a:cubicBezTo>
                <a:cubicBezTo>
                  <a:pt x="95768" y="30008"/>
                  <a:pt x="90011" y="35766"/>
                  <a:pt x="90011" y="42868"/>
                </a:cubicBezTo>
                <a:cubicBezTo>
                  <a:pt x="90011" y="49970"/>
                  <a:pt x="95768" y="55728"/>
                  <a:pt x="102870" y="55728"/>
                </a:cubicBezTo>
                <a:lnTo>
                  <a:pt x="102870" y="5572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-1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38200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Entrepreneurship Essentials: From Idea to Launch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54643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40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5" y="4226560"/>
                  <a:pt x="0" y="4200144"/>
                  <a:pt x="0" y="4167557"/>
                </a:cubicBezTo>
                <a:lnTo>
                  <a:pt x="0" y="59003"/>
                </a:lnTo>
                <a:cubicBezTo>
                  <a:pt x="0" y="26416"/>
                  <a:pt x="26415" y="0"/>
                  <a:pt x="58993" y="0"/>
                </a:cubicBezTo>
                <a:lnTo>
                  <a:pt x="2044127" y="0"/>
                </a:lnTo>
                <a:cubicBezTo>
                  <a:pt x="2076705" y="0"/>
                  <a:pt x="2103120" y="26416"/>
                  <a:pt x="2103120" y="59003"/>
                </a:cubicBezTo>
                <a:lnTo>
                  <a:pt x="2103120" y="4167557"/>
                </a:lnTo>
                <a:cubicBezTo>
                  <a:pt x="2103120" y="4200144"/>
                  <a:pt x="2076705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2785110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5" y="4226560"/>
                  <a:pt x="0" y="4200144"/>
                  <a:pt x="0" y="4167557"/>
                </a:cubicBezTo>
                <a:lnTo>
                  <a:pt x="0" y="59003"/>
                </a:lnTo>
                <a:cubicBezTo>
                  <a:pt x="0" y="26416"/>
                  <a:pt x="26415" y="0"/>
                  <a:pt x="58993" y="0"/>
                </a:cubicBezTo>
                <a:lnTo>
                  <a:pt x="2044127" y="0"/>
                </a:lnTo>
                <a:cubicBezTo>
                  <a:pt x="2076705" y="0"/>
                  <a:pt x="2103120" y="26416"/>
                  <a:pt x="2103120" y="59003"/>
                </a:cubicBezTo>
                <a:lnTo>
                  <a:pt x="2103120" y="4167557"/>
                </a:lnTo>
                <a:cubicBezTo>
                  <a:pt x="2103120" y="4200144"/>
                  <a:pt x="2076705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031313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5" y="4226560"/>
                  <a:pt x="0" y="4200144"/>
                  <a:pt x="0" y="4167557"/>
                </a:cubicBezTo>
                <a:lnTo>
                  <a:pt x="0" y="59003"/>
                </a:lnTo>
                <a:cubicBezTo>
                  <a:pt x="0" y="26416"/>
                  <a:pt x="26415" y="0"/>
                  <a:pt x="58993" y="0"/>
                </a:cubicBezTo>
                <a:lnTo>
                  <a:pt x="2044127" y="0"/>
                </a:lnTo>
                <a:cubicBezTo>
                  <a:pt x="2076705" y="0"/>
                  <a:pt x="2103120" y="26416"/>
                  <a:pt x="2103120" y="59003"/>
                </a:cubicBezTo>
                <a:lnTo>
                  <a:pt x="2103120" y="4167557"/>
                </a:lnTo>
                <a:cubicBezTo>
                  <a:pt x="2103120" y="4200144"/>
                  <a:pt x="2076705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277516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5" y="4226560"/>
                  <a:pt x="0" y="4200144"/>
                  <a:pt x="0" y="4167557"/>
                </a:cubicBezTo>
                <a:lnTo>
                  <a:pt x="0" y="59003"/>
                </a:lnTo>
                <a:cubicBezTo>
                  <a:pt x="0" y="26416"/>
                  <a:pt x="26415" y="0"/>
                  <a:pt x="58993" y="0"/>
                </a:cubicBezTo>
                <a:lnTo>
                  <a:pt x="2044127" y="0"/>
                </a:lnTo>
                <a:cubicBezTo>
                  <a:pt x="2076705" y="0"/>
                  <a:pt x="2103120" y="26416"/>
                  <a:pt x="2103120" y="59003"/>
                </a:cubicBezTo>
                <a:lnTo>
                  <a:pt x="2103120" y="4167557"/>
                </a:lnTo>
                <a:cubicBezTo>
                  <a:pt x="2103120" y="4200144"/>
                  <a:pt x="2076705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9523719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5" y="4226560"/>
                  <a:pt x="0" y="4200144"/>
                  <a:pt x="0" y="4167557"/>
                </a:cubicBezTo>
                <a:lnTo>
                  <a:pt x="0" y="59003"/>
                </a:lnTo>
                <a:cubicBezTo>
                  <a:pt x="0" y="26416"/>
                  <a:pt x="26415" y="0"/>
                  <a:pt x="58993" y="0"/>
                </a:cubicBezTo>
                <a:lnTo>
                  <a:pt x="2044127" y="0"/>
                </a:lnTo>
                <a:cubicBezTo>
                  <a:pt x="2076705" y="0"/>
                  <a:pt x="2103120" y="26416"/>
                  <a:pt x="2103120" y="59003"/>
                </a:cubicBezTo>
                <a:lnTo>
                  <a:pt x="2103120" y="4167557"/>
                </a:lnTo>
                <a:cubicBezTo>
                  <a:pt x="2103120" y="4200144"/>
                  <a:pt x="2076705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Components of a Business Plan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2968198" y="1739194"/>
            <a:ext cx="240030" cy="320040"/>
          </a:xfrm>
          <a:custGeom>
            <a:avLst/>
            <a:gdLst/>
            <a:ahLst/>
            <a:cxnLst/>
            <a:rect l="l" t="t" r="r" b="b"/>
            <a:pathLst>
              <a:path w="240030" h="320040">
                <a:moveTo>
                  <a:pt x="40006" y="30004"/>
                </a:moveTo>
                <a:cubicBezTo>
                  <a:pt x="34504" y="30004"/>
                  <a:pt x="30004" y="34504"/>
                  <a:pt x="30004" y="40005"/>
                </a:cubicBezTo>
                <a:lnTo>
                  <a:pt x="30004" y="280035"/>
                </a:lnTo>
                <a:cubicBezTo>
                  <a:pt x="30004" y="285536"/>
                  <a:pt x="34504" y="290036"/>
                  <a:pt x="40006" y="290036"/>
                </a:cubicBezTo>
                <a:lnTo>
                  <a:pt x="90011" y="290036"/>
                </a:lnTo>
                <a:lnTo>
                  <a:pt x="90011" y="250031"/>
                </a:lnTo>
                <a:cubicBezTo>
                  <a:pt x="90011" y="233466"/>
                  <a:pt x="103451" y="220028"/>
                  <a:pt x="120015" y="220028"/>
                </a:cubicBezTo>
                <a:cubicBezTo>
                  <a:pt x="136579" y="220028"/>
                  <a:pt x="150019" y="233466"/>
                  <a:pt x="150019" y="250031"/>
                </a:cubicBezTo>
                <a:lnTo>
                  <a:pt x="150019" y="290036"/>
                </a:lnTo>
                <a:lnTo>
                  <a:pt x="200024" y="290036"/>
                </a:lnTo>
                <a:cubicBezTo>
                  <a:pt x="205526" y="290036"/>
                  <a:pt x="210026" y="285536"/>
                  <a:pt x="210026" y="280035"/>
                </a:cubicBezTo>
                <a:lnTo>
                  <a:pt x="210026" y="40005"/>
                </a:lnTo>
                <a:cubicBezTo>
                  <a:pt x="210026" y="34504"/>
                  <a:pt x="205526" y="30004"/>
                  <a:pt x="200024" y="30004"/>
                </a:cubicBezTo>
                <a:lnTo>
                  <a:pt x="40006" y="30004"/>
                </a:lnTo>
                <a:moveTo>
                  <a:pt x="0" y="40005"/>
                </a:moveTo>
                <a:cubicBezTo>
                  <a:pt x="0" y="17938"/>
                  <a:pt x="17940" y="0"/>
                  <a:pt x="40006" y="0"/>
                </a:cubicBezTo>
                <a:lnTo>
                  <a:pt x="200027" y="0"/>
                </a:lnTo>
                <a:cubicBezTo>
                  <a:pt x="222093" y="0"/>
                  <a:pt x="240032" y="17938"/>
                  <a:pt x="240032" y="40005"/>
                </a:cubicBezTo>
                <a:lnTo>
                  <a:pt x="240032" y="280035"/>
                </a:lnTo>
                <a:cubicBezTo>
                  <a:pt x="240032" y="302102"/>
                  <a:pt x="222092" y="320040"/>
                  <a:pt x="200027" y="320040"/>
                </a:cubicBezTo>
                <a:lnTo>
                  <a:pt x="40006" y="320040"/>
                </a:lnTo>
                <a:cubicBezTo>
                  <a:pt x="17940" y="320040"/>
                  <a:pt x="0" y="302102"/>
                  <a:pt x="0" y="280035"/>
                </a:cubicBezTo>
                <a:lnTo>
                  <a:pt x="0" y="40005"/>
                </a:lnTo>
                <a:moveTo>
                  <a:pt x="55008" y="65010"/>
                </a:moveTo>
                <a:cubicBezTo>
                  <a:pt x="55008" y="59508"/>
                  <a:pt x="59508" y="55008"/>
                  <a:pt x="65010" y="55008"/>
                </a:cubicBezTo>
                <a:lnTo>
                  <a:pt x="95013" y="55008"/>
                </a:lnTo>
                <a:cubicBezTo>
                  <a:pt x="100515" y="55008"/>
                  <a:pt x="105015" y="59508"/>
                  <a:pt x="105015" y="65010"/>
                </a:cubicBezTo>
                <a:lnTo>
                  <a:pt x="105015" y="95013"/>
                </a:lnTo>
                <a:cubicBezTo>
                  <a:pt x="105015" y="100515"/>
                  <a:pt x="100515" y="105015"/>
                  <a:pt x="95013" y="105015"/>
                </a:cubicBezTo>
                <a:lnTo>
                  <a:pt x="65010" y="105015"/>
                </a:lnTo>
                <a:cubicBezTo>
                  <a:pt x="59508" y="105015"/>
                  <a:pt x="55008" y="100515"/>
                  <a:pt x="55008" y="95013"/>
                </a:cubicBezTo>
                <a:lnTo>
                  <a:pt x="55008" y="65010"/>
                </a:lnTo>
                <a:moveTo>
                  <a:pt x="145019" y="55008"/>
                </a:moveTo>
                <a:lnTo>
                  <a:pt x="175023" y="55008"/>
                </a:lnTo>
                <a:cubicBezTo>
                  <a:pt x="180524" y="55008"/>
                  <a:pt x="185025" y="59508"/>
                  <a:pt x="185025" y="65010"/>
                </a:cubicBezTo>
                <a:lnTo>
                  <a:pt x="185025" y="95013"/>
                </a:lnTo>
                <a:cubicBezTo>
                  <a:pt x="185025" y="100515"/>
                  <a:pt x="180524" y="105015"/>
                  <a:pt x="175023" y="105015"/>
                </a:cubicBezTo>
                <a:lnTo>
                  <a:pt x="145019" y="105015"/>
                </a:lnTo>
                <a:cubicBezTo>
                  <a:pt x="139517" y="105015"/>
                  <a:pt x="135017" y="100515"/>
                  <a:pt x="135017" y="95013"/>
                </a:cubicBezTo>
                <a:lnTo>
                  <a:pt x="135017" y="65010"/>
                </a:lnTo>
                <a:cubicBezTo>
                  <a:pt x="135017" y="59508"/>
                  <a:pt x="139517" y="55008"/>
                  <a:pt x="145019" y="55008"/>
                </a:cubicBezTo>
                <a:moveTo>
                  <a:pt x="55008" y="145020"/>
                </a:moveTo>
                <a:cubicBezTo>
                  <a:pt x="55008" y="139518"/>
                  <a:pt x="59508" y="135018"/>
                  <a:pt x="65010" y="135018"/>
                </a:cubicBezTo>
                <a:lnTo>
                  <a:pt x="95013" y="135018"/>
                </a:lnTo>
                <a:cubicBezTo>
                  <a:pt x="100515" y="135018"/>
                  <a:pt x="105015" y="139518"/>
                  <a:pt x="105015" y="145020"/>
                </a:cubicBezTo>
                <a:lnTo>
                  <a:pt x="105015" y="175023"/>
                </a:lnTo>
                <a:cubicBezTo>
                  <a:pt x="105015" y="180525"/>
                  <a:pt x="100515" y="185025"/>
                  <a:pt x="95013" y="185025"/>
                </a:cubicBezTo>
                <a:lnTo>
                  <a:pt x="65010" y="185025"/>
                </a:lnTo>
                <a:cubicBezTo>
                  <a:pt x="59508" y="185025"/>
                  <a:pt x="55008" y="180525"/>
                  <a:pt x="55008" y="175023"/>
                </a:cubicBezTo>
                <a:lnTo>
                  <a:pt x="55008" y="145020"/>
                </a:lnTo>
                <a:moveTo>
                  <a:pt x="145019" y="135018"/>
                </a:moveTo>
                <a:lnTo>
                  <a:pt x="175023" y="135018"/>
                </a:lnTo>
                <a:cubicBezTo>
                  <a:pt x="180524" y="135018"/>
                  <a:pt x="185025" y="139518"/>
                  <a:pt x="185025" y="145020"/>
                </a:cubicBezTo>
                <a:lnTo>
                  <a:pt x="185025" y="175023"/>
                </a:lnTo>
                <a:cubicBezTo>
                  <a:pt x="185025" y="180525"/>
                  <a:pt x="180524" y="185025"/>
                  <a:pt x="175023" y="185025"/>
                </a:cubicBezTo>
                <a:lnTo>
                  <a:pt x="145019" y="185025"/>
                </a:lnTo>
                <a:cubicBezTo>
                  <a:pt x="139517" y="185025"/>
                  <a:pt x="135017" y="180525"/>
                  <a:pt x="135017" y="175023"/>
                </a:cubicBezTo>
                <a:lnTo>
                  <a:pt x="135017" y="145020"/>
                </a:lnTo>
                <a:cubicBezTo>
                  <a:pt x="135017" y="139518"/>
                  <a:pt x="139517" y="135018"/>
                  <a:pt x="145019" y="135018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174396" y="1739237"/>
            <a:ext cx="320040" cy="319954"/>
          </a:xfrm>
          <a:custGeom>
            <a:avLst/>
            <a:gdLst/>
            <a:ahLst/>
            <a:cxnLst/>
            <a:rect l="l" t="t" r="r" b="b"/>
            <a:pathLst>
              <a:path w="320040" h="319954">
                <a:moveTo>
                  <a:pt x="230006" y="130004"/>
                </a:moveTo>
                <a:cubicBezTo>
                  <a:pt x="230006" y="74773"/>
                  <a:pt x="185233" y="30002"/>
                  <a:pt x="130003" y="30002"/>
                </a:cubicBezTo>
                <a:cubicBezTo>
                  <a:pt x="74774" y="30002"/>
                  <a:pt x="30001" y="74773"/>
                  <a:pt x="30001" y="130004"/>
                </a:cubicBezTo>
                <a:cubicBezTo>
                  <a:pt x="30001" y="185234"/>
                  <a:pt x="74774" y="230005"/>
                  <a:pt x="130003" y="230005"/>
                </a:cubicBezTo>
                <a:cubicBezTo>
                  <a:pt x="185233" y="230005"/>
                  <a:pt x="230006" y="185234"/>
                  <a:pt x="230006" y="130004"/>
                </a:cubicBezTo>
                <a:lnTo>
                  <a:pt x="230006" y="130004"/>
                </a:lnTo>
                <a:moveTo>
                  <a:pt x="210692" y="231944"/>
                </a:moveTo>
                <a:cubicBezTo>
                  <a:pt x="188568" y="249507"/>
                  <a:pt x="160503" y="260007"/>
                  <a:pt x="130003" y="260007"/>
                </a:cubicBezTo>
                <a:cubicBezTo>
                  <a:pt x="58190" y="260007"/>
                  <a:pt x="0" y="201817"/>
                  <a:pt x="0" y="130004"/>
                </a:cubicBezTo>
                <a:cubicBezTo>
                  <a:pt x="0" y="58190"/>
                  <a:pt x="58190" y="0"/>
                  <a:pt x="130003" y="0"/>
                </a:cubicBezTo>
                <a:cubicBezTo>
                  <a:pt x="201817" y="0"/>
                  <a:pt x="260007" y="58190"/>
                  <a:pt x="260007" y="130004"/>
                </a:cubicBezTo>
                <a:cubicBezTo>
                  <a:pt x="260007" y="160505"/>
                  <a:pt x="249506" y="188568"/>
                  <a:pt x="231943" y="210693"/>
                </a:cubicBezTo>
                <a:lnTo>
                  <a:pt x="315633" y="294383"/>
                </a:lnTo>
                <a:cubicBezTo>
                  <a:pt x="321509" y="300258"/>
                  <a:pt x="321509" y="309760"/>
                  <a:pt x="315633" y="315571"/>
                </a:cubicBezTo>
                <a:cubicBezTo>
                  <a:pt x="309757" y="321384"/>
                  <a:pt x="300258" y="321445"/>
                  <a:pt x="294447" y="315571"/>
                </a:cubicBezTo>
                <a:lnTo>
                  <a:pt x="210692" y="231944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460604" y="1739194"/>
            <a:ext cx="240030" cy="320040"/>
          </a:xfrm>
          <a:custGeom>
            <a:avLst/>
            <a:gdLst/>
            <a:ahLst/>
            <a:cxnLst/>
            <a:rect l="l" t="t" r="r" b="b"/>
            <a:pathLst>
              <a:path w="240030" h="320040">
                <a:moveTo>
                  <a:pt x="210026" y="110014"/>
                </a:moveTo>
                <a:lnTo>
                  <a:pt x="210026" y="280035"/>
                </a:lnTo>
                <a:cubicBezTo>
                  <a:pt x="210026" y="285536"/>
                  <a:pt x="205526" y="290036"/>
                  <a:pt x="200024" y="290036"/>
                </a:cubicBezTo>
                <a:lnTo>
                  <a:pt x="40003" y="290036"/>
                </a:lnTo>
                <a:cubicBezTo>
                  <a:pt x="34502" y="290036"/>
                  <a:pt x="30001" y="285536"/>
                  <a:pt x="30001" y="280035"/>
                </a:cubicBezTo>
                <a:lnTo>
                  <a:pt x="30001" y="110014"/>
                </a:lnTo>
                <a:lnTo>
                  <a:pt x="210026" y="110014"/>
                </a:lnTo>
                <a:moveTo>
                  <a:pt x="210026" y="80010"/>
                </a:moveTo>
                <a:lnTo>
                  <a:pt x="30004" y="80010"/>
                </a:lnTo>
                <a:lnTo>
                  <a:pt x="30004" y="40005"/>
                </a:lnTo>
                <a:cubicBezTo>
                  <a:pt x="30004" y="34504"/>
                  <a:pt x="34504" y="30004"/>
                  <a:pt x="40006" y="30004"/>
                </a:cubicBezTo>
                <a:lnTo>
                  <a:pt x="200027" y="30004"/>
                </a:lnTo>
                <a:cubicBezTo>
                  <a:pt x="205528" y="30004"/>
                  <a:pt x="210029" y="34504"/>
                  <a:pt x="210029" y="40005"/>
                </a:cubicBezTo>
                <a:lnTo>
                  <a:pt x="210026" y="80010"/>
                </a:lnTo>
                <a:moveTo>
                  <a:pt x="240030" y="80010"/>
                </a:moveTo>
                <a:lnTo>
                  <a:pt x="240030" y="40005"/>
                </a:lnTo>
                <a:cubicBezTo>
                  <a:pt x="240030" y="17938"/>
                  <a:pt x="222090" y="0"/>
                  <a:pt x="200024" y="0"/>
                </a:cubicBezTo>
                <a:lnTo>
                  <a:pt x="40003" y="0"/>
                </a:lnTo>
                <a:cubicBezTo>
                  <a:pt x="17937" y="0"/>
                  <a:pt x="-2" y="17938"/>
                  <a:pt x="-2" y="40005"/>
                </a:cubicBezTo>
                <a:lnTo>
                  <a:pt x="-2" y="80010"/>
                </a:lnTo>
                <a:lnTo>
                  <a:pt x="-2" y="95013"/>
                </a:lnTo>
                <a:lnTo>
                  <a:pt x="-2" y="110017"/>
                </a:lnTo>
                <a:lnTo>
                  <a:pt x="-2" y="280038"/>
                </a:lnTo>
                <a:cubicBezTo>
                  <a:pt x="-2" y="302105"/>
                  <a:pt x="17938" y="320043"/>
                  <a:pt x="40003" y="320043"/>
                </a:cubicBezTo>
                <a:lnTo>
                  <a:pt x="200024" y="320043"/>
                </a:lnTo>
                <a:cubicBezTo>
                  <a:pt x="222090" y="320043"/>
                  <a:pt x="240030" y="302105"/>
                  <a:pt x="240030" y="280038"/>
                </a:cubicBezTo>
                <a:lnTo>
                  <a:pt x="240030" y="110017"/>
                </a:lnTo>
                <a:lnTo>
                  <a:pt x="240030" y="95017"/>
                </a:lnTo>
                <a:lnTo>
                  <a:pt x="240030" y="80010"/>
                </a:lnTo>
                <a:moveTo>
                  <a:pt x="50005" y="145020"/>
                </a:moveTo>
                <a:cubicBezTo>
                  <a:pt x="50005" y="153306"/>
                  <a:pt x="56722" y="160023"/>
                  <a:pt x="65007" y="160023"/>
                </a:cubicBezTo>
                <a:cubicBezTo>
                  <a:pt x="73293" y="160023"/>
                  <a:pt x="80009" y="153306"/>
                  <a:pt x="80009" y="145023"/>
                </a:cubicBezTo>
                <a:cubicBezTo>
                  <a:pt x="80009" y="136737"/>
                  <a:pt x="73293" y="130023"/>
                  <a:pt x="65007" y="130023"/>
                </a:cubicBezTo>
                <a:cubicBezTo>
                  <a:pt x="56722" y="130023"/>
                  <a:pt x="50005" y="136740"/>
                  <a:pt x="50005" y="145026"/>
                </a:cubicBezTo>
                <a:lnTo>
                  <a:pt x="50005" y="145020"/>
                </a:lnTo>
                <a:moveTo>
                  <a:pt x="65007" y="185025"/>
                </a:moveTo>
                <a:cubicBezTo>
                  <a:pt x="56722" y="185025"/>
                  <a:pt x="50005" y="191742"/>
                  <a:pt x="50005" y="200028"/>
                </a:cubicBezTo>
                <a:cubicBezTo>
                  <a:pt x="50005" y="208314"/>
                  <a:pt x="56722" y="215032"/>
                  <a:pt x="65007" y="215032"/>
                </a:cubicBezTo>
                <a:cubicBezTo>
                  <a:pt x="73293" y="215032"/>
                  <a:pt x="80009" y="208314"/>
                  <a:pt x="80009" y="200031"/>
                </a:cubicBezTo>
                <a:cubicBezTo>
                  <a:pt x="80009" y="191746"/>
                  <a:pt x="73293" y="185031"/>
                  <a:pt x="65007" y="185031"/>
                </a:cubicBezTo>
                <a:lnTo>
                  <a:pt x="65007" y="185025"/>
                </a:lnTo>
                <a:moveTo>
                  <a:pt x="50005" y="255033"/>
                </a:moveTo>
                <a:cubicBezTo>
                  <a:pt x="50005" y="263348"/>
                  <a:pt x="56693" y="270037"/>
                  <a:pt x="65007" y="270037"/>
                </a:cubicBezTo>
                <a:lnTo>
                  <a:pt x="120015" y="270037"/>
                </a:lnTo>
                <a:cubicBezTo>
                  <a:pt x="128330" y="270037"/>
                  <a:pt x="135017" y="263348"/>
                  <a:pt x="135017" y="255037"/>
                </a:cubicBezTo>
                <a:cubicBezTo>
                  <a:pt x="135017" y="246722"/>
                  <a:pt x="128330" y="240036"/>
                  <a:pt x="120015" y="240036"/>
                </a:cubicBezTo>
                <a:lnTo>
                  <a:pt x="65007" y="240036"/>
                </a:lnTo>
                <a:cubicBezTo>
                  <a:pt x="56693" y="240036"/>
                  <a:pt x="50005" y="246725"/>
                  <a:pt x="50005" y="255040"/>
                </a:cubicBezTo>
                <a:lnTo>
                  <a:pt x="50005" y="255033"/>
                </a:lnTo>
                <a:moveTo>
                  <a:pt x="120015" y="130016"/>
                </a:moveTo>
                <a:cubicBezTo>
                  <a:pt x="111729" y="130016"/>
                  <a:pt x="105013" y="136734"/>
                  <a:pt x="105013" y="145020"/>
                </a:cubicBezTo>
                <a:cubicBezTo>
                  <a:pt x="105013" y="153306"/>
                  <a:pt x="111729" y="160023"/>
                  <a:pt x="120015" y="160023"/>
                </a:cubicBezTo>
                <a:cubicBezTo>
                  <a:pt x="128301" y="160023"/>
                  <a:pt x="135017" y="153306"/>
                  <a:pt x="135017" y="145023"/>
                </a:cubicBezTo>
                <a:cubicBezTo>
                  <a:pt x="135017" y="136737"/>
                  <a:pt x="128301" y="130023"/>
                  <a:pt x="120015" y="130023"/>
                </a:cubicBezTo>
                <a:lnTo>
                  <a:pt x="120015" y="130016"/>
                </a:lnTo>
                <a:moveTo>
                  <a:pt x="105013" y="200025"/>
                </a:moveTo>
                <a:cubicBezTo>
                  <a:pt x="105013" y="208311"/>
                  <a:pt x="111729" y="215028"/>
                  <a:pt x="120015" y="215028"/>
                </a:cubicBezTo>
                <a:cubicBezTo>
                  <a:pt x="128301" y="215028"/>
                  <a:pt x="135017" y="208311"/>
                  <a:pt x="135017" y="200028"/>
                </a:cubicBezTo>
                <a:cubicBezTo>
                  <a:pt x="135017" y="191742"/>
                  <a:pt x="128301" y="185028"/>
                  <a:pt x="120015" y="185028"/>
                </a:cubicBezTo>
                <a:cubicBezTo>
                  <a:pt x="111729" y="185028"/>
                  <a:pt x="105013" y="191746"/>
                  <a:pt x="105013" y="200031"/>
                </a:cubicBezTo>
                <a:lnTo>
                  <a:pt x="105013" y="200025"/>
                </a:lnTo>
                <a:moveTo>
                  <a:pt x="175023" y="130016"/>
                </a:moveTo>
                <a:cubicBezTo>
                  <a:pt x="166737" y="130016"/>
                  <a:pt x="160021" y="136734"/>
                  <a:pt x="160021" y="145020"/>
                </a:cubicBezTo>
                <a:cubicBezTo>
                  <a:pt x="160021" y="153306"/>
                  <a:pt x="166737" y="160023"/>
                  <a:pt x="175023" y="160023"/>
                </a:cubicBezTo>
                <a:cubicBezTo>
                  <a:pt x="183308" y="160023"/>
                  <a:pt x="190025" y="153306"/>
                  <a:pt x="190025" y="145023"/>
                </a:cubicBezTo>
                <a:cubicBezTo>
                  <a:pt x="190025" y="136737"/>
                  <a:pt x="183308" y="130023"/>
                  <a:pt x="175023" y="130023"/>
                </a:cubicBezTo>
                <a:lnTo>
                  <a:pt x="175023" y="130016"/>
                </a:lnTo>
                <a:moveTo>
                  <a:pt x="160021" y="200025"/>
                </a:moveTo>
                <a:cubicBezTo>
                  <a:pt x="160021" y="208311"/>
                  <a:pt x="166737" y="215028"/>
                  <a:pt x="175023" y="215028"/>
                </a:cubicBezTo>
                <a:cubicBezTo>
                  <a:pt x="183308" y="215028"/>
                  <a:pt x="190025" y="208311"/>
                  <a:pt x="190025" y="200028"/>
                </a:cubicBezTo>
                <a:cubicBezTo>
                  <a:pt x="190025" y="191742"/>
                  <a:pt x="183308" y="185028"/>
                  <a:pt x="175023" y="185028"/>
                </a:cubicBezTo>
                <a:cubicBezTo>
                  <a:pt x="166737" y="185028"/>
                  <a:pt x="160021" y="191746"/>
                  <a:pt x="160021" y="200031"/>
                </a:cubicBezTo>
                <a:lnTo>
                  <a:pt x="160021" y="200025"/>
                </a:lnTo>
                <a:moveTo>
                  <a:pt x="175023" y="240030"/>
                </a:moveTo>
                <a:cubicBezTo>
                  <a:pt x="166737" y="240030"/>
                  <a:pt x="160021" y="246748"/>
                  <a:pt x="160021" y="255033"/>
                </a:cubicBezTo>
                <a:cubicBezTo>
                  <a:pt x="160021" y="263319"/>
                  <a:pt x="166737" y="270037"/>
                  <a:pt x="175023" y="270037"/>
                </a:cubicBezTo>
                <a:cubicBezTo>
                  <a:pt x="183308" y="270037"/>
                  <a:pt x="190025" y="263319"/>
                  <a:pt x="190025" y="255037"/>
                </a:cubicBezTo>
                <a:cubicBezTo>
                  <a:pt x="190025" y="246751"/>
                  <a:pt x="183308" y="240036"/>
                  <a:pt x="175023" y="240036"/>
                </a:cubicBezTo>
                <a:lnTo>
                  <a:pt x="175023" y="24003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9666802" y="1774754"/>
            <a:ext cx="320040" cy="248920"/>
          </a:xfrm>
          <a:custGeom>
            <a:avLst/>
            <a:gdLst/>
            <a:ahLst/>
            <a:cxnLst/>
            <a:rect l="l" t="t" r="r" b="b"/>
            <a:pathLst>
              <a:path w="320040" h="248920">
                <a:moveTo>
                  <a:pt x="306704" y="0"/>
                </a:moveTo>
                <a:cubicBezTo>
                  <a:pt x="299314" y="0"/>
                  <a:pt x="293368" y="5944"/>
                  <a:pt x="293368" y="13335"/>
                </a:cubicBezTo>
                <a:lnTo>
                  <a:pt x="293368" y="16501"/>
                </a:lnTo>
                <a:lnTo>
                  <a:pt x="26669" y="89233"/>
                </a:lnTo>
                <a:lnTo>
                  <a:pt x="26669" y="84454"/>
                </a:lnTo>
                <a:cubicBezTo>
                  <a:pt x="26669" y="77063"/>
                  <a:pt x="20723" y="71119"/>
                  <a:pt x="13333" y="71119"/>
                </a:cubicBezTo>
                <a:cubicBezTo>
                  <a:pt x="5943" y="71119"/>
                  <a:pt x="-3" y="77063"/>
                  <a:pt x="-3" y="84454"/>
                </a:cubicBezTo>
                <a:lnTo>
                  <a:pt x="-3" y="96511"/>
                </a:lnTo>
                <a:lnTo>
                  <a:pt x="-3" y="106680"/>
                </a:lnTo>
                <a:lnTo>
                  <a:pt x="-3" y="142240"/>
                </a:lnTo>
                <a:lnTo>
                  <a:pt x="-3" y="152409"/>
                </a:lnTo>
                <a:lnTo>
                  <a:pt x="-3" y="164467"/>
                </a:lnTo>
                <a:cubicBezTo>
                  <a:pt x="-3" y="171857"/>
                  <a:pt x="5943" y="177801"/>
                  <a:pt x="13333" y="177801"/>
                </a:cubicBezTo>
                <a:cubicBezTo>
                  <a:pt x="20723" y="177801"/>
                  <a:pt x="26669" y="171857"/>
                  <a:pt x="26669" y="164467"/>
                </a:cubicBezTo>
                <a:lnTo>
                  <a:pt x="26669" y="159687"/>
                </a:lnTo>
                <a:lnTo>
                  <a:pt x="92012" y="177522"/>
                </a:lnTo>
                <a:cubicBezTo>
                  <a:pt x="90011" y="183190"/>
                  <a:pt x="88901" y="189247"/>
                  <a:pt x="88901" y="195579"/>
                </a:cubicBezTo>
                <a:cubicBezTo>
                  <a:pt x="88901" y="225026"/>
                  <a:pt x="112792" y="248920"/>
                  <a:pt x="142242" y="248920"/>
                </a:cubicBezTo>
                <a:cubicBezTo>
                  <a:pt x="168299" y="248920"/>
                  <a:pt x="190027" y="230251"/>
                  <a:pt x="194639" y="205526"/>
                </a:cubicBezTo>
                <a:lnTo>
                  <a:pt x="293374" y="232419"/>
                </a:lnTo>
                <a:lnTo>
                  <a:pt x="293374" y="235586"/>
                </a:lnTo>
                <a:cubicBezTo>
                  <a:pt x="293374" y="242976"/>
                  <a:pt x="299321" y="248920"/>
                  <a:pt x="306710" y="248920"/>
                </a:cubicBezTo>
                <a:cubicBezTo>
                  <a:pt x="314100" y="248920"/>
                  <a:pt x="320046" y="242976"/>
                  <a:pt x="320046" y="235586"/>
                </a:cubicBezTo>
                <a:lnTo>
                  <a:pt x="320046" y="222251"/>
                </a:lnTo>
                <a:lnTo>
                  <a:pt x="320046" y="26672"/>
                </a:lnTo>
                <a:lnTo>
                  <a:pt x="320046" y="13337"/>
                </a:lnTo>
                <a:cubicBezTo>
                  <a:pt x="320046" y="5947"/>
                  <a:pt x="314100" y="3"/>
                  <a:pt x="306710" y="3"/>
                </a:cubicBezTo>
                <a:lnTo>
                  <a:pt x="306704" y="0"/>
                </a:lnTo>
                <a:moveTo>
                  <a:pt x="293371" y="204804"/>
                </a:moveTo>
                <a:lnTo>
                  <a:pt x="26672" y="132072"/>
                </a:lnTo>
                <a:lnTo>
                  <a:pt x="26672" y="116903"/>
                </a:lnTo>
                <a:lnTo>
                  <a:pt x="293371" y="44116"/>
                </a:lnTo>
                <a:lnTo>
                  <a:pt x="293371" y="204804"/>
                </a:lnTo>
                <a:moveTo>
                  <a:pt x="115570" y="195579"/>
                </a:moveTo>
                <a:cubicBezTo>
                  <a:pt x="115570" y="191634"/>
                  <a:pt x="116402" y="187912"/>
                  <a:pt x="117960" y="184577"/>
                </a:cubicBezTo>
                <a:lnTo>
                  <a:pt x="168799" y="198412"/>
                </a:lnTo>
                <a:cubicBezTo>
                  <a:pt x="167355" y="211801"/>
                  <a:pt x="156020" y="222193"/>
                  <a:pt x="142296" y="222193"/>
                </a:cubicBezTo>
                <a:cubicBezTo>
                  <a:pt x="127571" y="222193"/>
                  <a:pt x="115627" y="210248"/>
                  <a:pt x="115627" y="195524"/>
                </a:cubicBezTo>
                <a:lnTo>
                  <a:pt x="115570" y="19557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2922270" y="2745440"/>
            <a:ext cx="18288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detailed description of the company, its mission, and its goals.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2922270" y="2281504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Company Description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5168473" y="2745440"/>
            <a:ext cx="18288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 analysis of the target market, competition, and industry trends.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5168473" y="2281504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Market Analysis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7414676" y="2745440"/>
            <a:ext cx="18288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Financial statements, including income statements, balance sheets, and cash flow statements.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7414676" y="2281504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Financial Projections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9660879" y="2745440"/>
            <a:ext cx="18288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plan for promoting and selling the product or service.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9660879" y="2281504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Marketing and Sales Strategy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712311" y="1739194"/>
            <a:ext cx="300038" cy="320040"/>
          </a:xfrm>
          <a:custGeom>
            <a:avLst/>
            <a:gdLst/>
            <a:ahLst/>
            <a:cxnLst/>
            <a:rect l="l" t="t" r="r" b="b"/>
            <a:pathLst>
              <a:path w="300038" h="320040">
                <a:moveTo>
                  <a:pt x="150019" y="30004"/>
                </a:moveTo>
                <a:lnTo>
                  <a:pt x="260034" y="30004"/>
                </a:lnTo>
                <a:cubicBezTo>
                  <a:pt x="265533" y="30004"/>
                  <a:pt x="270034" y="34504"/>
                  <a:pt x="270034" y="40005"/>
                </a:cubicBezTo>
                <a:lnTo>
                  <a:pt x="270034" y="280035"/>
                </a:lnTo>
                <a:cubicBezTo>
                  <a:pt x="270034" y="285536"/>
                  <a:pt x="265533" y="290036"/>
                  <a:pt x="260034" y="290036"/>
                </a:cubicBezTo>
                <a:lnTo>
                  <a:pt x="150019" y="290036"/>
                </a:lnTo>
                <a:lnTo>
                  <a:pt x="150019" y="30004"/>
                </a:lnTo>
                <a:moveTo>
                  <a:pt x="120015" y="30004"/>
                </a:moveTo>
                <a:lnTo>
                  <a:pt x="120015" y="290036"/>
                </a:lnTo>
                <a:lnTo>
                  <a:pt x="80011" y="290036"/>
                </a:lnTo>
                <a:cubicBezTo>
                  <a:pt x="74511" y="290036"/>
                  <a:pt x="70011" y="285536"/>
                  <a:pt x="70011" y="280035"/>
                </a:cubicBezTo>
                <a:lnTo>
                  <a:pt x="70011" y="260033"/>
                </a:lnTo>
                <a:lnTo>
                  <a:pt x="85013" y="260033"/>
                </a:lnTo>
                <a:cubicBezTo>
                  <a:pt x="93327" y="260033"/>
                  <a:pt x="100015" y="253344"/>
                  <a:pt x="100015" y="245032"/>
                </a:cubicBezTo>
                <a:cubicBezTo>
                  <a:pt x="100015" y="236718"/>
                  <a:pt x="93327" y="230032"/>
                  <a:pt x="85013" y="230032"/>
                </a:cubicBezTo>
                <a:lnTo>
                  <a:pt x="70011" y="230032"/>
                </a:lnTo>
                <a:lnTo>
                  <a:pt x="70011" y="175027"/>
                </a:lnTo>
                <a:lnTo>
                  <a:pt x="85013" y="175027"/>
                </a:lnTo>
                <a:cubicBezTo>
                  <a:pt x="93327" y="175027"/>
                  <a:pt x="100015" y="168338"/>
                  <a:pt x="100015" y="160026"/>
                </a:cubicBezTo>
                <a:cubicBezTo>
                  <a:pt x="100015" y="151712"/>
                  <a:pt x="93327" y="145026"/>
                  <a:pt x="85013" y="145026"/>
                </a:cubicBezTo>
                <a:lnTo>
                  <a:pt x="70011" y="145026"/>
                </a:lnTo>
                <a:lnTo>
                  <a:pt x="70011" y="90021"/>
                </a:lnTo>
                <a:lnTo>
                  <a:pt x="85013" y="90021"/>
                </a:lnTo>
                <a:cubicBezTo>
                  <a:pt x="93327" y="90021"/>
                  <a:pt x="100015" y="83332"/>
                  <a:pt x="100015" y="75021"/>
                </a:cubicBezTo>
                <a:cubicBezTo>
                  <a:pt x="100015" y="66706"/>
                  <a:pt x="93327" y="60020"/>
                  <a:pt x="85013" y="60020"/>
                </a:cubicBezTo>
                <a:lnTo>
                  <a:pt x="70011" y="60020"/>
                </a:lnTo>
                <a:lnTo>
                  <a:pt x="70011" y="40018"/>
                </a:lnTo>
                <a:cubicBezTo>
                  <a:pt x="70011" y="34517"/>
                  <a:pt x="74511" y="30017"/>
                  <a:pt x="80011" y="30017"/>
                </a:cubicBezTo>
                <a:lnTo>
                  <a:pt x="120015" y="30004"/>
                </a:lnTo>
                <a:moveTo>
                  <a:pt x="40004" y="260033"/>
                </a:moveTo>
                <a:lnTo>
                  <a:pt x="40004" y="280035"/>
                </a:lnTo>
                <a:cubicBezTo>
                  <a:pt x="40004" y="302102"/>
                  <a:pt x="57943" y="320040"/>
                  <a:pt x="80008" y="320040"/>
                </a:cubicBezTo>
                <a:lnTo>
                  <a:pt x="260031" y="320040"/>
                </a:lnTo>
                <a:cubicBezTo>
                  <a:pt x="282095" y="320040"/>
                  <a:pt x="300035" y="302102"/>
                  <a:pt x="300035" y="280035"/>
                </a:cubicBezTo>
                <a:lnTo>
                  <a:pt x="300035" y="40005"/>
                </a:lnTo>
                <a:cubicBezTo>
                  <a:pt x="300035" y="17938"/>
                  <a:pt x="282095" y="0"/>
                  <a:pt x="260031" y="0"/>
                </a:cubicBezTo>
                <a:lnTo>
                  <a:pt x="80008" y="0"/>
                </a:lnTo>
                <a:cubicBezTo>
                  <a:pt x="57943" y="0"/>
                  <a:pt x="40004" y="17938"/>
                  <a:pt x="40004" y="40005"/>
                </a:cubicBezTo>
                <a:lnTo>
                  <a:pt x="40004" y="60008"/>
                </a:lnTo>
                <a:lnTo>
                  <a:pt x="15002" y="60008"/>
                </a:lnTo>
                <a:cubicBezTo>
                  <a:pt x="6688" y="60008"/>
                  <a:pt x="0" y="66696"/>
                  <a:pt x="0" y="75011"/>
                </a:cubicBezTo>
                <a:cubicBezTo>
                  <a:pt x="0" y="83326"/>
                  <a:pt x="6688" y="90014"/>
                  <a:pt x="15002" y="90014"/>
                </a:cubicBezTo>
                <a:lnTo>
                  <a:pt x="40004" y="90014"/>
                </a:lnTo>
                <a:lnTo>
                  <a:pt x="40004" y="145023"/>
                </a:lnTo>
                <a:lnTo>
                  <a:pt x="15002" y="145023"/>
                </a:lnTo>
                <a:cubicBezTo>
                  <a:pt x="6688" y="145023"/>
                  <a:pt x="0" y="151712"/>
                  <a:pt x="0" y="160026"/>
                </a:cubicBezTo>
                <a:cubicBezTo>
                  <a:pt x="0" y="168341"/>
                  <a:pt x="6688" y="175030"/>
                  <a:pt x="15002" y="175030"/>
                </a:cubicBezTo>
                <a:lnTo>
                  <a:pt x="40004" y="175030"/>
                </a:lnTo>
                <a:lnTo>
                  <a:pt x="40004" y="230038"/>
                </a:lnTo>
                <a:lnTo>
                  <a:pt x="15002" y="230038"/>
                </a:lnTo>
                <a:cubicBezTo>
                  <a:pt x="6688" y="230038"/>
                  <a:pt x="0" y="236727"/>
                  <a:pt x="0" y="245042"/>
                </a:cubicBezTo>
                <a:cubicBezTo>
                  <a:pt x="0" y="253357"/>
                  <a:pt x="6688" y="260045"/>
                  <a:pt x="15002" y="260045"/>
                </a:cubicBezTo>
                <a:lnTo>
                  <a:pt x="40004" y="26003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685800" y="2745440"/>
            <a:ext cx="18288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brief overview of the business plan.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85800" y="2281504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Executive Summary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680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874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0068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Entrepreneurship Essentials: From Idea to Launch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Conducting Market Research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92049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is essential for developing a comprehensive business plan and making informed decisions.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92049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in Business Planning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9204960" y="1654265"/>
            <a:ext cx="365760" cy="320040"/>
          </a:xfrm>
          <a:custGeom>
            <a:avLst/>
            <a:gdLst/>
            <a:ahLst/>
            <a:cxnLst/>
            <a:rect l="l" t="t" r="r" b="b"/>
            <a:pathLst>
              <a:path w="365760" h="320040">
                <a:moveTo>
                  <a:pt x="17147" y="0"/>
                </a:moveTo>
                <a:cubicBezTo>
                  <a:pt x="26649" y="0"/>
                  <a:pt x="34294" y="7643"/>
                  <a:pt x="34294" y="17145"/>
                </a:cubicBezTo>
                <a:lnTo>
                  <a:pt x="34294" y="268603"/>
                </a:lnTo>
                <a:cubicBezTo>
                  <a:pt x="34294" y="278105"/>
                  <a:pt x="41938" y="285748"/>
                  <a:pt x="51440" y="285748"/>
                </a:cubicBezTo>
                <a:lnTo>
                  <a:pt x="348620" y="285748"/>
                </a:lnTo>
                <a:cubicBezTo>
                  <a:pt x="358123" y="285748"/>
                  <a:pt x="365767" y="293390"/>
                  <a:pt x="365767" y="302892"/>
                </a:cubicBezTo>
                <a:cubicBezTo>
                  <a:pt x="365767" y="312394"/>
                  <a:pt x="358123" y="320037"/>
                  <a:pt x="348624" y="320037"/>
                </a:cubicBezTo>
                <a:lnTo>
                  <a:pt x="51444" y="320037"/>
                </a:lnTo>
                <a:cubicBezTo>
                  <a:pt x="23014" y="320037"/>
                  <a:pt x="11" y="297032"/>
                  <a:pt x="11" y="268603"/>
                </a:cubicBezTo>
                <a:lnTo>
                  <a:pt x="11" y="17144"/>
                </a:lnTo>
                <a:cubicBezTo>
                  <a:pt x="11" y="7642"/>
                  <a:pt x="7655" y="0"/>
                  <a:pt x="17158" y="0"/>
                </a:cubicBezTo>
                <a:lnTo>
                  <a:pt x="17147" y="0"/>
                </a:lnTo>
              </a:path>
              <a:path w="365760" h="320040">
                <a:moveTo>
                  <a:pt x="120017" y="137160"/>
                </a:moveTo>
                <a:cubicBezTo>
                  <a:pt x="129519" y="137160"/>
                  <a:pt x="137164" y="144802"/>
                  <a:pt x="137164" y="154304"/>
                </a:cubicBezTo>
                <a:lnTo>
                  <a:pt x="137164" y="211454"/>
                </a:lnTo>
                <a:cubicBezTo>
                  <a:pt x="137164" y="220956"/>
                  <a:pt x="129519" y="228598"/>
                  <a:pt x="120020" y="228598"/>
                </a:cubicBezTo>
                <a:cubicBezTo>
                  <a:pt x="110518" y="228598"/>
                  <a:pt x="102877" y="220956"/>
                  <a:pt x="102877" y="211454"/>
                </a:cubicBezTo>
                <a:lnTo>
                  <a:pt x="102877" y="154304"/>
                </a:lnTo>
                <a:cubicBezTo>
                  <a:pt x="102877" y="144802"/>
                  <a:pt x="110522" y="137160"/>
                  <a:pt x="120024" y="137160"/>
                </a:cubicBezTo>
                <a:lnTo>
                  <a:pt x="120017" y="137160"/>
                </a:lnTo>
              </a:path>
              <a:path w="365760" h="320040">
                <a:moveTo>
                  <a:pt x="205740" y="85726"/>
                </a:moveTo>
                <a:lnTo>
                  <a:pt x="205740" y="211457"/>
                </a:lnTo>
                <a:cubicBezTo>
                  <a:pt x="205740" y="220959"/>
                  <a:pt x="198096" y="228601"/>
                  <a:pt x="188597" y="228601"/>
                </a:cubicBezTo>
                <a:cubicBezTo>
                  <a:pt x="179094" y="228601"/>
                  <a:pt x="171454" y="220959"/>
                  <a:pt x="171454" y="211457"/>
                </a:cubicBezTo>
                <a:lnTo>
                  <a:pt x="171454" y="85726"/>
                </a:lnTo>
                <a:cubicBezTo>
                  <a:pt x="171454" y="76224"/>
                  <a:pt x="179098" y="68581"/>
                  <a:pt x="188600" y="68581"/>
                </a:cubicBezTo>
                <a:cubicBezTo>
                  <a:pt x="198103" y="68581"/>
                  <a:pt x="205747" y="76224"/>
                  <a:pt x="205747" y="85726"/>
                </a:cubicBezTo>
                <a:lnTo>
                  <a:pt x="205740" y="85726"/>
                </a:lnTo>
              </a:path>
              <a:path w="365760" h="320040">
                <a:moveTo>
                  <a:pt x="257177" y="114299"/>
                </a:moveTo>
                <a:cubicBezTo>
                  <a:pt x="266679" y="114299"/>
                  <a:pt x="274324" y="121942"/>
                  <a:pt x="274324" y="131444"/>
                </a:cubicBezTo>
                <a:lnTo>
                  <a:pt x="274324" y="211454"/>
                </a:lnTo>
                <a:cubicBezTo>
                  <a:pt x="274324" y="220956"/>
                  <a:pt x="266679" y="228598"/>
                  <a:pt x="257180" y="228598"/>
                </a:cubicBezTo>
                <a:cubicBezTo>
                  <a:pt x="247678" y="228598"/>
                  <a:pt x="240037" y="220956"/>
                  <a:pt x="240037" y="211454"/>
                </a:cubicBezTo>
                <a:lnTo>
                  <a:pt x="240037" y="131444"/>
                </a:lnTo>
                <a:cubicBezTo>
                  <a:pt x="240037" y="121942"/>
                  <a:pt x="247682" y="114299"/>
                  <a:pt x="257184" y="114299"/>
                </a:cubicBezTo>
                <a:lnTo>
                  <a:pt x="257177" y="114299"/>
                </a:lnTo>
              </a:path>
              <a:path w="365760" h="320040">
                <a:moveTo>
                  <a:pt x="342900" y="40005"/>
                </a:moveTo>
                <a:lnTo>
                  <a:pt x="342900" y="211454"/>
                </a:lnTo>
                <a:cubicBezTo>
                  <a:pt x="342900" y="220956"/>
                  <a:pt x="335256" y="228598"/>
                  <a:pt x="325757" y="228598"/>
                </a:cubicBezTo>
                <a:cubicBezTo>
                  <a:pt x="316254" y="228598"/>
                  <a:pt x="308614" y="220956"/>
                  <a:pt x="308614" y="211454"/>
                </a:cubicBezTo>
                <a:lnTo>
                  <a:pt x="308614" y="40005"/>
                </a:lnTo>
                <a:cubicBezTo>
                  <a:pt x="308614" y="30503"/>
                  <a:pt x="316258" y="22860"/>
                  <a:pt x="325760" y="22860"/>
                </a:cubicBezTo>
                <a:cubicBezTo>
                  <a:pt x="335263" y="22860"/>
                  <a:pt x="342907" y="30503"/>
                  <a:pt x="342907" y="40005"/>
                </a:cubicBezTo>
                <a:lnTo>
                  <a:pt x="342900" y="4000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3855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Market research methods include surveys, focus groups, and online data analysis.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63855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Methods of Market Research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431280" y="1631405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00026" y="45720"/>
                </a:moveTo>
                <a:lnTo>
                  <a:pt x="228602" y="45720"/>
                </a:lnTo>
                <a:cubicBezTo>
                  <a:pt x="253820" y="45720"/>
                  <a:pt x="274323" y="66221"/>
                  <a:pt x="274323" y="91440"/>
                </a:cubicBezTo>
                <a:lnTo>
                  <a:pt x="274323" y="320040"/>
                </a:lnTo>
                <a:cubicBezTo>
                  <a:pt x="274323" y="345259"/>
                  <a:pt x="253820" y="365760"/>
                  <a:pt x="228602" y="365760"/>
                </a:cubicBezTo>
                <a:lnTo>
                  <a:pt x="45721" y="365760"/>
                </a:lnTo>
                <a:cubicBezTo>
                  <a:pt x="20503" y="365760"/>
                  <a:pt x="0" y="345259"/>
                  <a:pt x="0" y="320040"/>
                </a:cubicBezTo>
                <a:lnTo>
                  <a:pt x="0" y="91440"/>
                </a:lnTo>
                <a:cubicBezTo>
                  <a:pt x="0" y="66221"/>
                  <a:pt x="20503" y="45720"/>
                  <a:pt x="45721" y="45720"/>
                </a:cubicBezTo>
                <a:lnTo>
                  <a:pt x="74297" y="45720"/>
                </a:lnTo>
                <a:lnTo>
                  <a:pt x="81155" y="45720"/>
                </a:lnTo>
                <a:cubicBezTo>
                  <a:pt x="86441" y="19645"/>
                  <a:pt x="109517" y="0"/>
                  <a:pt x="137163" y="0"/>
                </a:cubicBezTo>
                <a:cubicBezTo>
                  <a:pt x="164809" y="0"/>
                  <a:pt x="187885" y="19645"/>
                  <a:pt x="193171" y="45720"/>
                </a:cubicBezTo>
                <a:lnTo>
                  <a:pt x="200026" y="45720"/>
                </a:lnTo>
                <a:moveTo>
                  <a:pt x="45721" y="80010"/>
                </a:moveTo>
                <a:cubicBezTo>
                  <a:pt x="39434" y="80010"/>
                  <a:pt x="34290" y="85153"/>
                  <a:pt x="34290" y="91440"/>
                </a:cubicBezTo>
                <a:lnTo>
                  <a:pt x="34290" y="320040"/>
                </a:lnTo>
                <a:cubicBezTo>
                  <a:pt x="34290" y="326327"/>
                  <a:pt x="39434" y="331470"/>
                  <a:pt x="45721" y="331470"/>
                </a:cubicBezTo>
                <a:lnTo>
                  <a:pt x="228602" y="331470"/>
                </a:lnTo>
                <a:cubicBezTo>
                  <a:pt x="234889" y="331470"/>
                  <a:pt x="240033" y="326327"/>
                  <a:pt x="240033" y="320040"/>
                </a:cubicBezTo>
                <a:lnTo>
                  <a:pt x="240033" y="91440"/>
                </a:lnTo>
                <a:cubicBezTo>
                  <a:pt x="240033" y="85153"/>
                  <a:pt x="234889" y="80010"/>
                  <a:pt x="228602" y="80010"/>
                </a:cubicBezTo>
                <a:lnTo>
                  <a:pt x="217171" y="80010"/>
                </a:lnTo>
                <a:lnTo>
                  <a:pt x="217171" y="97157"/>
                </a:lnTo>
                <a:cubicBezTo>
                  <a:pt x="217171" y="106659"/>
                  <a:pt x="209528" y="114304"/>
                  <a:pt x="200026" y="114304"/>
                </a:cubicBezTo>
                <a:lnTo>
                  <a:pt x="137160" y="114304"/>
                </a:lnTo>
                <a:lnTo>
                  <a:pt x="74294" y="114304"/>
                </a:lnTo>
                <a:cubicBezTo>
                  <a:pt x="64792" y="114304"/>
                  <a:pt x="57149" y="106659"/>
                  <a:pt x="57149" y="97160"/>
                </a:cubicBezTo>
                <a:lnTo>
                  <a:pt x="57149" y="80017"/>
                </a:lnTo>
                <a:lnTo>
                  <a:pt x="45721" y="80010"/>
                </a:lnTo>
                <a:moveTo>
                  <a:pt x="137160" y="74297"/>
                </a:moveTo>
                <a:cubicBezTo>
                  <a:pt x="146630" y="74297"/>
                  <a:pt x="154305" y="66619"/>
                  <a:pt x="154305" y="57154"/>
                </a:cubicBezTo>
                <a:cubicBezTo>
                  <a:pt x="154305" y="47684"/>
                  <a:pt x="146630" y="40010"/>
                  <a:pt x="137160" y="40010"/>
                </a:cubicBezTo>
                <a:cubicBezTo>
                  <a:pt x="127690" y="40010"/>
                  <a:pt x="120015" y="47688"/>
                  <a:pt x="120015" y="57157"/>
                </a:cubicBezTo>
                <a:cubicBezTo>
                  <a:pt x="120015" y="66627"/>
                  <a:pt x="127690" y="74304"/>
                  <a:pt x="137160" y="74304"/>
                </a:cubicBezTo>
                <a:lnTo>
                  <a:pt x="137160" y="7429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5661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helps entrepreneurs to understand their target audience, identify potential competitors, and develop effective marketing strategies.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35661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Benefits for Entrepreneurs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3566160" y="1649291"/>
            <a:ext cx="365760" cy="323263"/>
          </a:xfrm>
          <a:custGeom>
            <a:avLst/>
            <a:gdLst/>
            <a:ahLst/>
            <a:cxnLst/>
            <a:rect l="l" t="t" r="r" b="b"/>
            <a:pathLst>
              <a:path w="365760" h="323263">
                <a:moveTo>
                  <a:pt x="292392" y="144971"/>
                </a:moveTo>
                <a:lnTo>
                  <a:pt x="331499" y="122397"/>
                </a:lnTo>
                <a:lnTo>
                  <a:pt x="280626" y="34263"/>
                </a:lnTo>
                <a:lnTo>
                  <a:pt x="241519" y="56836"/>
                </a:lnTo>
                <a:lnTo>
                  <a:pt x="292392" y="144971"/>
                </a:lnTo>
                <a:moveTo>
                  <a:pt x="208896" y="60968"/>
                </a:moveTo>
                <a:cubicBezTo>
                  <a:pt x="204954" y="51683"/>
                  <a:pt x="208516" y="40683"/>
                  <a:pt x="217481" y="35469"/>
                </a:cubicBezTo>
                <a:lnTo>
                  <a:pt x="274203" y="2719"/>
                </a:lnTo>
                <a:cubicBezTo>
                  <a:pt x="283932" y="-2877"/>
                  <a:pt x="296397" y="430"/>
                  <a:pt x="301993" y="10160"/>
                </a:cubicBezTo>
                <a:lnTo>
                  <a:pt x="363039" y="115909"/>
                </a:lnTo>
                <a:cubicBezTo>
                  <a:pt x="368635" y="125640"/>
                  <a:pt x="365328" y="138101"/>
                  <a:pt x="355599" y="143697"/>
                </a:cubicBezTo>
                <a:lnTo>
                  <a:pt x="298877" y="176447"/>
                </a:lnTo>
                <a:cubicBezTo>
                  <a:pt x="289148" y="182043"/>
                  <a:pt x="276683" y="178736"/>
                  <a:pt x="271087" y="169006"/>
                </a:cubicBezTo>
                <a:lnTo>
                  <a:pt x="270768" y="168498"/>
                </a:lnTo>
                <a:lnTo>
                  <a:pt x="243680" y="183187"/>
                </a:lnTo>
                <a:cubicBezTo>
                  <a:pt x="244061" y="185731"/>
                  <a:pt x="244251" y="188337"/>
                  <a:pt x="244251" y="191010"/>
                </a:cubicBezTo>
                <a:cubicBezTo>
                  <a:pt x="244251" y="203792"/>
                  <a:pt x="239543" y="215491"/>
                  <a:pt x="231724" y="224393"/>
                </a:cubicBezTo>
                <a:lnTo>
                  <a:pt x="263453" y="302229"/>
                </a:lnTo>
                <a:cubicBezTo>
                  <a:pt x="266632" y="310052"/>
                  <a:pt x="262883" y="318954"/>
                  <a:pt x="255059" y="322132"/>
                </a:cubicBezTo>
                <a:cubicBezTo>
                  <a:pt x="247239" y="325313"/>
                  <a:pt x="238336" y="321560"/>
                  <a:pt x="235154" y="313737"/>
                </a:cubicBezTo>
                <a:lnTo>
                  <a:pt x="205268" y="240418"/>
                </a:lnTo>
                <a:cubicBezTo>
                  <a:pt x="201453" y="241371"/>
                  <a:pt x="197448" y="241817"/>
                  <a:pt x="193311" y="241817"/>
                </a:cubicBezTo>
                <a:cubicBezTo>
                  <a:pt x="189178" y="241817"/>
                  <a:pt x="185173" y="241310"/>
                  <a:pt x="181355" y="240418"/>
                </a:cubicBezTo>
                <a:lnTo>
                  <a:pt x="151468" y="313737"/>
                </a:lnTo>
                <a:cubicBezTo>
                  <a:pt x="148290" y="321560"/>
                  <a:pt x="139387" y="325310"/>
                  <a:pt x="131564" y="322132"/>
                </a:cubicBezTo>
                <a:cubicBezTo>
                  <a:pt x="123744" y="318951"/>
                  <a:pt x="119991" y="310049"/>
                  <a:pt x="123170" y="302229"/>
                </a:cubicBezTo>
                <a:lnTo>
                  <a:pt x="151340" y="233044"/>
                </a:lnTo>
                <a:lnTo>
                  <a:pt x="95127" y="263440"/>
                </a:lnTo>
                <a:cubicBezTo>
                  <a:pt x="85460" y="268655"/>
                  <a:pt x="73316" y="265283"/>
                  <a:pt x="67848" y="255747"/>
                </a:cubicBezTo>
                <a:lnTo>
                  <a:pt x="67402" y="254919"/>
                </a:lnTo>
                <a:lnTo>
                  <a:pt x="39297" y="271134"/>
                </a:lnTo>
                <a:cubicBezTo>
                  <a:pt x="31986" y="275330"/>
                  <a:pt x="22637" y="272851"/>
                  <a:pt x="18438" y="265539"/>
                </a:cubicBezTo>
                <a:lnTo>
                  <a:pt x="2030" y="236988"/>
                </a:lnTo>
                <a:cubicBezTo>
                  <a:pt x="-2165" y="229676"/>
                  <a:pt x="314" y="220327"/>
                  <a:pt x="7626" y="216131"/>
                </a:cubicBezTo>
                <a:lnTo>
                  <a:pt x="35669" y="199916"/>
                </a:lnTo>
                <a:lnTo>
                  <a:pt x="33127" y="195655"/>
                </a:lnTo>
                <a:cubicBezTo>
                  <a:pt x="27659" y="186181"/>
                  <a:pt x="30647" y="174162"/>
                  <a:pt x="39868" y="168311"/>
                </a:cubicBezTo>
                <a:lnTo>
                  <a:pt x="208896" y="60968"/>
                </a:lnTo>
                <a:moveTo>
                  <a:pt x="255509" y="142045"/>
                </a:moveTo>
                <a:lnTo>
                  <a:pt x="224032" y="87549"/>
                </a:lnTo>
                <a:lnTo>
                  <a:pt x="64484" y="188847"/>
                </a:lnTo>
                <a:lnTo>
                  <a:pt x="89348" y="231896"/>
                </a:lnTo>
                <a:lnTo>
                  <a:pt x="143780" y="202453"/>
                </a:lnTo>
                <a:cubicBezTo>
                  <a:pt x="142954" y="198765"/>
                  <a:pt x="142508" y="194886"/>
                  <a:pt x="142508" y="190945"/>
                </a:cubicBezTo>
                <a:cubicBezTo>
                  <a:pt x="142508" y="162837"/>
                  <a:pt x="165272" y="140073"/>
                  <a:pt x="193381" y="140073"/>
                </a:cubicBezTo>
                <a:cubicBezTo>
                  <a:pt x="207818" y="140073"/>
                  <a:pt x="220853" y="146115"/>
                  <a:pt x="230136" y="155781"/>
                </a:cubicBezTo>
                <a:lnTo>
                  <a:pt x="255509" y="142045"/>
                </a:lnTo>
                <a:moveTo>
                  <a:pt x="193381" y="211295"/>
                </a:moveTo>
                <a:cubicBezTo>
                  <a:pt x="204621" y="211295"/>
                  <a:pt x="213728" y="202185"/>
                  <a:pt x="213728" y="190945"/>
                </a:cubicBezTo>
                <a:cubicBezTo>
                  <a:pt x="213728" y="179705"/>
                  <a:pt x="204617" y="170596"/>
                  <a:pt x="193381" y="170596"/>
                </a:cubicBezTo>
                <a:cubicBezTo>
                  <a:pt x="182141" y="170596"/>
                  <a:pt x="173034" y="179705"/>
                  <a:pt x="173034" y="190945"/>
                </a:cubicBezTo>
                <a:cubicBezTo>
                  <a:pt x="173034" y="202185"/>
                  <a:pt x="182145" y="211295"/>
                  <a:pt x="193381" y="211295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467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Market research is the process of gathering and analyzing data about the target market.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7467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Market Research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746760" y="1624943"/>
            <a:ext cx="365760" cy="365662"/>
          </a:xfrm>
          <a:custGeom>
            <a:avLst/>
            <a:gdLst/>
            <a:ahLst/>
            <a:cxnLst/>
            <a:rect l="l" t="t" r="r" b="b"/>
            <a:pathLst>
              <a:path w="365760" h="365662">
                <a:moveTo>
                  <a:pt x="262864" y="148576"/>
                </a:moveTo>
                <a:cubicBezTo>
                  <a:pt x="262864" y="85455"/>
                  <a:pt x="211695" y="34288"/>
                  <a:pt x="148575" y="34288"/>
                </a:cubicBezTo>
                <a:cubicBezTo>
                  <a:pt x="85456" y="34288"/>
                  <a:pt x="34286" y="85455"/>
                  <a:pt x="34286" y="148576"/>
                </a:cubicBezTo>
                <a:cubicBezTo>
                  <a:pt x="34286" y="211696"/>
                  <a:pt x="85456" y="262863"/>
                  <a:pt x="148575" y="262863"/>
                </a:cubicBezTo>
                <a:cubicBezTo>
                  <a:pt x="211695" y="262863"/>
                  <a:pt x="262864" y="211696"/>
                  <a:pt x="262864" y="148576"/>
                </a:cubicBezTo>
                <a:lnTo>
                  <a:pt x="262864" y="148576"/>
                </a:lnTo>
                <a:moveTo>
                  <a:pt x="240791" y="265079"/>
                </a:moveTo>
                <a:cubicBezTo>
                  <a:pt x="215506" y="285150"/>
                  <a:pt x="183432" y="297151"/>
                  <a:pt x="148575" y="297151"/>
                </a:cubicBezTo>
                <a:cubicBezTo>
                  <a:pt x="66502" y="297151"/>
                  <a:pt x="0" y="230649"/>
                  <a:pt x="0" y="148576"/>
                </a:cubicBezTo>
                <a:cubicBezTo>
                  <a:pt x="0" y="66503"/>
                  <a:pt x="66503" y="0"/>
                  <a:pt x="148575" y="0"/>
                </a:cubicBezTo>
                <a:cubicBezTo>
                  <a:pt x="230648" y="0"/>
                  <a:pt x="297151" y="66503"/>
                  <a:pt x="297151" y="148576"/>
                </a:cubicBezTo>
                <a:cubicBezTo>
                  <a:pt x="297151" y="183434"/>
                  <a:pt x="285150" y="215506"/>
                  <a:pt x="265077" y="240792"/>
                </a:cubicBezTo>
                <a:lnTo>
                  <a:pt x="360723" y="336438"/>
                </a:lnTo>
                <a:cubicBezTo>
                  <a:pt x="367439" y="343152"/>
                  <a:pt x="367439" y="354012"/>
                  <a:pt x="360723" y="360652"/>
                </a:cubicBezTo>
                <a:cubicBezTo>
                  <a:pt x="354008" y="367296"/>
                  <a:pt x="343152" y="367366"/>
                  <a:pt x="336510" y="360652"/>
                </a:cubicBezTo>
                <a:lnTo>
                  <a:pt x="240791" y="26507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6" y="6200512"/>
            <a:ext cx="8991603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60435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76487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60435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76487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21429" r="-2142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604356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Creating Financial Projections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7993475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should be based on realistic assumptions and regularly reviewed and updated.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7993475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Best Practices for Financial Projections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7993475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8603" y="137160"/>
                </a:moveTo>
                <a:cubicBezTo>
                  <a:pt x="248603" y="198709"/>
                  <a:pt x="198709" y="248603"/>
                  <a:pt x="137160" y="248603"/>
                </a:cubicBezTo>
                <a:cubicBezTo>
                  <a:pt x="75611" y="248603"/>
                  <a:pt x="25718" y="198709"/>
                  <a:pt x="25718" y="137160"/>
                </a:cubicBezTo>
                <a:cubicBezTo>
                  <a:pt x="25718" y="75611"/>
                  <a:pt x="75611" y="25718"/>
                  <a:pt x="137160" y="25718"/>
                </a:cubicBezTo>
                <a:cubicBezTo>
                  <a:pt x="198709" y="25718"/>
                  <a:pt x="248603" y="75611"/>
                  <a:pt x="248603" y="137160"/>
                </a:cubicBezTo>
                <a:lnTo>
                  <a:pt x="248603" y="137160"/>
                </a:lnTo>
                <a:moveTo>
                  <a:pt x="0" y="137160"/>
                </a:moveTo>
                <a:cubicBezTo>
                  <a:pt x="0" y="212911"/>
                  <a:pt x="61409" y="274320"/>
                  <a:pt x="137160" y="274320"/>
                </a:cubicBezTo>
                <a:cubicBezTo>
                  <a:pt x="212911" y="274320"/>
                  <a:pt x="274320" y="212911"/>
                  <a:pt x="274320" y="137160"/>
                </a:cubicBezTo>
                <a:cubicBezTo>
                  <a:pt x="274320" y="61409"/>
                  <a:pt x="212911" y="0"/>
                  <a:pt x="137160" y="0"/>
                </a:cubicBezTo>
                <a:cubicBezTo>
                  <a:pt x="61409" y="0"/>
                  <a:pt x="0" y="61409"/>
                  <a:pt x="0" y="137160"/>
                </a:cubicBezTo>
                <a:moveTo>
                  <a:pt x="124303" y="64295"/>
                </a:moveTo>
                <a:lnTo>
                  <a:pt x="124303" y="137163"/>
                </a:lnTo>
                <a:cubicBezTo>
                  <a:pt x="124303" y="141450"/>
                  <a:pt x="126445" y="145466"/>
                  <a:pt x="130036" y="147878"/>
                </a:cubicBezTo>
                <a:lnTo>
                  <a:pt x="181471" y="182168"/>
                </a:lnTo>
                <a:cubicBezTo>
                  <a:pt x="187363" y="186132"/>
                  <a:pt x="195349" y="184524"/>
                  <a:pt x="199313" y="178577"/>
                </a:cubicBezTo>
                <a:cubicBezTo>
                  <a:pt x="203277" y="172630"/>
                  <a:pt x="201669" y="164699"/>
                  <a:pt x="195722" y="160735"/>
                </a:cubicBezTo>
                <a:lnTo>
                  <a:pt x="150020" y="130302"/>
                </a:lnTo>
                <a:lnTo>
                  <a:pt x="150020" y="64295"/>
                </a:lnTo>
                <a:cubicBezTo>
                  <a:pt x="150020" y="57168"/>
                  <a:pt x="144287" y="51438"/>
                  <a:pt x="137163" y="51438"/>
                </a:cubicBezTo>
                <a:cubicBezTo>
                  <a:pt x="130036" y="51438"/>
                  <a:pt x="124305" y="57171"/>
                  <a:pt x="124305" y="64298"/>
                </a:cubicBezTo>
                <a:lnTo>
                  <a:pt x="124303" y="6429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832955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Financial projections include income statements, balance sheets, and cash flow statements.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3832955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Components of Financial Projections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832955" y="4015091"/>
            <a:ext cx="274320" cy="240030"/>
          </a:xfrm>
          <a:custGeom>
            <a:avLst/>
            <a:gdLst/>
            <a:ahLst/>
            <a:cxnLst/>
            <a:rect l="l" t="t" r="r" b="b"/>
            <a:pathLst>
              <a:path w="274320" h="240030">
                <a:moveTo>
                  <a:pt x="47150" y="0"/>
                </a:moveTo>
                <a:cubicBezTo>
                  <a:pt x="21112" y="0"/>
                  <a:pt x="3" y="21111"/>
                  <a:pt x="3" y="47149"/>
                </a:cubicBezTo>
                <a:lnTo>
                  <a:pt x="3" y="192881"/>
                </a:lnTo>
                <a:cubicBezTo>
                  <a:pt x="3" y="218919"/>
                  <a:pt x="21112" y="240030"/>
                  <a:pt x="47153" y="240030"/>
                </a:cubicBezTo>
                <a:lnTo>
                  <a:pt x="227175" y="240030"/>
                </a:lnTo>
                <a:cubicBezTo>
                  <a:pt x="253214" y="240030"/>
                  <a:pt x="274325" y="218919"/>
                  <a:pt x="274325" y="192881"/>
                </a:cubicBezTo>
                <a:lnTo>
                  <a:pt x="274325" y="98583"/>
                </a:lnTo>
                <a:cubicBezTo>
                  <a:pt x="274325" y="72544"/>
                  <a:pt x="253216" y="51434"/>
                  <a:pt x="227178" y="51434"/>
                </a:cubicBezTo>
                <a:lnTo>
                  <a:pt x="64300" y="51434"/>
                </a:lnTo>
                <a:cubicBezTo>
                  <a:pt x="57174" y="51434"/>
                  <a:pt x="51443" y="57166"/>
                  <a:pt x="51443" y="64292"/>
                </a:cubicBezTo>
                <a:cubicBezTo>
                  <a:pt x="51443" y="71419"/>
                  <a:pt x="57176" y="77150"/>
                  <a:pt x="64303" y="77150"/>
                </a:cubicBezTo>
                <a:lnTo>
                  <a:pt x="227181" y="77150"/>
                </a:lnTo>
                <a:cubicBezTo>
                  <a:pt x="239020" y="77150"/>
                  <a:pt x="248613" y="86742"/>
                  <a:pt x="248613" y="98583"/>
                </a:cubicBezTo>
                <a:lnTo>
                  <a:pt x="248613" y="192881"/>
                </a:lnTo>
                <a:cubicBezTo>
                  <a:pt x="248613" y="204722"/>
                  <a:pt x="239023" y="214313"/>
                  <a:pt x="227183" y="214313"/>
                </a:cubicBezTo>
                <a:lnTo>
                  <a:pt x="47161" y="214313"/>
                </a:lnTo>
                <a:cubicBezTo>
                  <a:pt x="35321" y="214313"/>
                  <a:pt x="25731" y="204722"/>
                  <a:pt x="25731" y="192881"/>
                </a:cubicBezTo>
                <a:lnTo>
                  <a:pt x="25731" y="47149"/>
                </a:lnTo>
                <a:cubicBezTo>
                  <a:pt x="25731" y="35308"/>
                  <a:pt x="35321" y="25717"/>
                  <a:pt x="47163" y="25717"/>
                </a:cubicBezTo>
                <a:lnTo>
                  <a:pt x="244331" y="25717"/>
                </a:lnTo>
                <a:cubicBezTo>
                  <a:pt x="251458" y="25717"/>
                  <a:pt x="257191" y="19985"/>
                  <a:pt x="257191" y="12858"/>
                </a:cubicBezTo>
                <a:cubicBezTo>
                  <a:pt x="257191" y="5732"/>
                  <a:pt x="251458" y="0"/>
                  <a:pt x="244334" y="0"/>
                </a:cubicBezTo>
                <a:lnTo>
                  <a:pt x="47150" y="0"/>
                </a:lnTo>
                <a:moveTo>
                  <a:pt x="205740" y="162877"/>
                </a:moveTo>
                <a:cubicBezTo>
                  <a:pt x="215210" y="162877"/>
                  <a:pt x="222885" y="155201"/>
                  <a:pt x="222885" y="145732"/>
                </a:cubicBezTo>
                <a:cubicBezTo>
                  <a:pt x="222885" y="136263"/>
                  <a:pt x="215210" y="128586"/>
                  <a:pt x="205740" y="128586"/>
                </a:cubicBezTo>
                <a:cubicBezTo>
                  <a:pt x="196270" y="128586"/>
                  <a:pt x="188595" y="136263"/>
                  <a:pt x="188595" y="145732"/>
                </a:cubicBezTo>
                <a:cubicBezTo>
                  <a:pt x="188595" y="155201"/>
                  <a:pt x="196270" y="162877"/>
                  <a:pt x="205740" y="162877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993475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help entrepreneurs to predict future financial performance, make informed decisions, and secure funding.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993475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Purpose of Financial Projections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8010647" y="1567834"/>
            <a:ext cx="239976" cy="274320"/>
          </a:xfrm>
          <a:custGeom>
            <a:avLst/>
            <a:gdLst/>
            <a:ahLst/>
            <a:cxnLst/>
            <a:rect l="l" t="t" r="r" b="b"/>
            <a:pathLst>
              <a:path w="239976" h="274320">
                <a:moveTo>
                  <a:pt x="214313" y="120015"/>
                </a:moveTo>
                <a:cubicBezTo>
                  <a:pt x="214313" y="158055"/>
                  <a:pt x="191811" y="190844"/>
                  <a:pt x="159342" y="205740"/>
                </a:cubicBezTo>
                <a:lnTo>
                  <a:pt x="203973" y="205740"/>
                </a:lnTo>
                <a:cubicBezTo>
                  <a:pt x="226207" y="183934"/>
                  <a:pt x="239976" y="153608"/>
                  <a:pt x="239976" y="120015"/>
                </a:cubicBezTo>
                <a:cubicBezTo>
                  <a:pt x="240029" y="53739"/>
                  <a:pt x="186291" y="0"/>
                  <a:pt x="120015" y="0"/>
                </a:cubicBezTo>
                <a:cubicBezTo>
                  <a:pt x="53738" y="0"/>
                  <a:pt x="0" y="53739"/>
                  <a:pt x="0" y="120015"/>
                </a:cubicBezTo>
                <a:cubicBezTo>
                  <a:pt x="0" y="153608"/>
                  <a:pt x="13770" y="183934"/>
                  <a:pt x="36004" y="205740"/>
                </a:cubicBezTo>
                <a:lnTo>
                  <a:pt x="80634" y="205740"/>
                </a:lnTo>
                <a:cubicBezTo>
                  <a:pt x="48221" y="190844"/>
                  <a:pt x="25716" y="158055"/>
                  <a:pt x="25716" y="120015"/>
                </a:cubicBezTo>
                <a:cubicBezTo>
                  <a:pt x="25716" y="67938"/>
                  <a:pt x="67935" y="25718"/>
                  <a:pt x="120012" y="25718"/>
                </a:cubicBezTo>
                <a:cubicBezTo>
                  <a:pt x="172089" y="25718"/>
                  <a:pt x="214308" y="67938"/>
                  <a:pt x="214308" y="120015"/>
                </a:cubicBezTo>
                <a:lnTo>
                  <a:pt x="214313" y="120015"/>
                </a:lnTo>
                <a:moveTo>
                  <a:pt x="89744" y="53739"/>
                </a:moveTo>
                <a:cubicBezTo>
                  <a:pt x="88352" y="49989"/>
                  <a:pt x="83101" y="49989"/>
                  <a:pt x="81707" y="53739"/>
                </a:cubicBezTo>
                <a:lnTo>
                  <a:pt x="76457" y="67883"/>
                </a:lnTo>
                <a:lnTo>
                  <a:pt x="62312" y="73134"/>
                </a:lnTo>
                <a:cubicBezTo>
                  <a:pt x="58561" y="74527"/>
                  <a:pt x="58561" y="79778"/>
                  <a:pt x="62312" y="81171"/>
                </a:cubicBezTo>
                <a:lnTo>
                  <a:pt x="76457" y="86422"/>
                </a:lnTo>
                <a:lnTo>
                  <a:pt x="81707" y="100566"/>
                </a:lnTo>
                <a:cubicBezTo>
                  <a:pt x="83099" y="104316"/>
                  <a:pt x="88350" y="104316"/>
                  <a:pt x="89744" y="100566"/>
                </a:cubicBezTo>
                <a:lnTo>
                  <a:pt x="94995" y="86422"/>
                </a:lnTo>
                <a:lnTo>
                  <a:pt x="109139" y="81171"/>
                </a:lnTo>
                <a:cubicBezTo>
                  <a:pt x="112890" y="79778"/>
                  <a:pt x="112890" y="74527"/>
                  <a:pt x="109139" y="73134"/>
                </a:cubicBezTo>
                <a:lnTo>
                  <a:pt x="94995" y="67883"/>
                </a:lnTo>
                <a:lnTo>
                  <a:pt x="89744" y="53739"/>
                </a:lnTo>
                <a:moveTo>
                  <a:pt x="150288" y="79457"/>
                </a:moveTo>
                <a:lnTo>
                  <a:pt x="140429" y="106140"/>
                </a:lnTo>
                <a:lnTo>
                  <a:pt x="113746" y="115999"/>
                </a:lnTo>
                <a:cubicBezTo>
                  <a:pt x="109996" y="117392"/>
                  <a:pt x="109996" y="122643"/>
                  <a:pt x="113746" y="124037"/>
                </a:cubicBezTo>
                <a:lnTo>
                  <a:pt x="140429" y="133896"/>
                </a:lnTo>
                <a:lnTo>
                  <a:pt x="150288" y="160579"/>
                </a:lnTo>
                <a:cubicBezTo>
                  <a:pt x="151680" y="164329"/>
                  <a:pt x="156930" y="164329"/>
                  <a:pt x="158324" y="160579"/>
                </a:cubicBezTo>
                <a:lnTo>
                  <a:pt x="168183" y="133896"/>
                </a:lnTo>
                <a:lnTo>
                  <a:pt x="194866" y="124037"/>
                </a:lnTo>
                <a:cubicBezTo>
                  <a:pt x="198617" y="122643"/>
                  <a:pt x="198617" y="117392"/>
                  <a:pt x="194866" y="115999"/>
                </a:cubicBezTo>
                <a:lnTo>
                  <a:pt x="168183" y="106140"/>
                </a:lnTo>
                <a:lnTo>
                  <a:pt x="158324" y="79457"/>
                </a:lnTo>
                <a:cubicBezTo>
                  <a:pt x="156933" y="75707"/>
                  <a:pt x="151682" y="75707"/>
                  <a:pt x="150288" y="79457"/>
                </a:cubicBezTo>
                <a:lnTo>
                  <a:pt x="150288" y="79457"/>
                </a:lnTo>
                <a:moveTo>
                  <a:pt x="10876" y="254067"/>
                </a:moveTo>
                <a:cubicBezTo>
                  <a:pt x="8142" y="257979"/>
                  <a:pt x="7768" y="263122"/>
                  <a:pt x="10019" y="267355"/>
                </a:cubicBezTo>
                <a:cubicBezTo>
                  <a:pt x="12270" y="271588"/>
                  <a:pt x="16662" y="274320"/>
                  <a:pt x="21432" y="274320"/>
                </a:cubicBezTo>
                <a:lnTo>
                  <a:pt x="218599" y="274320"/>
                </a:lnTo>
                <a:cubicBezTo>
                  <a:pt x="223368" y="274320"/>
                  <a:pt x="227814" y="271640"/>
                  <a:pt x="230013" y="267407"/>
                </a:cubicBezTo>
                <a:cubicBezTo>
                  <a:pt x="232208" y="263174"/>
                  <a:pt x="231887" y="258031"/>
                  <a:pt x="229156" y="254119"/>
                </a:cubicBezTo>
                <a:lnTo>
                  <a:pt x="207296" y="222882"/>
                </a:lnTo>
                <a:lnTo>
                  <a:pt x="32740" y="222882"/>
                </a:lnTo>
                <a:lnTo>
                  <a:pt x="10876" y="25406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3832955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Financial projections are estimates of future financial performance, including revenue, expenses, and profits.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3832955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of Financial Projections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3867245" y="1567834"/>
            <a:ext cx="205740" cy="274320"/>
          </a:xfrm>
          <a:custGeom>
            <a:avLst/>
            <a:gdLst/>
            <a:ahLst/>
            <a:cxnLst/>
            <a:rect l="l" t="t" r="r" b="b"/>
            <a:pathLst>
              <a:path w="205740" h="274320">
                <a:moveTo>
                  <a:pt x="180023" y="94298"/>
                </a:moveTo>
                <a:lnTo>
                  <a:pt x="180023" y="240030"/>
                </a:lnTo>
                <a:cubicBezTo>
                  <a:pt x="180023" y="244746"/>
                  <a:pt x="176165" y="248603"/>
                  <a:pt x="171449" y="248603"/>
                </a:cubicBezTo>
                <a:lnTo>
                  <a:pt x="34289" y="248603"/>
                </a:lnTo>
                <a:cubicBezTo>
                  <a:pt x="29573" y="248603"/>
                  <a:pt x="25715" y="244746"/>
                  <a:pt x="25715" y="240030"/>
                </a:cubicBezTo>
                <a:lnTo>
                  <a:pt x="25715" y="94298"/>
                </a:lnTo>
                <a:lnTo>
                  <a:pt x="180023" y="94298"/>
                </a:lnTo>
                <a:moveTo>
                  <a:pt x="180023" y="68580"/>
                </a:moveTo>
                <a:lnTo>
                  <a:pt x="25717" y="68580"/>
                </a:lnTo>
                <a:lnTo>
                  <a:pt x="25717" y="34290"/>
                </a:lnTo>
                <a:cubicBezTo>
                  <a:pt x="25717" y="29574"/>
                  <a:pt x="29575" y="25718"/>
                  <a:pt x="34291" y="25718"/>
                </a:cubicBezTo>
                <a:lnTo>
                  <a:pt x="171451" y="25718"/>
                </a:lnTo>
                <a:cubicBezTo>
                  <a:pt x="176167" y="25718"/>
                  <a:pt x="180025" y="29574"/>
                  <a:pt x="180025" y="34290"/>
                </a:cubicBezTo>
                <a:lnTo>
                  <a:pt x="180023" y="68580"/>
                </a:lnTo>
                <a:moveTo>
                  <a:pt x="205740" y="68580"/>
                </a:moveTo>
                <a:lnTo>
                  <a:pt x="205740" y="34290"/>
                </a:lnTo>
                <a:cubicBezTo>
                  <a:pt x="205740" y="15376"/>
                  <a:pt x="190363" y="0"/>
                  <a:pt x="171449" y="0"/>
                </a:cubicBezTo>
                <a:lnTo>
                  <a:pt x="34289" y="0"/>
                </a:lnTo>
                <a:cubicBezTo>
                  <a:pt x="15375" y="0"/>
                  <a:pt x="-2" y="15376"/>
                  <a:pt x="-2" y="34290"/>
                </a:cubicBezTo>
                <a:lnTo>
                  <a:pt x="-2" y="68580"/>
                </a:lnTo>
                <a:lnTo>
                  <a:pt x="-2" y="81440"/>
                </a:lnTo>
                <a:lnTo>
                  <a:pt x="-2" y="94300"/>
                </a:lnTo>
                <a:lnTo>
                  <a:pt x="-2" y="240033"/>
                </a:lnTo>
                <a:cubicBezTo>
                  <a:pt x="-2" y="258947"/>
                  <a:pt x="15375" y="274323"/>
                  <a:pt x="34289" y="274323"/>
                </a:cubicBezTo>
                <a:lnTo>
                  <a:pt x="171449" y="274323"/>
                </a:lnTo>
                <a:cubicBezTo>
                  <a:pt x="190363" y="274323"/>
                  <a:pt x="205740" y="258947"/>
                  <a:pt x="205740" y="240033"/>
                </a:cubicBezTo>
                <a:lnTo>
                  <a:pt x="205740" y="94300"/>
                </a:lnTo>
                <a:lnTo>
                  <a:pt x="205740" y="81443"/>
                </a:lnTo>
                <a:lnTo>
                  <a:pt x="205740" y="68580"/>
                </a:lnTo>
                <a:moveTo>
                  <a:pt x="42862" y="124303"/>
                </a:moveTo>
                <a:cubicBezTo>
                  <a:pt x="42862" y="131405"/>
                  <a:pt x="48618" y="137163"/>
                  <a:pt x="55721" y="137163"/>
                </a:cubicBezTo>
                <a:cubicBezTo>
                  <a:pt x="62823" y="137163"/>
                  <a:pt x="68579" y="131405"/>
                  <a:pt x="68579" y="124305"/>
                </a:cubicBezTo>
                <a:cubicBezTo>
                  <a:pt x="68579" y="117203"/>
                  <a:pt x="62823" y="111448"/>
                  <a:pt x="55721" y="111448"/>
                </a:cubicBezTo>
                <a:cubicBezTo>
                  <a:pt x="48618" y="111448"/>
                  <a:pt x="42862" y="117206"/>
                  <a:pt x="42862" y="124308"/>
                </a:cubicBezTo>
                <a:lnTo>
                  <a:pt x="42862" y="124303"/>
                </a:lnTo>
                <a:moveTo>
                  <a:pt x="55721" y="158593"/>
                </a:moveTo>
                <a:cubicBezTo>
                  <a:pt x="48618" y="158593"/>
                  <a:pt x="42862" y="164351"/>
                  <a:pt x="42862" y="171453"/>
                </a:cubicBezTo>
                <a:cubicBezTo>
                  <a:pt x="42862" y="178555"/>
                  <a:pt x="48618" y="184313"/>
                  <a:pt x="55721" y="184313"/>
                </a:cubicBezTo>
                <a:cubicBezTo>
                  <a:pt x="62823" y="184313"/>
                  <a:pt x="68579" y="178555"/>
                  <a:pt x="68579" y="171455"/>
                </a:cubicBezTo>
                <a:cubicBezTo>
                  <a:pt x="68579" y="164353"/>
                  <a:pt x="62823" y="158598"/>
                  <a:pt x="55721" y="158598"/>
                </a:cubicBezTo>
                <a:lnTo>
                  <a:pt x="55721" y="158593"/>
                </a:lnTo>
                <a:moveTo>
                  <a:pt x="42862" y="218600"/>
                </a:moveTo>
                <a:cubicBezTo>
                  <a:pt x="42862" y="225727"/>
                  <a:pt x="48594" y="231460"/>
                  <a:pt x="55721" y="231460"/>
                </a:cubicBezTo>
                <a:lnTo>
                  <a:pt x="102870" y="231460"/>
                </a:lnTo>
                <a:cubicBezTo>
                  <a:pt x="109997" y="231460"/>
                  <a:pt x="115729" y="225727"/>
                  <a:pt x="115729" y="218603"/>
                </a:cubicBezTo>
                <a:cubicBezTo>
                  <a:pt x="115729" y="211476"/>
                  <a:pt x="109997" y="205745"/>
                  <a:pt x="102870" y="205745"/>
                </a:cubicBezTo>
                <a:lnTo>
                  <a:pt x="55721" y="205745"/>
                </a:lnTo>
                <a:cubicBezTo>
                  <a:pt x="48594" y="205745"/>
                  <a:pt x="42862" y="211479"/>
                  <a:pt x="42862" y="218605"/>
                </a:cubicBezTo>
                <a:lnTo>
                  <a:pt x="42862" y="218600"/>
                </a:lnTo>
                <a:moveTo>
                  <a:pt x="102870" y="111443"/>
                </a:moveTo>
                <a:cubicBezTo>
                  <a:pt x="95768" y="111443"/>
                  <a:pt x="90011" y="117200"/>
                  <a:pt x="90011" y="124303"/>
                </a:cubicBezTo>
                <a:cubicBezTo>
                  <a:pt x="90011" y="131405"/>
                  <a:pt x="95768" y="137163"/>
                  <a:pt x="102870" y="137163"/>
                </a:cubicBezTo>
                <a:cubicBezTo>
                  <a:pt x="109972" y="137163"/>
                  <a:pt x="115729" y="131405"/>
                  <a:pt x="115729" y="124305"/>
                </a:cubicBezTo>
                <a:cubicBezTo>
                  <a:pt x="115729" y="117203"/>
                  <a:pt x="109972" y="111448"/>
                  <a:pt x="102870" y="111448"/>
                </a:cubicBezTo>
                <a:lnTo>
                  <a:pt x="102870" y="111443"/>
                </a:lnTo>
                <a:moveTo>
                  <a:pt x="90011" y="171450"/>
                </a:moveTo>
                <a:cubicBezTo>
                  <a:pt x="90011" y="178552"/>
                  <a:pt x="95768" y="184310"/>
                  <a:pt x="102870" y="184310"/>
                </a:cubicBezTo>
                <a:cubicBezTo>
                  <a:pt x="109972" y="184310"/>
                  <a:pt x="115729" y="178552"/>
                  <a:pt x="115729" y="171453"/>
                </a:cubicBezTo>
                <a:cubicBezTo>
                  <a:pt x="115729" y="164351"/>
                  <a:pt x="109972" y="158595"/>
                  <a:pt x="102870" y="158595"/>
                </a:cubicBezTo>
                <a:cubicBezTo>
                  <a:pt x="95768" y="158595"/>
                  <a:pt x="90011" y="164353"/>
                  <a:pt x="90011" y="171455"/>
                </a:cubicBezTo>
                <a:lnTo>
                  <a:pt x="90011" y="171450"/>
                </a:lnTo>
                <a:moveTo>
                  <a:pt x="150019" y="111443"/>
                </a:moveTo>
                <a:cubicBezTo>
                  <a:pt x="142917" y="111443"/>
                  <a:pt x="137161" y="117200"/>
                  <a:pt x="137161" y="124303"/>
                </a:cubicBezTo>
                <a:cubicBezTo>
                  <a:pt x="137161" y="131405"/>
                  <a:pt x="142917" y="137163"/>
                  <a:pt x="150019" y="137163"/>
                </a:cubicBezTo>
                <a:cubicBezTo>
                  <a:pt x="157122" y="137163"/>
                  <a:pt x="162878" y="131405"/>
                  <a:pt x="162878" y="124305"/>
                </a:cubicBezTo>
                <a:cubicBezTo>
                  <a:pt x="162878" y="117203"/>
                  <a:pt x="157122" y="111448"/>
                  <a:pt x="150019" y="111448"/>
                </a:cubicBezTo>
                <a:lnTo>
                  <a:pt x="150019" y="111443"/>
                </a:lnTo>
                <a:moveTo>
                  <a:pt x="137161" y="171450"/>
                </a:moveTo>
                <a:cubicBezTo>
                  <a:pt x="137161" y="178552"/>
                  <a:pt x="142917" y="184310"/>
                  <a:pt x="150019" y="184310"/>
                </a:cubicBezTo>
                <a:cubicBezTo>
                  <a:pt x="157122" y="184310"/>
                  <a:pt x="162878" y="178552"/>
                  <a:pt x="162878" y="171453"/>
                </a:cubicBezTo>
                <a:cubicBezTo>
                  <a:pt x="162878" y="164351"/>
                  <a:pt x="157122" y="158595"/>
                  <a:pt x="150019" y="158595"/>
                </a:cubicBezTo>
                <a:cubicBezTo>
                  <a:pt x="142917" y="158595"/>
                  <a:pt x="137161" y="164353"/>
                  <a:pt x="137161" y="171455"/>
                </a:cubicBezTo>
                <a:lnTo>
                  <a:pt x="137161" y="171450"/>
                </a:lnTo>
                <a:moveTo>
                  <a:pt x="150019" y="205740"/>
                </a:moveTo>
                <a:cubicBezTo>
                  <a:pt x="142917" y="205740"/>
                  <a:pt x="137161" y="211498"/>
                  <a:pt x="137161" y="218600"/>
                </a:cubicBezTo>
                <a:cubicBezTo>
                  <a:pt x="137161" y="225702"/>
                  <a:pt x="142917" y="231460"/>
                  <a:pt x="150019" y="231460"/>
                </a:cubicBezTo>
                <a:cubicBezTo>
                  <a:pt x="157122" y="231460"/>
                  <a:pt x="162878" y="225702"/>
                  <a:pt x="162878" y="218603"/>
                </a:cubicBezTo>
                <a:cubicBezTo>
                  <a:pt x="162878" y="211501"/>
                  <a:pt x="157122" y="205745"/>
                  <a:pt x="150019" y="205745"/>
                </a:cubicBezTo>
                <a:lnTo>
                  <a:pt x="150019" y="20574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87912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Entrepreneurship Essentials: From Idea to Launch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3604355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24" name="Text 22"/>
          <p:cNvSpPr/>
          <p:nvPr/>
        </p:nvSpPr>
        <p:spPr>
          <a:xfrm>
            <a:off x="10782395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39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85799" y="5249535"/>
            <a:ext cx="274320" cy="274246"/>
          </a:xfrm>
          <a:custGeom>
            <a:avLst/>
            <a:gdLst/>
            <a:ahLst/>
            <a:cxnLst/>
            <a:rect l="l" t="t" r="r" b="b"/>
            <a:pathLst>
              <a:path w="274320" h="274246">
                <a:moveTo>
                  <a:pt x="197148" y="111432"/>
                </a:moveTo>
                <a:cubicBezTo>
                  <a:pt x="197148" y="64091"/>
                  <a:pt x="158771" y="25716"/>
                  <a:pt x="111431" y="25716"/>
                </a:cubicBezTo>
                <a:cubicBezTo>
                  <a:pt x="64092" y="25716"/>
                  <a:pt x="25715" y="64091"/>
                  <a:pt x="25715" y="111432"/>
                </a:cubicBezTo>
                <a:cubicBezTo>
                  <a:pt x="25715" y="158772"/>
                  <a:pt x="64092" y="197147"/>
                  <a:pt x="111431" y="197147"/>
                </a:cubicBezTo>
                <a:cubicBezTo>
                  <a:pt x="158771" y="197147"/>
                  <a:pt x="197148" y="158772"/>
                  <a:pt x="197148" y="111432"/>
                </a:cubicBezTo>
                <a:lnTo>
                  <a:pt x="197148" y="111432"/>
                </a:lnTo>
                <a:moveTo>
                  <a:pt x="180593" y="198809"/>
                </a:moveTo>
                <a:cubicBezTo>
                  <a:pt x="161629" y="213863"/>
                  <a:pt x="137574" y="222864"/>
                  <a:pt x="111431" y="222864"/>
                </a:cubicBezTo>
                <a:cubicBezTo>
                  <a:pt x="49877" y="222864"/>
                  <a:pt x="0" y="172986"/>
                  <a:pt x="0" y="111432"/>
                </a:cubicBezTo>
                <a:cubicBezTo>
                  <a:pt x="0" y="49877"/>
                  <a:pt x="49877" y="0"/>
                  <a:pt x="111431" y="0"/>
                </a:cubicBezTo>
                <a:cubicBezTo>
                  <a:pt x="172986" y="0"/>
                  <a:pt x="222863" y="49877"/>
                  <a:pt x="222863" y="111432"/>
                </a:cubicBezTo>
                <a:cubicBezTo>
                  <a:pt x="222863" y="137576"/>
                  <a:pt x="213863" y="161630"/>
                  <a:pt x="198808" y="180594"/>
                </a:cubicBezTo>
                <a:lnTo>
                  <a:pt x="270543" y="252329"/>
                </a:lnTo>
                <a:cubicBezTo>
                  <a:pt x="275579" y="257364"/>
                  <a:pt x="275579" y="265509"/>
                  <a:pt x="270543" y="270489"/>
                </a:cubicBezTo>
                <a:cubicBezTo>
                  <a:pt x="265506" y="275472"/>
                  <a:pt x="257364" y="275524"/>
                  <a:pt x="252383" y="270489"/>
                </a:cubicBezTo>
                <a:lnTo>
                  <a:pt x="180593" y="198809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85799" y="4064886"/>
            <a:ext cx="274320" cy="274257"/>
          </a:xfrm>
          <a:custGeom>
            <a:avLst/>
            <a:gdLst/>
            <a:ahLst/>
            <a:cxnLst/>
            <a:rect l="l" t="t" r="r" b="b"/>
            <a:pathLst>
              <a:path w="274320" h="274257">
                <a:moveTo>
                  <a:pt x="123823" y="0"/>
                </a:moveTo>
                <a:cubicBezTo>
                  <a:pt x="134480" y="0"/>
                  <a:pt x="144701" y="4202"/>
                  <a:pt x="152223" y="11725"/>
                </a:cubicBezTo>
                <a:lnTo>
                  <a:pt x="262565" y="122066"/>
                </a:lnTo>
                <a:cubicBezTo>
                  <a:pt x="278240" y="137740"/>
                  <a:pt x="278240" y="163131"/>
                  <a:pt x="262565" y="178805"/>
                </a:cubicBezTo>
                <a:lnTo>
                  <a:pt x="178867" y="262503"/>
                </a:lnTo>
                <a:cubicBezTo>
                  <a:pt x="163193" y="278176"/>
                  <a:pt x="137802" y="278176"/>
                  <a:pt x="122130" y="262503"/>
                </a:cubicBezTo>
                <a:lnTo>
                  <a:pt x="11787" y="152161"/>
                </a:lnTo>
                <a:cubicBezTo>
                  <a:pt x="4203" y="144638"/>
                  <a:pt x="0" y="134482"/>
                  <a:pt x="0" y="123822"/>
                </a:cubicBezTo>
                <a:lnTo>
                  <a:pt x="0" y="30094"/>
                </a:lnTo>
                <a:cubicBezTo>
                  <a:pt x="0" y="13480"/>
                  <a:pt x="13480" y="0"/>
                  <a:pt x="30093" y="0"/>
                </a:cubicBezTo>
                <a:lnTo>
                  <a:pt x="123823" y="0"/>
                </a:lnTo>
                <a:moveTo>
                  <a:pt x="30093" y="123822"/>
                </a:moveTo>
                <a:cubicBezTo>
                  <a:pt x="30093" y="126455"/>
                  <a:pt x="31160" y="129024"/>
                  <a:pt x="33039" y="130906"/>
                </a:cubicBezTo>
                <a:lnTo>
                  <a:pt x="143382" y="241248"/>
                </a:lnTo>
                <a:cubicBezTo>
                  <a:pt x="147269" y="245134"/>
                  <a:pt x="153663" y="245134"/>
                  <a:pt x="157550" y="241248"/>
                </a:cubicBezTo>
                <a:lnTo>
                  <a:pt x="241248" y="157550"/>
                </a:lnTo>
                <a:cubicBezTo>
                  <a:pt x="245135" y="153664"/>
                  <a:pt x="245135" y="147268"/>
                  <a:pt x="241248" y="143382"/>
                </a:cubicBezTo>
                <a:lnTo>
                  <a:pt x="130906" y="33040"/>
                </a:lnTo>
                <a:cubicBezTo>
                  <a:pt x="129024" y="31158"/>
                  <a:pt x="126453" y="30094"/>
                  <a:pt x="123820" y="30094"/>
                </a:cubicBezTo>
                <a:lnTo>
                  <a:pt x="30090" y="30094"/>
                </a:lnTo>
                <a:lnTo>
                  <a:pt x="30093" y="123822"/>
                </a:lnTo>
                <a:moveTo>
                  <a:pt x="70218" y="50156"/>
                </a:moveTo>
                <a:cubicBezTo>
                  <a:pt x="81297" y="50156"/>
                  <a:pt x="90279" y="59138"/>
                  <a:pt x="90279" y="70218"/>
                </a:cubicBezTo>
                <a:cubicBezTo>
                  <a:pt x="90279" y="81298"/>
                  <a:pt x="81297" y="90280"/>
                  <a:pt x="70218" y="90280"/>
                </a:cubicBezTo>
                <a:cubicBezTo>
                  <a:pt x="59138" y="90280"/>
                  <a:pt x="50157" y="81298"/>
                  <a:pt x="50157" y="70218"/>
                </a:cubicBezTo>
                <a:cubicBezTo>
                  <a:pt x="50157" y="59138"/>
                  <a:pt x="59138" y="50156"/>
                  <a:pt x="70218" y="50156"/>
                </a:cubicBezTo>
                <a:lnTo>
                  <a:pt x="70218" y="50156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85799" y="2924770"/>
            <a:ext cx="274320" cy="213360"/>
          </a:xfrm>
          <a:custGeom>
            <a:avLst/>
            <a:gdLst/>
            <a:ahLst/>
            <a:cxnLst/>
            <a:rect l="l" t="t" r="r" b="b"/>
            <a:pathLst>
              <a:path w="274320" h="213360">
                <a:moveTo>
                  <a:pt x="262889" y="0"/>
                </a:moveTo>
                <a:cubicBezTo>
                  <a:pt x="256555" y="0"/>
                  <a:pt x="251458" y="5095"/>
                  <a:pt x="251458" y="11430"/>
                </a:cubicBezTo>
                <a:lnTo>
                  <a:pt x="251458" y="14144"/>
                </a:lnTo>
                <a:lnTo>
                  <a:pt x="22859" y="76485"/>
                </a:lnTo>
                <a:lnTo>
                  <a:pt x="22859" y="72389"/>
                </a:lnTo>
                <a:cubicBezTo>
                  <a:pt x="22859" y="66054"/>
                  <a:pt x="17762" y="60959"/>
                  <a:pt x="11428" y="60959"/>
                </a:cubicBezTo>
                <a:cubicBezTo>
                  <a:pt x="5094" y="60959"/>
                  <a:pt x="-3" y="66054"/>
                  <a:pt x="-3" y="72389"/>
                </a:cubicBezTo>
                <a:lnTo>
                  <a:pt x="-3" y="82724"/>
                </a:lnTo>
                <a:lnTo>
                  <a:pt x="-3" y="91440"/>
                </a:lnTo>
                <a:lnTo>
                  <a:pt x="-3" y="121920"/>
                </a:lnTo>
                <a:lnTo>
                  <a:pt x="-3" y="130636"/>
                </a:lnTo>
                <a:lnTo>
                  <a:pt x="-3" y="140971"/>
                </a:lnTo>
                <a:cubicBezTo>
                  <a:pt x="-3" y="147306"/>
                  <a:pt x="5094" y="152401"/>
                  <a:pt x="11428" y="152401"/>
                </a:cubicBezTo>
                <a:cubicBezTo>
                  <a:pt x="17762" y="152401"/>
                  <a:pt x="22859" y="147306"/>
                  <a:pt x="22859" y="140971"/>
                </a:cubicBezTo>
                <a:lnTo>
                  <a:pt x="22859" y="136875"/>
                </a:lnTo>
                <a:lnTo>
                  <a:pt x="78867" y="152162"/>
                </a:lnTo>
                <a:cubicBezTo>
                  <a:pt x="77153" y="157020"/>
                  <a:pt x="76201" y="162211"/>
                  <a:pt x="76201" y="167639"/>
                </a:cubicBezTo>
                <a:cubicBezTo>
                  <a:pt x="76201" y="192880"/>
                  <a:pt x="96679" y="213360"/>
                  <a:pt x="121922" y="213360"/>
                </a:cubicBezTo>
                <a:cubicBezTo>
                  <a:pt x="144257" y="213360"/>
                  <a:pt x="162880" y="197358"/>
                  <a:pt x="166833" y="176165"/>
                </a:cubicBezTo>
                <a:lnTo>
                  <a:pt x="251464" y="199217"/>
                </a:lnTo>
                <a:lnTo>
                  <a:pt x="251464" y="201931"/>
                </a:lnTo>
                <a:cubicBezTo>
                  <a:pt x="251464" y="208265"/>
                  <a:pt x="256561" y="213360"/>
                  <a:pt x="262895" y="213360"/>
                </a:cubicBezTo>
                <a:cubicBezTo>
                  <a:pt x="269229" y="213360"/>
                  <a:pt x="274326" y="208265"/>
                  <a:pt x="274326" y="201931"/>
                </a:cubicBezTo>
                <a:lnTo>
                  <a:pt x="274326" y="190501"/>
                </a:lnTo>
                <a:lnTo>
                  <a:pt x="274326" y="22862"/>
                </a:lnTo>
                <a:lnTo>
                  <a:pt x="274326" y="11432"/>
                </a:lnTo>
                <a:cubicBezTo>
                  <a:pt x="274326" y="5097"/>
                  <a:pt x="269229" y="2"/>
                  <a:pt x="262895" y="2"/>
                </a:cubicBezTo>
                <a:lnTo>
                  <a:pt x="262889" y="0"/>
                </a:lnTo>
                <a:moveTo>
                  <a:pt x="251461" y="175546"/>
                </a:moveTo>
                <a:lnTo>
                  <a:pt x="22862" y="113205"/>
                </a:lnTo>
                <a:lnTo>
                  <a:pt x="22862" y="100202"/>
                </a:lnTo>
                <a:lnTo>
                  <a:pt x="251461" y="37814"/>
                </a:lnTo>
                <a:lnTo>
                  <a:pt x="251461" y="175546"/>
                </a:lnTo>
                <a:moveTo>
                  <a:pt x="99060" y="167639"/>
                </a:moveTo>
                <a:cubicBezTo>
                  <a:pt x="99060" y="164257"/>
                  <a:pt x="99773" y="161068"/>
                  <a:pt x="101109" y="158209"/>
                </a:cubicBezTo>
                <a:lnTo>
                  <a:pt x="144685" y="170067"/>
                </a:lnTo>
                <a:cubicBezTo>
                  <a:pt x="143447" y="181544"/>
                  <a:pt x="133731" y="190452"/>
                  <a:pt x="121968" y="190452"/>
                </a:cubicBezTo>
                <a:cubicBezTo>
                  <a:pt x="109347" y="190452"/>
                  <a:pt x="99109" y="180212"/>
                  <a:pt x="99109" y="167592"/>
                </a:cubicBezTo>
                <a:lnTo>
                  <a:pt x="99060" y="167639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685799" y="168261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8603" y="137160"/>
                </a:moveTo>
                <a:cubicBezTo>
                  <a:pt x="248603" y="75611"/>
                  <a:pt x="198709" y="25718"/>
                  <a:pt x="137160" y="25718"/>
                </a:cubicBezTo>
                <a:cubicBezTo>
                  <a:pt x="75611" y="25718"/>
                  <a:pt x="25718" y="75611"/>
                  <a:pt x="25718" y="137160"/>
                </a:cubicBezTo>
                <a:cubicBezTo>
                  <a:pt x="25718" y="198709"/>
                  <a:pt x="75611" y="248603"/>
                  <a:pt x="137160" y="248603"/>
                </a:cubicBezTo>
                <a:cubicBezTo>
                  <a:pt x="198709" y="248603"/>
                  <a:pt x="248603" y="198709"/>
                  <a:pt x="248603" y="137160"/>
                </a:cubicBezTo>
                <a:lnTo>
                  <a:pt x="248603" y="137160"/>
                </a:lnTo>
                <a:moveTo>
                  <a:pt x="0" y="137160"/>
                </a:moveTo>
                <a:cubicBezTo>
                  <a:pt x="0" y="61409"/>
                  <a:pt x="61409" y="0"/>
                  <a:pt x="137160" y="0"/>
                </a:cubicBezTo>
                <a:cubicBezTo>
                  <a:pt x="212911" y="0"/>
                  <a:pt x="274320" y="61409"/>
                  <a:pt x="274320" y="137160"/>
                </a:cubicBezTo>
                <a:cubicBezTo>
                  <a:pt x="274320" y="212911"/>
                  <a:pt x="212911" y="274320"/>
                  <a:pt x="137160" y="274320"/>
                </a:cubicBezTo>
                <a:cubicBezTo>
                  <a:pt x="61409" y="274320"/>
                  <a:pt x="0" y="212911"/>
                  <a:pt x="0" y="137160"/>
                </a:cubicBezTo>
                <a:moveTo>
                  <a:pt x="137160" y="197167"/>
                </a:moveTo>
                <a:cubicBezTo>
                  <a:pt x="170301" y="197167"/>
                  <a:pt x="197167" y="170301"/>
                  <a:pt x="197167" y="137160"/>
                </a:cubicBezTo>
                <a:cubicBezTo>
                  <a:pt x="197167" y="104019"/>
                  <a:pt x="170301" y="77152"/>
                  <a:pt x="137160" y="77152"/>
                </a:cubicBezTo>
                <a:cubicBezTo>
                  <a:pt x="104019" y="77152"/>
                  <a:pt x="77152" y="104019"/>
                  <a:pt x="77152" y="137160"/>
                </a:cubicBezTo>
                <a:cubicBezTo>
                  <a:pt x="77152" y="170301"/>
                  <a:pt x="104019" y="197167"/>
                  <a:pt x="137160" y="197167"/>
                </a:cubicBezTo>
                <a:lnTo>
                  <a:pt x="137160" y="197167"/>
                </a:lnTo>
                <a:moveTo>
                  <a:pt x="137160" y="51435"/>
                </a:moveTo>
                <a:cubicBezTo>
                  <a:pt x="184505" y="51435"/>
                  <a:pt x="222885" y="89815"/>
                  <a:pt x="222885" y="137160"/>
                </a:cubicBezTo>
                <a:cubicBezTo>
                  <a:pt x="222885" y="184505"/>
                  <a:pt x="184505" y="222885"/>
                  <a:pt x="137160" y="222885"/>
                </a:cubicBezTo>
                <a:cubicBezTo>
                  <a:pt x="89815" y="222885"/>
                  <a:pt x="51435" y="184505"/>
                  <a:pt x="51435" y="137160"/>
                </a:cubicBezTo>
                <a:cubicBezTo>
                  <a:pt x="51435" y="89815"/>
                  <a:pt x="89815" y="51435"/>
                  <a:pt x="137160" y="51435"/>
                </a:cubicBezTo>
                <a:lnTo>
                  <a:pt x="137160" y="51435"/>
                </a:lnTo>
                <a:moveTo>
                  <a:pt x="137160" y="145733"/>
                </a:moveTo>
                <a:cubicBezTo>
                  <a:pt x="141895" y="145733"/>
                  <a:pt x="145733" y="141895"/>
                  <a:pt x="145733" y="137160"/>
                </a:cubicBezTo>
                <a:cubicBezTo>
                  <a:pt x="145733" y="132425"/>
                  <a:pt x="141895" y="128588"/>
                  <a:pt x="137160" y="128588"/>
                </a:cubicBezTo>
                <a:cubicBezTo>
                  <a:pt x="132425" y="128588"/>
                  <a:pt x="128588" y="132425"/>
                  <a:pt x="128588" y="137160"/>
                </a:cubicBezTo>
                <a:cubicBezTo>
                  <a:pt x="128588" y="141895"/>
                  <a:pt x="132425" y="145733"/>
                  <a:pt x="137160" y="145733"/>
                </a:cubicBezTo>
                <a:moveTo>
                  <a:pt x="137160" y="102870"/>
                </a:moveTo>
                <a:cubicBezTo>
                  <a:pt x="156099" y="102870"/>
                  <a:pt x="171450" y="118221"/>
                  <a:pt x="171450" y="137160"/>
                </a:cubicBezTo>
                <a:cubicBezTo>
                  <a:pt x="171450" y="156099"/>
                  <a:pt x="156099" y="171450"/>
                  <a:pt x="137160" y="171450"/>
                </a:cubicBezTo>
                <a:cubicBezTo>
                  <a:pt x="118221" y="171450"/>
                  <a:pt x="102870" y="156099"/>
                  <a:pt x="102870" y="137160"/>
                </a:cubicBezTo>
                <a:cubicBezTo>
                  <a:pt x="102870" y="118221"/>
                  <a:pt x="118221" y="102870"/>
                  <a:pt x="137160" y="10287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14" r="-11071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Developing a Marketing Strategy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Entrepreneurship Essentials: From Idea to Launch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1331758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marketing strategy should be based on market research and regularly reviewed and updated.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331758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Market Research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331758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the Marketing Mix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331758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marketing mix includes product, price, promotion, and place.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331758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Components of a Marketing Strategy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331758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includes identifying the target market, developing a unique selling proposition, and creating a marketing mix.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331758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of Marketing Strategy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331758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marketing strategy is a plan for promoting and selling a product or service.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92781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1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592781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747086" y="5249498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90011" y="38578"/>
                </a:moveTo>
                <a:cubicBezTo>
                  <a:pt x="78171" y="38578"/>
                  <a:pt x="68579" y="48168"/>
                  <a:pt x="68579" y="60010"/>
                </a:cubicBezTo>
                <a:lnTo>
                  <a:pt x="68579" y="77155"/>
                </a:lnTo>
                <a:lnTo>
                  <a:pt x="227169" y="77155"/>
                </a:lnTo>
                <a:cubicBezTo>
                  <a:pt x="234296" y="77155"/>
                  <a:pt x="240028" y="82888"/>
                  <a:pt x="240028" y="90015"/>
                </a:cubicBezTo>
                <a:cubicBezTo>
                  <a:pt x="240028" y="97142"/>
                  <a:pt x="234296" y="102875"/>
                  <a:pt x="227169" y="102875"/>
                </a:cubicBezTo>
                <a:lnTo>
                  <a:pt x="12856" y="102875"/>
                </a:lnTo>
                <a:cubicBezTo>
                  <a:pt x="5729" y="102875"/>
                  <a:pt x="-2" y="97142"/>
                  <a:pt x="-2" y="90018"/>
                </a:cubicBezTo>
                <a:cubicBezTo>
                  <a:pt x="-2" y="82891"/>
                  <a:pt x="5730" y="77161"/>
                  <a:pt x="12856" y="77161"/>
                </a:cubicBezTo>
                <a:lnTo>
                  <a:pt x="42860" y="77161"/>
                </a:lnTo>
                <a:lnTo>
                  <a:pt x="42860" y="60016"/>
                </a:lnTo>
                <a:cubicBezTo>
                  <a:pt x="42860" y="33977"/>
                  <a:pt x="63970" y="12868"/>
                  <a:pt x="90009" y="12868"/>
                </a:cubicBezTo>
                <a:lnTo>
                  <a:pt x="97723" y="12868"/>
                </a:lnTo>
                <a:cubicBezTo>
                  <a:pt x="102171" y="5206"/>
                  <a:pt x="110474" y="11"/>
                  <a:pt x="120013" y="11"/>
                </a:cubicBezTo>
                <a:lnTo>
                  <a:pt x="154303" y="11"/>
                </a:lnTo>
                <a:cubicBezTo>
                  <a:pt x="168501" y="11"/>
                  <a:pt x="180020" y="11529"/>
                  <a:pt x="180020" y="25728"/>
                </a:cubicBezTo>
                <a:cubicBezTo>
                  <a:pt x="180020" y="39927"/>
                  <a:pt x="168501" y="51446"/>
                  <a:pt x="154303" y="51446"/>
                </a:cubicBezTo>
                <a:lnTo>
                  <a:pt x="120013" y="51446"/>
                </a:lnTo>
                <a:cubicBezTo>
                  <a:pt x="110476" y="51446"/>
                  <a:pt x="102171" y="46247"/>
                  <a:pt x="97723" y="38588"/>
                </a:cubicBezTo>
                <a:lnTo>
                  <a:pt x="90011" y="38578"/>
                </a:lnTo>
              </a:path>
              <a:path w="240030" h="274320">
                <a:moveTo>
                  <a:pt x="39379" y="243887"/>
                </a:moveTo>
                <a:lnTo>
                  <a:pt x="25342" y="120015"/>
                </a:lnTo>
                <a:lnTo>
                  <a:pt x="51220" y="120015"/>
                </a:lnTo>
                <a:lnTo>
                  <a:pt x="64990" y="240996"/>
                </a:lnTo>
                <a:cubicBezTo>
                  <a:pt x="65473" y="245335"/>
                  <a:pt x="69169" y="248603"/>
                  <a:pt x="73509" y="248603"/>
                </a:cubicBezTo>
                <a:lnTo>
                  <a:pt x="166573" y="248603"/>
                </a:lnTo>
                <a:cubicBezTo>
                  <a:pt x="170913" y="248603"/>
                  <a:pt x="174610" y="245335"/>
                  <a:pt x="175092" y="240996"/>
                </a:cubicBezTo>
                <a:lnTo>
                  <a:pt x="188808" y="120015"/>
                </a:lnTo>
                <a:lnTo>
                  <a:pt x="214685" y="120015"/>
                </a:lnTo>
                <a:lnTo>
                  <a:pt x="200648" y="243887"/>
                </a:lnTo>
                <a:cubicBezTo>
                  <a:pt x="198665" y="261194"/>
                  <a:pt x="184038" y="274320"/>
                  <a:pt x="166573" y="274320"/>
                </a:cubicBezTo>
                <a:lnTo>
                  <a:pt x="73509" y="274320"/>
                </a:lnTo>
                <a:cubicBezTo>
                  <a:pt x="56042" y="274320"/>
                  <a:pt x="41415" y="261246"/>
                  <a:pt x="39434" y="243887"/>
                </a:cubicBezTo>
                <a:lnTo>
                  <a:pt x="39379" y="243887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772803" y="4064855"/>
            <a:ext cx="188595" cy="274320"/>
          </a:xfrm>
          <a:custGeom>
            <a:avLst/>
            <a:gdLst/>
            <a:ahLst/>
            <a:cxnLst/>
            <a:rect l="l" t="t" r="r" b="b"/>
            <a:pathLst>
              <a:path w="188595" h="274320">
                <a:moveTo>
                  <a:pt x="120014" y="51435"/>
                </a:moveTo>
                <a:lnTo>
                  <a:pt x="120014" y="137160"/>
                </a:lnTo>
                <a:cubicBezTo>
                  <a:pt x="120014" y="151359"/>
                  <a:pt x="108495" y="162878"/>
                  <a:pt x="94298" y="162878"/>
                </a:cubicBezTo>
                <a:cubicBezTo>
                  <a:pt x="80100" y="162878"/>
                  <a:pt x="68581" y="151359"/>
                  <a:pt x="68581" y="137160"/>
                </a:cubicBezTo>
                <a:lnTo>
                  <a:pt x="68581" y="51435"/>
                </a:lnTo>
                <a:cubicBezTo>
                  <a:pt x="68581" y="37236"/>
                  <a:pt x="80100" y="25718"/>
                  <a:pt x="94298" y="25718"/>
                </a:cubicBezTo>
                <a:cubicBezTo>
                  <a:pt x="108495" y="25718"/>
                  <a:pt x="120014" y="37236"/>
                  <a:pt x="120014" y="51435"/>
                </a:cubicBezTo>
                <a:lnTo>
                  <a:pt x="120014" y="51435"/>
                </a:lnTo>
                <a:moveTo>
                  <a:pt x="42862" y="51435"/>
                </a:moveTo>
                <a:lnTo>
                  <a:pt x="42862" y="137160"/>
                </a:lnTo>
                <a:cubicBezTo>
                  <a:pt x="42862" y="165558"/>
                  <a:pt x="65901" y="188595"/>
                  <a:pt x="94298" y="188595"/>
                </a:cubicBezTo>
                <a:cubicBezTo>
                  <a:pt x="122694" y="188595"/>
                  <a:pt x="145733" y="165558"/>
                  <a:pt x="145733" y="137160"/>
                </a:cubicBezTo>
                <a:lnTo>
                  <a:pt x="145733" y="51435"/>
                </a:lnTo>
                <a:cubicBezTo>
                  <a:pt x="145733" y="23037"/>
                  <a:pt x="122694" y="0"/>
                  <a:pt x="94298" y="0"/>
                </a:cubicBezTo>
                <a:cubicBezTo>
                  <a:pt x="65901" y="0"/>
                  <a:pt x="42862" y="23037"/>
                  <a:pt x="42862" y="51435"/>
                </a:cubicBezTo>
                <a:moveTo>
                  <a:pt x="25717" y="115730"/>
                </a:moveTo>
                <a:cubicBezTo>
                  <a:pt x="25717" y="108603"/>
                  <a:pt x="19984" y="102873"/>
                  <a:pt x="12858" y="102873"/>
                </a:cubicBezTo>
                <a:cubicBezTo>
                  <a:pt x="5733" y="102873"/>
                  <a:pt x="0" y="108606"/>
                  <a:pt x="0" y="115733"/>
                </a:cubicBezTo>
                <a:lnTo>
                  <a:pt x="0" y="137165"/>
                </a:lnTo>
                <a:cubicBezTo>
                  <a:pt x="0" y="184903"/>
                  <a:pt x="35469" y="224336"/>
                  <a:pt x="81439" y="230604"/>
                </a:cubicBezTo>
                <a:lnTo>
                  <a:pt x="81439" y="248608"/>
                </a:lnTo>
                <a:lnTo>
                  <a:pt x="55722" y="248608"/>
                </a:lnTo>
                <a:cubicBezTo>
                  <a:pt x="48597" y="248608"/>
                  <a:pt x="42864" y="254341"/>
                  <a:pt x="42864" y="261468"/>
                </a:cubicBezTo>
                <a:cubicBezTo>
                  <a:pt x="42864" y="268595"/>
                  <a:pt x="48597" y="274328"/>
                  <a:pt x="55722" y="274328"/>
                </a:cubicBezTo>
                <a:lnTo>
                  <a:pt x="94300" y="274328"/>
                </a:lnTo>
                <a:lnTo>
                  <a:pt x="132877" y="274328"/>
                </a:lnTo>
                <a:cubicBezTo>
                  <a:pt x="140002" y="274328"/>
                  <a:pt x="145735" y="268595"/>
                  <a:pt x="145735" y="261471"/>
                </a:cubicBezTo>
                <a:cubicBezTo>
                  <a:pt x="145735" y="254344"/>
                  <a:pt x="140002" y="248613"/>
                  <a:pt x="132877" y="248613"/>
                </a:cubicBezTo>
                <a:lnTo>
                  <a:pt x="107160" y="248613"/>
                </a:lnTo>
                <a:lnTo>
                  <a:pt x="107160" y="230610"/>
                </a:lnTo>
                <a:cubicBezTo>
                  <a:pt x="153130" y="224341"/>
                  <a:pt x="188599" y="184908"/>
                  <a:pt x="188599" y="137171"/>
                </a:cubicBezTo>
                <a:lnTo>
                  <a:pt x="188599" y="115741"/>
                </a:lnTo>
                <a:cubicBezTo>
                  <a:pt x="188599" y="108614"/>
                  <a:pt x="182866" y="102883"/>
                  <a:pt x="175741" y="102883"/>
                </a:cubicBezTo>
                <a:cubicBezTo>
                  <a:pt x="168615" y="102883"/>
                  <a:pt x="162882" y="108617"/>
                  <a:pt x="162882" y="115743"/>
                </a:cubicBezTo>
                <a:lnTo>
                  <a:pt x="162882" y="137176"/>
                </a:lnTo>
                <a:cubicBezTo>
                  <a:pt x="162882" y="175057"/>
                  <a:pt x="132183" y="205756"/>
                  <a:pt x="94302" y="205756"/>
                </a:cubicBezTo>
                <a:cubicBezTo>
                  <a:pt x="56422" y="205756"/>
                  <a:pt x="25721" y="175057"/>
                  <a:pt x="25721" y="137176"/>
                </a:cubicBezTo>
                <a:lnTo>
                  <a:pt x="25717" y="11573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729941" y="2924770"/>
            <a:ext cx="274320" cy="213360"/>
          </a:xfrm>
          <a:custGeom>
            <a:avLst/>
            <a:gdLst/>
            <a:ahLst/>
            <a:cxnLst/>
            <a:rect l="l" t="t" r="r" b="b"/>
            <a:pathLst>
              <a:path w="274320" h="213360">
                <a:moveTo>
                  <a:pt x="262889" y="0"/>
                </a:moveTo>
                <a:cubicBezTo>
                  <a:pt x="256555" y="0"/>
                  <a:pt x="251458" y="5095"/>
                  <a:pt x="251458" y="11430"/>
                </a:cubicBezTo>
                <a:lnTo>
                  <a:pt x="251458" y="14144"/>
                </a:lnTo>
                <a:lnTo>
                  <a:pt x="22859" y="76485"/>
                </a:lnTo>
                <a:lnTo>
                  <a:pt x="22859" y="72389"/>
                </a:lnTo>
                <a:cubicBezTo>
                  <a:pt x="22859" y="66054"/>
                  <a:pt x="17762" y="60959"/>
                  <a:pt x="11428" y="60959"/>
                </a:cubicBezTo>
                <a:cubicBezTo>
                  <a:pt x="5094" y="60959"/>
                  <a:pt x="-3" y="66054"/>
                  <a:pt x="-3" y="72389"/>
                </a:cubicBezTo>
                <a:lnTo>
                  <a:pt x="-3" y="82724"/>
                </a:lnTo>
                <a:lnTo>
                  <a:pt x="-3" y="91440"/>
                </a:lnTo>
                <a:lnTo>
                  <a:pt x="-3" y="121920"/>
                </a:lnTo>
                <a:lnTo>
                  <a:pt x="-3" y="130636"/>
                </a:lnTo>
                <a:lnTo>
                  <a:pt x="-3" y="140971"/>
                </a:lnTo>
                <a:cubicBezTo>
                  <a:pt x="-3" y="147306"/>
                  <a:pt x="5094" y="152401"/>
                  <a:pt x="11428" y="152401"/>
                </a:cubicBezTo>
                <a:cubicBezTo>
                  <a:pt x="17762" y="152401"/>
                  <a:pt x="22859" y="147306"/>
                  <a:pt x="22859" y="140971"/>
                </a:cubicBezTo>
                <a:lnTo>
                  <a:pt x="22859" y="136875"/>
                </a:lnTo>
                <a:lnTo>
                  <a:pt x="78867" y="152162"/>
                </a:lnTo>
                <a:cubicBezTo>
                  <a:pt x="77153" y="157020"/>
                  <a:pt x="76201" y="162211"/>
                  <a:pt x="76201" y="167639"/>
                </a:cubicBezTo>
                <a:cubicBezTo>
                  <a:pt x="76201" y="192880"/>
                  <a:pt x="96679" y="213360"/>
                  <a:pt x="121922" y="213360"/>
                </a:cubicBezTo>
                <a:cubicBezTo>
                  <a:pt x="144257" y="213360"/>
                  <a:pt x="162880" y="197358"/>
                  <a:pt x="166833" y="176165"/>
                </a:cubicBezTo>
                <a:lnTo>
                  <a:pt x="251464" y="199217"/>
                </a:lnTo>
                <a:lnTo>
                  <a:pt x="251464" y="201931"/>
                </a:lnTo>
                <a:cubicBezTo>
                  <a:pt x="251464" y="208265"/>
                  <a:pt x="256561" y="213360"/>
                  <a:pt x="262895" y="213360"/>
                </a:cubicBezTo>
                <a:cubicBezTo>
                  <a:pt x="269229" y="213360"/>
                  <a:pt x="274326" y="208265"/>
                  <a:pt x="274326" y="201931"/>
                </a:cubicBezTo>
                <a:lnTo>
                  <a:pt x="274326" y="190501"/>
                </a:lnTo>
                <a:lnTo>
                  <a:pt x="274326" y="22862"/>
                </a:lnTo>
                <a:lnTo>
                  <a:pt x="274326" y="11432"/>
                </a:lnTo>
                <a:cubicBezTo>
                  <a:pt x="274326" y="5097"/>
                  <a:pt x="269229" y="2"/>
                  <a:pt x="262895" y="2"/>
                </a:cubicBezTo>
                <a:lnTo>
                  <a:pt x="262889" y="0"/>
                </a:lnTo>
                <a:moveTo>
                  <a:pt x="251461" y="175546"/>
                </a:moveTo>
                <a:lnTo>
                  <a:pt x="22862" y="113205"/>
                </a:lnTo>
                <a:lnTo>
                  <a:pt x="22862" y="100202"/>
                </a:lnTo>
                <a:lnTo>
                  <a:pt x="251461" y="37814"/>
                </a:lnTo>
                <a:lnTo>
                  <a:pt x="251461" y="175546"/>
                </a:lnTo>
                <a:moveTo>
                  <a:pt x="99060" y="167639"/>
                </a:moveTo>
                <a:cubicBezTo>
                  <a:pt x="99060" y="164257"/>
                  <a:pt x="99773" y="161068"/>
                  <a:pt x="101109" y="158209"/>
                </a:cubicBezTo>
                <a:lnTo>
                  <a:pt x="144685" y="170067"/>
                </a:lnTo>
                <a:cubicBezTo>
                  <a:pt x="143447" y="181544"/>
                  <a:pt x="133731" y="190452"/>
                  <a:pt x="121968" y="190452"/>
                </a:cubicBezTo>
                <a:cubicBezTo>
                  <a:pt x="109347" y="190452"/>
                  <a:pt x="99109" y="180212"/>
                  <a:pt x="99109" y="167592"/>
                </a:cubicBezTo>
                <a:lnTo>
                  <a:pt x="99060" y="167639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729941" y="1697847"/>
            <a:ext cx="274320" cy="243864"/>
          </a:xfrm>
          <a:custGeom>
            <a:avLst/>
            <a:gdLst/>
            <a:ahLst/>
            <a:cxnLst/>
            <a:rect l="l" t="t" r="r" b="b"/>
            <a:pathLst>
              <a:path w="274320" h="243864">
                <a:moveTo>
                  <a:pt x="11431" y="0"/>
                </a:moveTo>
                <a:cubicBezTo>
                  <a:pt x="5097" y="0"/>
                  <a:pt x="0" y="5097"/>
                  <a:pt x="0" y="11430"/>
                </a:cubicBezTo>
                <a:cubicBezTo>
                  <a:pt x="0" y="17763"/>
                  <a:pt x="5097" y="22860"/>
                  <a:pt x="11431" y="22860"/>
                </a:cubicBezTo>
                <a:lnTo>
                  <a:pt x="262892" y="22860"/>
                </a:lnTo>
                <a:cubicBezTo>
                  <a:pt x="269226" y="22860"/>
                  <a:pt x="274323" y="17763"/>
                  <a:pt x="274323" y="11430"/>
                </a:cubicBezTo>
                <a:cubicBezTo>
                  <a:pt x="274323" y="5097"/>
                  <a:pt x="269226" y="0"/>
                  <a:pt x="262892" y="0"/>
                </a:cubicBezTo>
                <a:lnTo>
                  <a:pt x="11431" y="0"/>
                </a:lnTo>
                <a:moveTo>
                  <a:pt x="15241" y="38099"/>
                </a:moveTo>
                <a:lnTo>
                  <a:pt x="15241" y="140968"/>
                </a:lnTo>
                <a:cubicBezTo>
                  <a:pt x="15241" y="155685"/>
                  <a:pt x="27196" y="167637"/>
                  <a:pt x="41911" y="167637"/>
                </a:cubicBezTo>
                <a:lnTo>
                  <a:pt x="125732" y="167637"/>
                </a:lnTo>
                <a:lnTo>
                  <a:pt x="125732" y="189592"/>
                </a:lnTo>
                <a:lnTo>
                  <a:pt x="90965" y="224357"/>
                </a:lnTo>
                <a:cubicBezTo>
                  <a:pt x="86488" y="228834"/>
                  <a:pt x="86488" y="236072"/>
                  <a:pt x="90965" y="240501"/>
                </a:cubicBezTo>
                <a:cubicBezTo>
                  <a:pt x="95442" y="244929"/>
                  <a:pt x="102681" y="244978"/>
                  <a:pt x="107108" y="240501"/>
                </a:cubicBezTo>
                <a:lnTo>
                  <a:pt x="137111" y="210498"/>
                </a:lnTo>
                <a:lnTo>
                  <a:pt x="167116" y="240501"/>
                </a:lnTo>
                <a:cubicBezTo>
                  <a:pt x="171593" y="244978"/>
                  <a:pt x="178832" y="244978"/>
                  <a:pt x="183260" y="240501"/>
                </a:cubicBezTo>
                <a:cubicBezTo>
                  <a:pt x="187690" y="236024"/>
                  <a:pt x="187737" y="228786"/>
                  <a:pt x="183260" y="224357"/>
                </a:cubicBezTo>
                <a:lnTo>
                  <a:pt x="148492" y="189592"/>
                </a:lnTo>
                <a:lnTo>
                  <a:pt x="148492" y="167637"/>
                </a:lnTo>
                <a:lnTo>
                  <a:pt x="232314" y="167637"/>
                </a:lnTo>
                <a:cubicBezTo>
                  <a:pt x="247031" y="167637"/>
                  <a:pt x="258983" y="155683"/>
                  <a:pt x="258983" y="140968"/>
                </a:cubicBezTo>
                <a:lnTo>
                  <a:pt x="258983" y="38099"/>
                </a:lnTo>
                <a:lnTo>
                  <a:pt x="236124" y="38099"/>
                </a:lnTo>
                <a:lnTo>
                  <a:pt x="236124" y="140968"/>
                </a:lnTo>
                <a:cubicBezTo>
                  <a:pt x="236124" y="143063"/>
                  <a:pt x="234409" y="144777"/>
                  <a:pt x="232314" y="144777"/>
                </a:cubicBezTo>
                <a:lnTo>
                  <a:pt x="137064" y="144777"/>
                </a:lnTo>
                <a:lnTo>
                  <a:pt x="41911" y="144777"/>
                </a:lnTo>
                <a:cubicBezTo>
                  <a:pt x="39815" y="144777"/>
                  <a:pt x="38100" y="143063"/>
                  <a:pt x="38100" y="140968"/>
                </a:cubicBezTo>
                <a:lnTo>
                  <a:pt x="38100" y="38099"/>
                </a:lnTo>
                <a:lnTo>
                  <a:pt x="15241" y="38099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589" r="-11058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Crafting a Pitch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Entrepreneurship Essentials: From Idea to Launch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375900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should be practiced and delivered with confidence and enthusiasm.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375900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Delivering the Perfect Pitch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375900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Essential Components of a Pitch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375900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pitch should include an introduction, problem statement, solution, market analysis, financial projections, and a call to action.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375900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Characteristics of a Pitch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4375900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should be clear, concise, and compelling, highlighting the unique value proposition of the business.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375900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What is a Pitch?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4375900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pitch is a brief presentation of a business idea to potential investors or partners.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Entrepreneurship Essentials: From Idea to Launch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40" y="381326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0249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79683" y="3886751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379683" y="5071394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162802" y="5419793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pitch should be tailored to the audience and delivered with passion and conviction.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7162802" y="5087561"/>
            <a:ext cx="448056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Tailoring to the Audience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162802" y="3902918"/>
            <a:ext cx="448056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Incorporating Feedback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162802" y="4235150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Feedback should be sought and incorporated to improve the pitch.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331759" y="5041105"/>
            <a:ext cx="448056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Practice Techniques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331759" y="5373337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should be practiced in front of a mirror, recorded, or delivered to a small audience.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331759" y="3829434"/>
            <a:ext cx="448056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Confidence and Enthusiasm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331759" y="4161666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Delivering a pitch requires confidence, enthusiasm, and strong communication skills.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548640" y="1571183"/>
            <a:ext cx="11094657" cy="1828800"/>
          </a:xfrm>
          <a:prstGeom prst="rect">
            <a:avLst/>
          </a:prstGeom>
          <a:blipFill>
            <a:blip r:embed="rId1"/>
            <a:srcRect/>
            <a:stretch>
              <a:fillRect l="0" r="0" t="-152204" b="-152204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548640" y="548639"/>
            <a:ext cx="11136581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Delivering a Pitch</a:t>
            </a:r>
            <a:endParaRPr lang="en-US" sz="2400" dirty="0"/>
          </a:p>
        </p:txBody>
      </p:sp>
      <p:sp>
        <p:nvSpPr>
          <p:cNvPr id="20" name="Text 18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6533988" y="5208554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90011" y="38578"/>
                </a:moveTo>
                <a:cubicBezTo>
                  <a:pt x="78171" y="38578"/>
                  <a:pt x="68579" y="48168"/>
                  <a:pt x="68579" y="60010"/>
                </a:cubicBezTo>
                <a:lnTo>
                  <a:pt x="68579" y="77155"/>
                </a:lnTo>
                <a:lnTo>
                  <a:pt x="227169" y="77155"/>
                </a:lnTo>
                <a:cubicBezTo>
                  <a:pt x="234296" y="77155"/>
                  <a:pt x="240028" y="82888"/>
                  <a:pt x="240028" y="90015"/>
                </a:cubicBezTo>
                <a:cubicBezTo>
                  <a:pt x="240028" y="97142"/>
                  <a:pt x="234296" y="102875"/>
                  <a:pt x="227169" y="102875"/>
                </a:cubicBezTo>
                <a:lnTo>
                  <a:pt x="12856" y="102875"/>
                </a:lnTo>
                <a:cubicBezTo>
                  <a:pt x="5729" y="102875"/>
                  <a:pt x="-2" y="97142"/>
                  <a:pt x="-2" y="90018"/>
                </a:cubicBezTo>
                <a:cubicBezTo>
                  <a:pt x="-2" y="82891"/>
                  <a:pt x="5730" y="77161"/>
                  <a:pt x="12856" y="77161"/>
                </a:cubicBezTo>
                <a:lnTo>
                  <a:pt x="42860" y="77161"/>
                </a:lnTo>
                <a:lnTo>
                  <a:pt x="42860" y="60016"/>
                </a:lnTo>
                <a:cubicBezTo>
                  <a:pt x="42860" y="33977"/>
                  <a:pt x="63970" y="12868"/>
                  <a:pt x="90009" y="12868"/>
                </a:cubicBezTo>
                <a:lnTo>
                  <a:pt x="97723" y="12868"/>
                </a:lnTo>
                <a:cubicBezTo>
                  <a:pt x="102171" y="5206"/>
                  <a:pt x="110474" y="11"/>
                  <a:pt x="120013" y="11"/>
                </a:cubicBezTo>
                <a:lnTo>
                  <a:pt x="154303" y="11"/>
                </a:lnTo>
                <a:cubicBezTo>
                  <a:pt x="168501" y="11"/>
                  <a:pt x="180020" y="11529"/>
                  <a:pt x="180020" y="25728"/>
                </a:cubicBezTo>
                <a:cubicBezTo>
                  <a:pt x="180020" y="39927"/>
                  <a:pt x="168501" y="51446"/>
                  <a:pt x="154303" y="51446"/>
                </a:cubicBezTo>
                <a:lnTo>
                  <a:pt x="120013" y="51446"/>
                </a:lnTo>
                <a:cubicBezTo>
                  <a:pt x="110476" y="51446"/>
                  <a:pt x="102171" y="46247"/>
                  <a:pt x="97723" y="38588"/>
                </a:cubicBezTo>
                <a:lnTo>
                  <a:pt x="90011" y="38578"/>
                </a:lnTo>
              </a:path>
              <a:path w="240030" h="274320">
                <a:moveTo>
                  <a:pt x="39379" y="243887"/>
                </a:moveTo>
                <a:lnTo>
                  <a:pt x="25342" y="120015"/>
                </a:lnTo>
                <a:lnTo>
                  <a:pt x="51220" y="120015"/>
                </a:lnTo>
                <a:lnTo>
                  <a:pt x="64990" y="240996"/>
                </a:lnTo>
                <a:cubicBezTo>
                  <a:pt x="65473" y="245335"/>
                  <a:pt x="69169" y="248603"/>
                  <a:pt x="73509" y="248603"/>
                </a:cubicBezTo>
                <a:lnTo>
                  <a:pt x="166573" y="248603"/>
                </a:lnTo>
                <a:cubicBezTo>
                  <a:pt x="170913" y="248603"/>
                  <a:pt x="174610" y="245335"/>
                  <a:pt x="175092" y="240996"/>
                </a:cubicBezTo>
                <a:lnTo>
                  <a:pt x="188808" y="120015"/>
                </a:lnTo>
                <a:lnTo>
                  <a:pt x="214685" y="120015"/>
                </a:lnTo>
                <a:lnTo>
                  <a:pt x="200648" y="243887"/>
                </a:lnTo>
                <a:cubicBezTo>
                  <a:pt x="198665" y="261194"/>
                  <a:pt x="184038" y="274320"/>
                  <a:pt x="166573" y="274320"/>
                </a:cubicBezTo>
                <a:lnTo>
                  <a:pt x="73509" y="274320"/>
                </a:lnTo>
                <a:cubicBezTo>
                  <a:pt x="56042" y="274320"/>
                  <a:pt x="41415" y="261246"/>
                  <a:pt x="39434" y="243887"/>
                </a:cubicBezTo>
                <a:lnTo>
                  <a:pt x="39379" y="243887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685800" y="5179247"/>
            <a:ext cx="274320" cy="240023"/>
          </a:xfrm>
          <a:custGeom>
            <a:avLst/>
            <a:gdLst/>
            <a:ahLst/>
            <a:cxnLst/>
            <a:rect l="l" t="t" r="r" b="b"/>
            <a:pathLst>
              <a:path w="274320" h="240023">
                <a:moveTo>
                  <a:pt x="66276" y="192457"/>
                </a:moveTo>
                <a:cubicBezTo>
                  <a:pt x="73186" y="187422"/>
                  <a:pt x="82131" y="186138"/>
                  <a:pt x="90166" y="189030"/>
                </a:cubicBezTo>
                <a:cubicBezTo>
                  <a:pt x="104360" y="194171"/>
                  <a:pt x="120270" y="197119"/>
                  <a:pt x="137196" y="197119"/>
                </a:cubicBezTo>
                <a:cubicBezTo>
                  <a:pt x="203990" y="197119"/>
                  <a:pt x="248611" y="153999"/>
                  <a:pt x="248611" y="111416"/>
                </a:cubicBezTo>
                <a:cubicBezTo>
                  <a:pt x="248611" y="68831"/>
                  <a:pt x="203993" y="25714"/>
                  <a:pt x="137196" y="25714"/>
                </a:cubicBezTo>
                <a:cubicBezTo>
                  <a:pt x="70401" y="25714"/>
                  <a:pt x="25781" y="68834"/>
                  <a:pt x="25781" y="111416"/>
                </a:cubicBezTo>
                <a:cubicBezTo>
                  <a:pt x="25781" y="128556"/>
                  <a:pt x="32422" y="145055"/>
                  <a:pt x="44903" y="159195"/>
                </a:cubicBezTo>
                <a:cubicBezTo>
                  <a:pt x="49509" y="164391"/>
                  <a:pt x="51759" y="171247"/>
                  <a:pt x="51224" y="178210"/>
                </a:cubicBezTo>
                <a:cubicBezTo>
                  <a:pt x="50475" y="187904"/>
                  <a:pt x="48171" y="196797"/>
                  <a:pt x="45172" y="204670"/>
                </a:cubicBezTo>
                <a:cubicBezTo>
                  <a:pt x="54277" y="200438"/>
                  <a:pt x="61832" y="195724"/>
                  <a:pt x="66276" y="192510"/>
                </a:cubicBezTo>
                <a:lnTo>
                  <a:pt x="66276" y="192457"/>
                </a:lnTo>
                <a:moveTo>
                  <a:pt x="11425" y="214204"/>
                </a:moveTo>
                <a:cubicBezTo>
                  <a:pt x="12388" y="212756"/>
                  <a:pt x="13299" y="211311"/>
                  <a:pt x="14158" y="209864"/>
                </a:cubicBezTo>
                <a:cubicBezTo>
                  <a:pt x="19515" y="200971"/>
                  <a:pt x="24604" y="189294"/>
                  <a:pt x="25621" y="176172"/>
                </a:cubicBezTo>
                <a:cubicBezTo>
                  <a:pt x="9552" y="157906"/>
                  <a:pt x="71" y="135570"/>
                  <a:pt x="71" y="111411"/>
                </a:cubicBezTo>
                <a:cubicBezTo>
                  <a:pt x="71" y="49865"/>
                  <a:pt x="61456" y="-2"/>
                  <a:pt x="137196" y="-2"/>
                </a:cubicBezTo>
                <a:cubicBezTo>
                  <a:pt x="212935" y="-2"/>
                  <a:pt x="274320" y="49867"/>
                  <a:pt x="274320" y="111411"/>
                </a:cubicBezTo>
                <a:cubicBezTo>
                  <a:pt x="274320" y="172958"/>
                  <a:pt x="212935" y="222825"/>
                  <a:pt x="137196" y="222825"/>
                </a:cubicBezTo>
                <a:cubicBezTo>
                  <a:pt x="117324" y="222825"/>
                  <a:pt x="98467" y="219398"/>
                  <a:pt x="81435" y="213236"/>
                </a:cubicBezTo>
                <a:cubicBezTo>
                  <a:pt x="75059" y="217897"/>
                  <a:pt x="64668" y="224270"/>
                  <a:pt x="52349" y="229627"/>
                </a:cubicBezTo>
                <a:cubicBezTo>
                  <a:pt x="44262" y="233163"/>
                  <a:pt x="35047" y="236377"/>
                  <a:pt x="25512" y="238251"/>
                </a:cubicBezTo>
                <a:cubicBezTo>
                  <a:pt x="25084" y="238359"/>
                  <a:pt x="24656" y="238412"/>
                  <a:pt x="24225" y="238520"/>
                </a:cubicBezTo>
                <a:cubicBezTo>
                  <a:pt x="21869" y="238950"/>
                  <a:pt x="19565" y="239324"/>
                  <a:pt x="17156" y="239538"/>
                </a:cubicBezTo>
                <a:cubicBezTo>
                  <a:pt x="17049" y="239538"/>
                  <a:pt x="16887" y="239591"/>
                  <a:pt x="16780" y="239591"/>
                </a:cubicBezTo>
                <a:cubicBezTo>
                  <a:pt x="14048" y="239859"/>
                  <a:pt x="11316" y="240020"/>
                  <a:pt x="8584" y="240020"/>
                </a:cubicBezTo>
                <a:cubicBezTo>
                  <a:pt x="5102" y="240020"/>
                  <a:pt x="1994" y="237932"/>
                  <a:pt x="656" y="234718"/>
                </a:cubicBezTo>
                <a:cubicBezTo>
                  <a:pt x="-683" y="231504"/>
                  <a:pt x="66" y="227861"/>
                  <a:pt x="2477" y="225398"/>
                </a:cubicBezTo>
                <a:cubicBezTo>
                  <a:pt x="4674" y="223149"/>
                  <a:pt x="6655" y="220737"/>
                  <a:pt x="8529" y="218166"/>
                </a:cubicBezTo>
                <a:cubicBezTo>
                  <a:pt x="9439" y="216935"/>
                  <a:pt x="10295" y="215701"/>
                  <a:pt x="11099" y="214470"/>
                </a:cubicBezTo>
                <a:lnTo>
                  <a:pt x="11261" y="214201"/>
                </a:lnTo>
                <a:lnTo>
                  <a:pt x="11425" y="21420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6516843" y="4069631"/>
            <a:ext cx="274320" cy="182880"/>
          </a:xfrm>
          <a:custGeom>
            <a:avLst/>
            <a:gdLst/>
            <a:ahLst/>
            <a:cxnLst/>
            <a:rect l="l" t="t" r="r" b="b"/>
            <a:pathLst>
              <a:path w="274320" h="182880">
                <a:moveTo>
                  <a:pt x="30480" y="22860"/>
                </a:moveTo>
                <a:cubicBezTo>
                  <a:pt x="26288" y="22860"/>
                  <a:pt x="22859" y="26289"/>
                  <a:pt x="22859" y="30481"/>
                </a:cubicBezTo>
                <a:lnTo>
                  <a:pt x="22859" y="152401"/>
                </a:lnTo>
                <a:cubicBezTo>
                  <a:pt x="22859" y="156593"/>
                  <a:pt x="26288" y="160022"/>
                  <a:pt x="30480" y="160022"/>
                </a:cubicBezTo>
                <a:lnTo>
                  <a:pt x="152398" y="160022"/>
                </a:lnTo>
                <a:cubicBezTo>
                  <a:pt x="156590" y="160022"/>
                  <a:pt x="160019" y="156593"/>
                  <a:pt x="160019" y="152401"/>
                </a:cubicBezTo>
                <a:lnTo>
                  <a:pt x="160019" y="30481"/>
                </a:lnTo>
                <a:cubicBezTo>
                  <a:pt x="160019" y="26289"/>
                  <a:pt x="156590" y="22860"/>
                  <a:pt x="152398" y="22860"/>
                </a:cubicBezTo>
                <a:lnTo>
                  <a:pt x="30480" y="22860"/>
                </a:lnTo>
                <a:moveTo>
                  <a:pt x="0" y="30481"/>
                </a:moveTo>
                <a:cubicBezTo>
                  <a:pt x="0" y="13668"/>
                  <a:pt x="13669" y="0"/>
                  <a:pt x="30480" y="0"/>
                </a:cubicBezTo>
                <a:lnTo>
                  <a:pt x="152398" y="0"/>
                </a:lnTo>
                <a:cubicBezTo>
                  <a:pt x="169209" y="0"/>
                  <a:pt x="182878" y="13668"/>
                  <a:pt x="182878" y="30481"/>
                </a:cubicBezTo>
                <a:lnTo>
                  <a:pt x="182878" y="46197"/>
                </a:lnTo>
                <a:lnTo>
                  <a:pt x="182878" y="136685"/>
                </a:lnTo>
                <a:lnTo>
                  <a:pt x="182878" y="152401"/>
                </a:lnTo>
                <a:cubicBezTo>
                  <a:pt x="182878" y="169213"/>
                  <a:pt x="169209" y="182882"/>
                  <a:pt x="152398" y="182882"/>
                </a:cubicBezTo>
                <a:lnTo>
                  <a:pt x="30480" y="182882"/>
                </a:lnTo>
                <a:cubicBezTo>
                  <a:pt x="13669" y="182882"/>
                  <a:pt x="0" y="169213"/>
                  <a:pt x="0" y="152401"/>
                </a:cubicBezTo>
                <a:lnTo>
                  <a:pt x="0" y="30481"/>
                </a:lnTo>
                <a:moveTo>
                  <a:pt x="251461" y="142590"/>
                </a:moveTo>
                <a:lnTo>
                  <a:pt x="251461" y="40340"/>
                </a:lnTo>
                <a:lnTo>
                  <a:pt x="198122" y="64295"/>
                </a:lnTo>
                <a:lnTo>
                  <a:pt x="198122" y="39244"/>
                </a:lnTo>
                <a:lnTo>
                  <a:pt x="247796" y="16907"/>
                </a:lnTo>
                <a:cubicBezTo>
                  <a:pt x="250224" y="15812"/>
                  <a:pt x="252844" y="15241"/>
                  <a:pt x="255513" y="15241"/>
                </a:cubicBezTo>
                <a:cubicBezTo>
                  <a:pt x="265896" y="15241"/>
                  <a:pt x="274325" y="23670"/>
                  <a:pt x="274325" y="34052"/>
                </a:cubicBezTo>
                <a:lnTo>
                  <a:pt x="274325" y="148828"/>
                </a:lnTo>
                <a:cubicBezTo>
                  <a:pt x="274325" y="159210"/>
                  <a:pt x="265896" y="167639"/>
                  <a:pt x="255513" y="167639"/>
                </a:cubicBezTo>
                <a:cubicBezTo>
                  <a:pt x="252846" y="167639"/>
                  <a:pt x="250226" y="167068"/>
                  <a:pt x="247796" y="165973"/>
                </a:cubicBezTo>
                <a:lnTo>
                  <a:pt x="198122" y="143636"/>
                </a:lnTo>
                <a:lnTo>
                  <a:pt x="198122" y="118585"/>
                </a:lnTo>
                <a:lnTo>
                  <a:pt x="251461" y="14259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728663" y="3950427"/>
            <a:ext cx="188595" cy="274320"/>
          </a:xfrm>
          <a:custGeom>
            <a:avLst/>
            <a:gdLst/>
            <a:ahLst/>
            <a:cxnLst/>
            <a:rect l="l" t="t" r="r" b="b"/>
            <a:pathLst>
              <a:path w="188595" h="274320">
                <a:moveTo>
                  <a:pt x="120014" y="51435"/>
                </a:moveTo>
                <a:lnTo>
                  <a:pt x="120014" y="137160"/>
                </a:lnTo>
                <a:cubicBezTo>
                  <a:pt x="120014" y="151359"/>
                  <a:pt x="108495" y="162878"/>
                  <a:pt x="94298" y="162878"/>
                </a:cubicBezTo>
                <a:cubicBezTo>
                  <a:pt x="80100" y="162878"/>
                  <a:pt x="68581" y="151359"/>
                  <a:pt x="68581" y="137160"/>
                </a:cubicBezTo>
                <a:lnTo>
                  <a:pt x="68581" y="51435"/>
                </a:lnTo>
                <a:cubicBezTo>
                  <a:pt x="68581" y="37236"/>
                  <a:pt x="80100" y="25718"/>
                  <a:pt x="94298" y="25718"/>
                </a:cubicBezTo>
                <a:cubicBezTo>
                  <a:pt x="108495" y="25718"/>
                  <a:pt x="120014" y="37236"/>
                  <a:pt x="120014" y="51435"/>
                </a:cubicBezTo>
                <a:lnTo>
                  <a:pt x="120014" y="51435"/>
                </a:lnTo>
                <a:moveTo>
                  <a:pt x="42862" y="51435"/>
                </a:moveTo>
                <a:lnTo>
                  <a:pt x="42862" y="137160"/>
                </a:lnTo>
                <a:cubicBezTo>
                  <a:pt x="42862" y="165558"/>
                  <a:pt x="65901" y="188595"/>
                  <a:pt x="94298" y="188595"/>
                </a:cubicBezTo>
                <a:cubicBezTo>
                  <a:pt x="122694" y="188595"/>
                  <a:pt x="145733" y="165558"/>
                  <a:pt x="145733" y="137160"/>
                </a:cubicBezTo>
                <a:lnTo>
                  <a:pt x="145733" y="51435"/>
                </a:lnTo>
                <a:cubicBezTo>
                  <a:pt x="145733" y="23037"/>
                  <a:pt x="122694" y="0"/>
                  <a:pt x="94298" y="0"/>
                </a:cubicBezTo>
                <a:cubicBezTo>
                  <a:pt x="65901" y="0"/>
                  <a:pt x="42862" y="23037"/>
                  <a:pt x="42862" y="51435"/>
                </a:cubicBezTo>
                <a:moveTo>
                  <a:pt x="25717" y="115730"/>
                </a:moveTo>
                <a:cubicBezTo>
                  <a:pt x="25717" y="108603"/>
                  <a:pt x="19984" y="102873"/>
                  <a:pt x="12858" y="102873"/>
                </a:cubicBezTo>
                <a:cubicBezTo>
                  <a:pt x="5733" y="102873"/>
                  <a:pt x="0" y="108606"/>
                  <a:pt x="0" y="115733"/>
                </a:cubicBezTo>
                <a:lnTo>
                  <a:pt x="0" y="137165"/>
                </a:lnTo>
                <a:cubicBezTo>
                  <a:pt x="0" y="184903"/>
                  <a:pt x="35469" y="224336"/>
                  <a:pt x="81439" y="230604"/>
                </a:cubicBezTo>
                <a:lnTo>
                  <a:pt x="81439" y="248608"/>
                </a:lnTo>
                <a:lnTo>
                  <a:pt x="55722" y="248608"/>
                </a:lnTo>
                <a:cubicBezTo>
                  <a:pt x="48597" y="248608"/>
                  <a:pt x="42864" y="254341"/>
                  <a:pt x="42864" y="261468"/>
                </a:cubicBezTo>
                <a:cubicBezTo>
                  <a:pt x="42864" y="268595"/>
                  <a:pt x="48597" y="274328"/>
                  <a:pt x="55722" y="274328"/>
                </a:cubicBezTo>
                <a:lnTo>
                  <a:pt x="94300" y="274328"/>
                </a:lnTo>
                <a:lnTo>
                  <a:pt x="132877" y="274328"/>
                </a:lnTo>
                <a:cubicBezTo>
                  <a:pt x="140002" y="274328"/>
                  <a:pt x="145735" y="268595"/>
                  <a:pt x="145735" y="261471"/>
                </a:cubicBezTo>
                <a:cubicBezTo>
                  <a:pt x="145735" y="254344"/>
                  <a:pt x="140002" y="248613"/>
                  <a:pt x="132877" y="248613"/>
                </a:cubicBezTo>
                <a:lnTo>
                  <a:pt x="107160" y="248613"/>
                </a:lnTo>
                <a:lnTo>
                  <a:pt x="107160" y="230610"/>
                </a:lnTo>
                <a:cubicBezTo>
                  <a:pt x="153130" y="224341"/>
                  <a:pt x="188599" y="184908"/>
                  <a:pt x="188599" y="137171"/>
                </a:cubicBezTo>
                <a:lnTo>
                  <a:pt x="188599" y="115741"/>
                </a:lnTo>
                <a:cubicBezTo>
                  <a:pt x="188599" y="108614"/>
                  <a:pt x="182866" y="102883"/>
                  <a:pt x="175741" y="102883"/>
                </a:cubicBezTo>
                <a:cubicBezTo>
                  <a:pt x="168615" y="102883"/>
                  <a:pt x="162882" y="108617"/>
                  <a:pt x="162882" y="115743"/>
                </a:cubicBezTo>
                <a:lnTo>
                  <a:pt x="162882" y="137176"/>
                </a:lnTo>
                <a:cubicBezTo>
                  <a:pt x="162882" y="175057"/>
                  <a:pt x="132183" y="205756"/>
                  <a:pt x="94302" y="205756"/>
                </a:cubicBezTo>
                <a:cubicBezTo>
                  <a:pt x="56422" y="205756"/>
                  <a:pt x="25721" y="175057"/>
                  <a:pt x="25721" y="137176"/>
                </a:cubicBezTo>
                <a:lnTo>
                  <a:pt x="25717" y="11573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Entrepreneurship Essentials: From Idea to Launch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21435" r="-2143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Common Mistakes to Avoid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493775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Failure to seek feedback and iterate.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Neglecting Feedback and Improvement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937759" y="4015095"/>
            <a:ext cx="274320" cy="240023"/>
          </a:xfrm>
          <a:custGeom>
            <a:avLst/>
            <a:gdLst/>
            <a:ahLst/>
            <a:cxnLst/>
            <a:rect l="l" t="t" r="r" b="b"/>
            <a:pathLst>
              <a:path w="274320" h="240023">
                <a:moveTo>
                  <a:pt x="66276" y="192457"/>
                </a:moveTo>
                <a:cubicBezTo>
                  <a:pt x="73186" y="187422"/>
                  <a:pt x="82131" y="186138"/>
                  <a:pt x="90166" y="189030"/>
                </a:cubicBezTo>
                <a:cubicBezTo>
                  <a:pt x="104360" y="194171"/>
                  <a:pt x="120270" y="197119"/>
                  <a:pt x="137196" y="197119"/>
                </a:cubicBezTo>
                <a:cubicBezTo>
                  <a:pt x="203990" y="197119"/>
                  <a:pt x="248611" y="153999"/>
                  <a:pt x="248611" y="111416"/>
                </a:cubicBezTo>
                <a:cubicBezTo>
                  <a:pt x="248611" y="68831"/>
                  <a:pt x="203993" y="25714"/>
                  <a:pt x="137196" y="25714"/>
                </a:cubicBezTo>
                <a:cubicBezTo>
                  <a:pt x="70401" y="25714"/>
                  <a:pt x="25781" y="68834"/>
                  <a:pt x="25781" y="111416"/>
                </a:cubicBezTo>
                <a:cubicBezTo>
                  <a:pt x="25781" y="128556"/>
                  <a:pt x="32422" y="145055"/>
                  <a:pt x="44903" y="159195"/>
                </a:cubicBezTo>
                <a:cubicBezTo>
                  <a:pt x="49509" y="164391"/>
                  <a:pt x="51759" y="171247"/>
                  <a:pt x="51224" y="178210"/>
                </a:cubicBezTo>
                <a:cubicBezTo>
                  <a:pt x="50475" y="187904"/>
                  <a:pt x="48171" y="196797"/>
                  <a:pt x="45172" y="204670"/>
                </a:cubicBezTo>
                <a:cubicBezTo>
                  <a:pt x="54277" y="200438"/>
                  <a:pt x="61832" y="195724"/>
                  <a:pt x="66276" y="192510"/>
                </a:cubicBezTo>
                <a:lnTo>
                  <a:pt x="66276" y="192457"/>
                </a:lnTo>
                <a:moveTo>
                  <a:pt x="11425" y="214204"/>
                </a:moveTo>
                <a:cubicBezTo>
                  <a:pt x="12388" y="212756"/>
                  <a:pt x="13299" y="211311"/>
                  <a:pt x="14158" y="209864"/>
                </a:cubicBezTo>
                <a:cubicBezTo>
                  <a:pt x="19515" y="200971"/>
                  <a:pt x="24604" y="189294"/>
                  <a:pt x="25621" y="176172"/>
                </a:cubicBezTo>
                <a:cubicBezTo>
                  <a:pt x="9552" y="157906"/>
                  <a:pt x="71" y="135570"/>
                  <a:pt x="71" y="111411"/>
                </a:cubicBezTo>
                <a:cubicBezTo>
                  <a:pt x="71" y="49865"/>
                  <a:pt x="61456" y="-2"/>
                  <a:pt x="137196" y="-2"/>
                </a:cubicBezTo>
                <a:cubicBezTo>
                  <a:pt x="212935" y="-2"/>
                  <a:pt x="274320" y="49867"/>
                  <a:pt x="274320" y="111411"/>
                </a:cubicBezTo>
                <a:cubicBezTo>
                  <a:pt x="274320" y="172958"/>
                  <a:pt x="212935" y="222825"/>
                  <a:pt x="137196" y="222825"/>
                </a:cubicBezTo>
                <a:cubicBezTo>
                  <a:pt x="117324" y="222825"/>
                  <a:pt x="98467" y="219398"/>
                  <a:pt x="81435" y="213236"/>
                </a:cubicBezTo>
                <a:cubicBezTo>
                  <a:pt x="75059" y="217897"/>
                  <a:pt x="64668" y="224270"/>
                  <a:pt x="52349" y="229627"/>
                </a:cubicBezTo>
                <a:cubicBezTo>
                  <a:pt x="44262" y="233163"/>
                  <a:pt x="35047" y="236377"/>
                  <a:pt x="25512" y="238251"/>
                </a:cubicBezTo>
                <a:cubicBezTo>
                  <a:pt x="25084" y="238359"/>
                  <a:pt x="24656" y="238412"/>
                  <a:pt x="24225" y="238520"/>
                </a:cubicBezTo>
                <a:cubicBezTo>
                  <a:pt x="21869" y="238950"/>
                  <a:pt x="19565" y="239324"/>
                  <a:pt x="17156" y="239538"/>
                </a:cubicBezTo>
                <a:cubicBezTo>
                  <a:pt x="17049" y="239538"/>
                  <a:pt x="16887" y="239591"/>
                  <a:pt x="16780" y="239591"/>
                </a:cubicBezTo>
                <a:cubicBezTo>
                  <a:pt x="14048" y="239859"/>
                  <a:pt x="11316" y="240020"/>
                  <a:pt x="8584" y="240020"/>
                </a:cubicBezTo>
                <a:cubicBezTo>
                  <a:pt x="5102" y="240020"/>
                  <a:pt x="1994" y="237932"/>
                  <a:pt x="656" y="234718"/>
                </a:cubicBezTo>
                <a:cubicBezTo>
                  <a:pt x="-683" y="231504"/>
                  <a:pt x="66" y="227861"/>
                  <a:pt x="2477" y="225398"/>
                </a:cubicBezTo>
                <a:cubicBezTo>
                  <a:pt x="4674" y="223149"/>
                  <a:pt x="6655" y="220737"/>
                  <a:pt x="8529" y="218166"/>
                </a:cubicBezTo>
                <a:cubicBezTo>
                  <a:pt x="9439" y="216935"/>
                  <a:pt x="10295" y="215701"/>
                  <a:pt x="11099" y="214470"/>
                </a:cubicBezTo>
                <a:lnTo>
                  <a:pt x="11261" y="214201"/>
                </a:lnTo>
                <a:lnTo>
                  <a:pt x="11425" y="214204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723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Poor pitching and presentation skills.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7723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Weak Presentation Skills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820102" y="3997946"/>
            <a:ext cx="188595" cy="274320"/>
          </a:xfrm>
          <a:custGeom>
            <a:avLst/>
            <a:gdLst/>
            <a:ahLst/>
            <a:cxnLst/>
            <a:rect l="l" t="t" r="r" b="b"/>
            <a:pathLst>
              <a:path w="188595" h="274320">
                <a:moveTo>
                  <a:pt x="120014" y="51435"/>
                </a:moveTo>
                <a:lnTo>
                  <a:pt x="120014" y="137160"/>
                </a:lnTo>
                <a:cubicBezTo>
                  <a:pt x="120014" y="151359"/>
                  <a:pt x="108495" y="162878"/>
                  <a:pt x="94298" y="162878"/>
                </a:cubicBezTo>
                <a:cubicBezTo>
                  <a:pt x="80100" y="162878"/>
                  <a:pt x="68581" y="151359"/>
                  <a:pt x="68581" y="137160"/>
                </a:cubicBezTo>
                <a:lnTo>
                  <a:pt x="68581" y="51435"/>
                </a:lnTo>
                <a:cubicBezTo>
                  <a:pt x="68581" y="37236"/>
                  <a:pt x="80100" y="25718"/>
                  <a:pt x="94298" y="25718"/>
                </a:cubicBezTo>
                <a:cubicBezTo>
                  <a:pt x="108495" y="25718"/>
                  <a:pt x="120014" y="37236"/>
                  <a:pt x="120014" y="51435"/>
                </a:cubicBezTo>
                <a:lnTo>
                  <a:pt x="120014" y="51435"/>
                </a:lnTo>
                <a:moveTo>
                  <a:pt x="42862" y="51435"/>
                </a:moveTo>
                <a:lnTo>
                  <a:pt x="42862" y="137160"/>
                </a:lnTo>
                <a:cubicBezTo>
                  <a:pt x="42862" y="165558"/>
                  <a:pt x="65901" y="188595"/>
                  <a:pt x="94298" y="188595"/>
                </a:cubicBezTo>
                <a:cubicBezTo>
                  <a:pt x="122694" y="188595"/>
                  <a:pt x="145733" y="165558"/>
                  <a:pt x="145733" y="137160"/>
                </a:cubicBezTo>
                <a:lnTo>
                  <a:pt x="145733" y="51435"/>
                </a:lnTo>
                <a:cubicBezTo>
                  <a:pt x="145733" y="23037"/>
                  <a:pt x="122694" y="0"/>
                  <a:pt x="94298" y="0"/>
                </a:cubicBezTo>
                <a:cubicBezTo>
                  <a:pt x="65901" y="0"/>
                  <a:pt x="42862" y="23037"/>
                  <a:pt x="42862" y="51435"/>
                </a:cubicBezTo>
                <a:moveTo>
                  <a:pt x="25717" y="115730"/>
                </a:moveTo>
                <a:cubicBezTo>
                  <a:pt x="25717" y="108603"/>
                  <a:pt x="19984" y="102873"/>
                  <a:pt x="12858" y="102873"/>
                </a:cubicBezTo>
                <a:cubicBezTo>
                  <a:pt x="5733" y="102873"/>
                  <a:pt x="0" y="108606"/>
                  <a:pt x="0" y="115733"/>
                </a:cubicBezTo>
                <a:lnTo>
                  <a:pt x="0" y="137165"/>
                </a:lnTo>
                <a:cubicBezTo>
                  <a:pt x="0" y="184903"/>
                  <a:pt x="35469" y="224336"/>
                  <a:pt x="81439" y="230604"/>
                </a:cubicBezTo>
                <a:lnTo>
                  <a:pt x="81439" y="248608"/>
                </a:lnTo>
                <a:lnTo>
                  <a:pt x="55722" y="248608"/>
                </a:lnTo>
                <a:cubicBezTo>
                  <a:pt x="48597" y="248608"/>
                  <a:pt x="42864" y="254341"/>
                  <a:pt x="42864" y="261468"/>
                </a:cubicBezTo>
                <a:cubicBezTo>
                  <a:pt x="42864" y="268595"/>
                  <a:pt x="48597" y="274328"/>
                  <a:pt x="55722" y="274328"/>
                </a:cubicBezTo>
                <a:lnTo>
                  <a:pt x="94300" y="274328"/>
                </a:lnTo>
                <a:lnTo>
                  <a:pt x="132877" y="274328"/>
                </a:lnTo>
                <a:cubicBezTo>
                  <a:pt x="140002" y="274328"/>
                  <a:pt x="145735" y="268595"/>
                  <a:pt x="145735" y="261471"/>
                </a:cubicBezTo>
                <a:cubicBezTo>
                  <a:pt x="145735" y="254344"/>
                  <a:pt x="140002" y="248613"/>
                  <a:pt x="132877" y="248613"/>
                </a:cubicBezTo>
                <a:lnTo>
                  <a:pt x="107160" y="248613"/>
                </a:lnTo>
                <a:lnTo>
                  <a:pt x="107160" y="230610"/>
                </a:lnTo>
                <a:cubicBezTo>
                  <a:pt x="153130" y="224341"/>
                  <a:pt x="188599" y="184908"/>
                  <a:pt x="188599" y="137171"/>
                </a:cubicBezTo>
                <a:lnTo>
                  <a:pt x="188599" y="115741"/>
                </a:lnTo>
                <a:cubicBezTo>
                  <a:pt x="188599" y="108614"/>
                  <a:pt x="182866" y="102883"/>
                  <a:pt x="175741" y="102883"/>
                </a:cubicBezTo>
                <a:cubicBezTo>
                  <a:pt x="168615" y="102883"/>
                  <a:pt x="162882" y="108617"/>
                  <a:pt x="162882" y="115743"/>
                </a:cubicBezTo>
                <a:lnTo>
                  <a:pt x="162882" y="137176"/>
                </a:lnTo>
                <a:cubicBezTo>
                  <a:pt x="162882" y="175057"/>
                  <a:pt x="132183" y="205756"/>
                  <a:pt x="94302" y="205756"/>
                </a:cubicBezTo>
                <a:cubicBezTo>
                  <a:pt x="56422" y="205756"/>
                  <a:pt x="25721" y="175057"/>
                  <a:pt x="25721" y="137176"/>
                </a:cubicBezTo>
                <a:lnTo>
                  <a:pt x="25717" y="11573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93775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Unrealistic financial projections.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493775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Unrealistic Financial Planning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4972049" y="1567834"/>
            <a:ext cx="205740" cy="274320"/>
          </a:xfrm>
          <a:custGeom>
            <a:avLst/>
            <a:gdLst/>
            <a:ahLst/>
            <a:cxnLst/>
            <a:rect l="l" t="t" r="r" b="b"/>
            <a:pathLst>
              <a:path w="205740" h="274320">
                <a:moveTo>
                  <a:pt x="180023" y="94298"/>
                </a:moveTo>
                <a:lnTo>
                  <a:pt x="180023" y="240030"/>
                </a:lnTo>
                <a:cubicBezTo>
                  <a:pt x="180023" y="244746"/>
                  <a:pt x="176165" y="248603"/>
                  <a:pt x="171449" y="248603"/>
                </a:cubicBezTo>
                <a:lnTo>
                  <a:pt x="34289" y="248603"/>
                </a:lnTo>
                <a:cubicBezTo>
                  <a:pt x="29573" y="248603"/>
                  <a:pt x="25715" y="244746"/>
                  <a:pt x="25715" y="240030"/>
                </a:cubicBezTo>
                <a:lnTo>
                  <a:pt x="25715" y="94298"/>
                </a:lnTo>
                <a:lnTo>
                  <a:pt x="180023" y="94298"/>
                </a:lnTo>
                <a:moveTo>
                  <a:pt x="180023" y="68580"/>
                </a:moveTo>
                <a:lnTo>
                  <a:pt x="25717" y="68580"/>
                </a:lnTo>
                <a:lnTo>
                  <a:pt x="25717" y="34290"/>
                </a:lnTo>
                <a:cubicBezTo>
                  <a:pt x="25717" y="29574"/>
                  <a:pt x="29575" y="25718"/>
                  <a:pt x="34291" y="25718"/>
                </a:cubicBezTo>
                <a:lnTo>
                  <a:pt x="171451" y="25718"/>
                </a:lnTo>
                <a:cubicBezTo>
                  <a:pt x="176167" y="25718"/>
                  <a:pt x="180025" y="29574"/>
                  <a:pt x="180025" y="34290"/>
                </a:cubicBezTo>
                <a:lnTo>
                  <a:pt x="180023" y="68580"/>
                </a:lnTo>
                <a:moveTo>
                  <a:pt x="205740" y="68580"/>
                </a:moveTo>
                <a:lnTo>
                  <a:pt x="205740" y="34290"/>
                </a:lnTo>
                <a:cubicBezTo>
                  <a:pt x="205740" y="15376"/>
                  <a:pt x="190363" y="0"/>
                  <a:pt x="171449" y="0"/>
                </a:cubicBezTo>
                <a:lnTo>
                  <a:pt x="34289" y="0"/>
                </a:lnTo>
                <a:cubicBezTo>
                  <a:pt x="15375" y="0"/>
                  <a:pt x="-2" y="15376"/>
                  <a:pt x="-2" y="34290"/>
                </a:cubicBezTo>
                <a:lnTo>
                  <a:pt x="-2" y="68580"/>
                </a:lnTo>
                <a:lnTo>
                  <a:pt x="-2" y="81440"/>
                </a:lnTo>
                <a:lnTo>
                  <a:pt x="-2" y="94300"/>
                </a:lnTo>
                <a:lnTo>
                  <a:pt x="-2" y="240033"/>
                </a:lnTo>
                <a:cubicBezTo>
                  <a:pt x="-2" y="258947"/>
                  <a:pt x="15375" y="274323"/>
                  <a:pt x="34289" y="274323"/>
                </a:cubicBezTo>
                <a:lnTo>
                  <a:pt x="171449" y="274323"/>
                </a:lnTo>
                <a:cubicBezTo>
                  <a:pt x="190363" y="274323"/>
                  <a:pt x="205740" y="258947"/>
                  <a:pt x="205740" y="240033"/>
                </a:cubicBezTo>
                <a:lnTo>
                  <a:pt x="205740" y="94300"/>
                </a:lnTo>
                <a:lnTo>
                  <a:pt x="205740" y="81443"/>
                </a:lnTo>
                <a:lnTo>
                  <a:pt x="205740" y="68580"/>
                </a:lnTo>
                <a:moveTo>
                  <a:pt x="42862" y="124303"/>
                </a:moveTo>
                <a:cubicBezTo>
                  <a:pt x="42862" y="131405"/>
                  <a:pt x="48618" y="137163"/>
                  <a:pt x="55721" y="137163"/>
                </a:cubicBezTo>
                <a:cubicBezTo>
                  <a:pt x="62823" y="137163"/>
                  <a:pt x="68579" y="131405"/>
                  <a:pt x="68579" y="124305"/>
                </a:cubicBezTo>
                <a:cubicBezTo>
                  <a:pt x="68579" y="117203"/>
                  <a:pt x="62823" y="111448"/>
                  <a:pt x="55721" y="111448"/>
                </a:cubicBezTo>
                <a:cubicBezTo>
                  <a:pt x="48618" y="111448"/>
                  <a:pt x="42862" y="117206"/>
                  <a:pt x="42862" y="124308"/>
                </a:cubicBezTo>
                <a:lnTo>
                  <a:pt x="42862" y="124303"/>
                </a:lnTo>
                <a:moveTo>
                  <a:pt x="55721" y="158593"/>
                </a:moveTo>
                <a:cubicBezTo>
                  <a:pt x="48618" y="158593"/>
                  <a:pt x="42862" y="164351"/>
                  <a:pt x="42862" y="171453"/>
                </a:cubicBezTo>
                <a:cubicBezTo>
                  <a:pt x="42862" y="178555"/>
                  <a:pt x="48618" y="184313"/>
                  <a:pt x="55721" y="184313"/>
                </a:cubicBezTo>
                <a:cubicBezTo>
                  <a:pt x="62823" y="184313"/>
                  <a:pt x="68579" y="178555"/>
                  <a:pt x="68579" y="171455"/>
                </a:cubicBezTo>
                <a:cubicBezTo>
                  <a:pt x="68579" y="164353"/>
                  <a:pt x="62823" y="158598"/>
                  <a:pt x="55721" y="158598"/>
                </a:cubicBezTo>
                <a:lnTo>
                  <a:pt x="55721" y="158593"/>
                </a:lnTo>
                <a:moveTo>
                  <a:pt x="42862" y="218600"/>
                </a:moveTo>
                <a:cubicBezTo>
                  <a:pt x="42862" y="225727"/>
                  <a:pt x="48594" y="231460"/>
                  <a:pt x="55721" y="231460"/>
                </a:cubicBezTo>
                <a:lnTo>
                  <a:pt x="102870" y="231460"/>
                </a:lnTo>
                <a:cubicBezTo>
                  <a:pt x="109997" y="231460"/>
                  <a:pt x="115729" y="225727"/>
                  <a:pt x="115729" y="218603"/>
                </a:cubicBezTo>
                <a:cubicBezTo>
                  <a:pt x="115729" y="211476"/>
                  <a:pt x="109997" y="205745"/>
                  <a:pt x="102870" y="205745"/>
                </a:cubicBezTo>
                <a:lnTo>
                  <a:pt x="55721" y="205745"/>
                </a:lnTo>
                <a:cubicBezTo>
                  <a:pt x="48594" y="205745"/>
                  <a:pt x="42862" y="211479"/>
                  <a:pt x="42862" y="218605"/>
                </a:cubicBezTo>
                <a:lnTo>
                  <a:pt x="42862" y="218600"/>
                </a:lnTo>
                <a:moveTo>
                  <a:pt x="102870" y="111443"/>
                </a:moveTo>
                <a:cubicBezTo>
                  <a:pt x="95768" y="111443"/>
                  <a:pt x="90011" y="117200"/>
                  <a:pt x="90011" y="124303"/>
                </a:cubicBezTo>
                <a:cubicBezTo>
                  <a:pt x="90011" y="131405"/>
                  <a:pt x="95768" y="137163"/>
                  <a:pt x="102870" y="137163"/>
                </a:cubicBezTo>
                <a:cubicBezTo>
                  <a:pt x="109972" y="137163"/>
                  <a:pt x="115729" y="131405"/>
                  <a:pt x="115729" y="124305"/>
                </a:cubicBezTo>
                <a:cubicBezTo>
                  <a:pt x="115729" y="117203"/>
                  <a:pt x="109972" y="111448"/>
                  <a:pt x="102870" y="111448"/>
                </a:cubicBezTo>
                <a:lnTo>
                  <a:pt x="102870" y="111443"/>
                </a:lnTo>
                <a:moveTo>
                  <a:pt x="90011" y="171450"/>
                </a:moveTo>
                <a:cubicBezTo>
                  <a:pt x="90011" y="178552"/>
                  <a:pt x="95768" y="184310"/>
                  <a:pt x="102870" y="184310"/>
                </a:cubicBezTo>
                <a:cubicBezTo>
                  <a:pt x="109972" y="184310"/>
                  <a:pt x="115729" y="178552"/>
                  <a:pt x="115729" y="171453"/>
                </a:cubicBezTo>
                <a:cubicBezTo>
                  <a:pt x="115729" y="164351"/>
                  <a:pt x="109972" y="158595"/>
                  <a:pt x="102870" y="158595"/>
                </a:cubicBezTo>
                <a:cubicBezTo>
                  <a:pt x="95768" y="158595"/>
                  <a:pt x="90011" y="164353"/>
                  <a:pt x="90011" y="171455"/>
                </a:cubicBezTo>
                <a:lnTo>
                  <a:pt x="90011" y="171450"/>
                </a:lnTo>
                <a:moveTo>
                  <a:pt x="150019" y="111443"/>
                </a:moveTo>
                <a:cubicBezTo>
                  <a:pt x="142917" y="111443"/>
                  <a:pt x="137161" y="117200"/>
                  <a:pt x="137161" y="124303"/>
                </a:cubicBezTo>
                <a:cubicBezTo>
                  <a:pt x="137161" y="131405"/>
                  <a:pt x="142917" y="137163"/>
                  <a:pt x="150019" y="137163"/>
                </a:cubicBezTo>
                <a:cubicBezTo>
                  <a:pt x="157122" y="137163"/>
                  <a:pt x="162878" y="131405"/>
                  <a:pt x="162878" y="124305"/>
                </a:cubicBezTo>
                <a:cubicBezTo>
                  <a:pt x="162878" y="117203"/>
                  <a:pt x="157122" y="111448"/>
                  <a:pt x="150019" y="111448"/>
                </a:cubicBezTo>
                <a:lnTo>
                  <a:pt x="150019" y="111443"/>
                </a:lnTo>
                <a:moveTo>
                  <a:pt x="137161" y="171450"/>
                </a:moveTo>
                <a:cubicBezTo>
                  <a:pt x="137161" y="178552"/>
                  <a:pt x="142917" y="184310"/>
                  <a:pt x="150019" y="184310"/>
                </a:cubicBezTo>
                <a:cubicBezTo>
                  <a:pt x="157122" y="184310"/>
                  <a:pt x="162878" y="178552"/>
                  <a:pt x="162878" y="171453"/>
                </a:cubicBezTo>
                <a:cubicBezTo>
                  <a:pt x="162878" y="164351"/>
                  <a:pt x="157122" y="158595"/>
                  <a:pt x="150019" y="158595"/>
                </a:cubicBezTo>
                <a:cubicBezTo>
                  <a:pt x="142917" y="158595"/>
                  <a:pt x="137161" y="164353"/>
                  <a:pt x="137161" y="171455"/>
                </a:cubicBezTo>
                <a:lnTo>
                  <a:pt x="137161" y="171450"/>
                </a:lnTo>
                <a:moveTo>
                  <a:pt x="150019" y="205740"/>
                </a:moveTo>
                <a:cubicBezTo>
                  <a:pt x="142917" y="205740"/>
                  <a:pt x="137161" y="211498"/>
                  <a:pt x="137161" y="218600"/>
                </a:cubicBezTo>
                <a:cubicBezTo>
                  <a:pt x="137161" y="225702"/>
                  <a:pt x="142917" y="231460"/>
                  <a:pt x="150019" y="231460"/>
                </a:cubicBezTo>
                <a:cubicBezTo>
                  <a:pt x="157122" y="231460"/>
                  <a:pt x="162878" y="225702"/>
                  <a:pt x="162878" y="218603"/>
                </a:cubicBezTo>
                <a:cubicBezTo>
                  <a:pt x="162878" y="211501"/>
                  <a:pt x="157122" y="205745"/>
                  <a:pt x="150019" y="205745"/>
                </a:cubicBezTo>
                <a:lnTo>
                  <a:pt x="150019" y="20574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7723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Lack of market research and analysis.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77723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Insufficient Market Research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777239" y="1567871"/>
            <a:ext cx="274320" cy="274246"/>
          </a:xfrm>
          <a:custGeom>
            <a:avLst/>
            <a:gdLst/>
            <a:ahLst/>
            <a:cxnLst/>
            <a:rect l="l" t="t" r="r" b="b"/>
            <a:pathLst>
              <a:path w="274320" h="274246">
                <a:moveTo>
                  <a:pt x="197148" y="111432"/>
                </a:moveTo>
                <a:cubicBezTo>
                  <a:pt x="197148" y="64091"/>
                  <a:pt x="158771" y="25716"/>
                  <a:pt x="111431" y="25716"/>
                </a:cubicBezTo>
                <a:cubicBezTo>
                  <a:pt x="64092" y="25716"/>
                  <a:pt x="25715" y="64091"/>
                  <a:pt x="25715" y="111432"/>
                </a:cubicBezTo>
                <a:cubicBezTo>
                  <a:pt x="25715" y="158772"/>
                  <a:pt x="64092" y="197147"/>
                  <a:pt x="111431" y="197147"/>
                </a:cubicBezTo>
                <a:cubicBezTo>
                  <a:pt x="158771" y="197147"/>
                  <a:pt x="197148" y="158772"/>
                  <a:pt x="197148" y="111432"/>
                </a:cubicBezTo>
                <a:lnTo>
                  <a:pt x="197148" y="111432"/>
                </a:lnTo>
                <a:moveTo>
                  <a:pt x="180593" y="198809"/>
                </a:moveTo>
                <a:cubicBezTo>
                  <a:pt x="161629" y="213863"/>
                  <a:pt x="137574" y="222864"/>
                  <a:pt x="111431" y="222864"/>
                </a:cubicBezTo>
                <a:cubicBezTo>
                  <a:pt x="49877" y="222864"/>
                  <a:pt x="0" y="172986"/>
                  <a:pt x="0" y="111432"/>
                </a:cubicBezTo>
                <a:cubicBezTo>
                  <a:pt x="0" y="49877"/>
                  <a:pt x="49877" y="0"/>
                  <a:pt x="111431" y="0"/>
                </a:cubicBezTo>
                <a:cubicBezTo>
                  <a:pt x="172986" y="0"/>
                  <a:pt x="222863" y="49877"/>
                  <a:pt x="222863" y="111432"/>
                </a:cubicBezTo>
                <a:cubicBezTo>
                  <a:pt x="222863" y="137576"/>
                  <a:pt x="213863" y="161630"/>
                  <a:pt x="198808" y="180594"/>
                </a:cubicBezTo>
                <a:lnTo>
                  <a:pt x="270543" y="252329"/>
                </a:lnTo>
                <a:cubicBezTo>
                  <a:pt x="275579" y="257364"/>
                  <a:pt x="275579" y="265509"/>
                  <a:pt x="270543" y="270489"/>
                </a:cubicBezTo>
                <a:cubicBezTo>
                  <a:pt x="265506" y="275472"/>
                  <a:pt x="257364" y="275524"/>
                  <a:pt x="252383" y="270489"/>
                </a:cubicBezTo>
                <a:lnTo>
                  <a:pt x="180593" y="19880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6245530" y="3819231"/>
            <a:ext cx="5303520" cy="2194560"/>
          </a:xfrm>
          <a:custGeom>
            <a:avLst/>
            <a:gdLst/>
            <a:ahLst/>
            <a:cxnLst/>
            <a:rect l="l" t="t" r="r" b="b"/>
            <a:pathLst>
              <a:path w="5303520" h="2194560">
                <a:moveTo>
                  <a:pt x="180691" y="2194560"/>
                </a:moveTo>
                <a:cubicBezTo>
                  <a:pt x="80879" y="2194560"/>
                  <a:pt x="0" y="2113669"/>
                  <a:pt x="0" y="2013882"/>
                </a:cubicBezTo>
                <a:lnTo>
                  <a:pt x="0" y="180678"/>
                </a:lnTo>
                <a:cubicBezTo>
                  <a:pt x="0" y="80891"/>
                  <a:pt x="80879" y="0"/>
                  <a:pt x="180691" y="0"/>
                </a:cubicBezTo>
                <a:lnTo>
                  <a:pt x="5122829" y="0"/>
                </a:lnTo>
                <a:cubicBezTo>
                  <a:pt x="5222641" y="0"/>
                  <a:pt x="5303520" y="80891"/>
                  <a:pt x="5303520" y="180678"/>
                </a:cubicBezTo>
                <a:lnTo>
                  <a:pt x="5303520" y="2013882"/>
                </a:lnTo>
                <a:cubicBezTo>
                  <a:pt x="5303520" y="2113669"/>
                  <a:pt x="5222641" y="2194560"/>
                  <a:pt x="5122829" y="2194560"/>
                </a:cubicBezTo>
                <a:lnTo>
                  <a:pt x="180691" y="2194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7" y="3819231"/>
            <a:ext cx="5303520" cy="2194560"/>
          </a:xfrm>
          <a:custGeom>
            <a:avLst/>
            <a:gdLst/>
            <a:ahLst/>
            <a:cxnLst/>
            <a:rect l="l" t="t" r="r" b="b"/>
            <a:pathLst>
              <a:path w="5303520" h="2194560">
                <a:moveTo>
                  <a:pt x="180691" y="2194560"/>
                </a:moveTo>
                <a:cubicBezTo>
                  <a:pt x="80879" y="2194560"/>
                  <a:pt x="0" y="2113669"/>
                  <a:pt x="0" y="2013882"/>
                </a:cubicBezTo>
                <a:lnTo>
                  <a:pt x="0" y="180678"/>
                </a:lnTo>
                <a:cubicBezTo>
                  <a:pt x="0" y="80891"/>
                  <a:pt x="80879" y="0"/>
                  <a:pt x="180691" y="0"/>
                </a:cubicBezTo>
                <a:lnTo>
                  <a:pt x="5122829" y="0"/>
                </a:lnTo>
                <a:cubicBezTo>
                  <a:pt x="5222641" y="0"/>
                  <a:pt x="5303520" y="80891"/>
                  <a:pt x="5303520" y="180678"/>
                </a:cubicBezTo>
                <a:lnTo>
                  <a:pt x="5303520" y="2013882"/>
                </a:lnTo>
                <a:cubicBezTo>
                  <a:pt x="5303520" y="2113669"/>
                  <a:pt x="5222641" y="2194560"/>
                  <a:pt x="5122829" y="2194560"/>
                </a:cubicBezTo>
                <a:lnTo>
                  <a:pt x="180691" y="2194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245530" y="1508921"/>
            <a:ext cx="5303520" cy="2194560"/>
          </a:xfrm>
          <a:custGeom>
            <a:avLst/>
            <a:gdLst/>
            <a:ahLst/>
            <a:cxnLst/>
            <a:rect l="l" t="t" r="r" b="b"/>
            <a:pathLst>
              <a:path w="5303520" h="2194560">
                <a:moveTo>
                  <a:pt x="180691" y="2194560"/>
                </a:moveTo>
                <a:cubicBezTo>
                  <a:pt x="80879" y="2194560"/>
                  <a:pt x="0" y="2113669"/>
                  <a:pt x="0" y="2013882"/>
                </a:cubicBezTo>
                <a:lnTo>
                  <a:pt x="0" y="180678"/>
                </a:lnTo>
                <a:cubicBezTo>
                  <a:pt x="0" y="80891"/>
                  <a:pt x="80879" y="0"/>
                  <a:pt x="180691" y="0"/>
                </a:cubicBezTo>
                <a:lnTo>
                  <a:pt x="5122829" y="0"/>
                </a:lnTo>
                <a:cubicBezTo>
                  <a:pt x="5222641" y="0"/>
                  <a:pt x="5303520" y="80891"/>
                  <a:pt x="5303520" y="180678"/>
                </a:cubicBezTo>
                <a:lnTo>
                  <a:pt x="5303520" y="2013882"/>
                </a:lnTo>
                <a:cubicBezTo>
                  <a:pt x="5303520" y="2113669"/>
                  <a:pt x="5222641" y="2194560"/>
                  <a:pt x="5122829" y="2194560"/>
                </a:cubicBezTo>
                <a:lnTo>
                  <a:pt x="180691" y="2194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37" y="1508921"/>
            <a:ext cx="5303520" cy="2194560"/>
          </a:xfrm>
          <a:custGeom>
            <a:avLst/>
            <a:gdLst/>
            <a:ahLst/>
            <a:cxnLst/>
            <a:rect l="l" t="t" r="r" b="b"/>
            <a:pathLst>
              <a:path w="5303520" h="2194560">
                <a:moveTo>
                  <a:pt x="180691" y="2194560"/>
                </a:moveTo>
                <a:cubicBezTo>
                  <a:pt x="80879" y="2194560"/>
                  <a:pt x="0" y="2113669"/>
                  <a:pt x="0" y="2013882"/>
                </a:cubicBezTo>
                <a:lnTo>
                  <a:pt x="0" y="180678"/>
                </a:lnTo>
                <a:cubicBezTo>
                  <a:pt x="0" y="80891"/>
                  <a:pt x="80879" y="0"/>
                  <a:pt x="180691" y="0"/>
                </a:cubicBezTo>
                <a:lnTo>
                  <a:pt x="5122829" y="0"/>
                </a:lnTo>
                <a:cubicBezTo>
                  <a:pt x="5222641" y="0"/>
                  <a:pt x="5303520" y="80891"/>
                  <a:pt x="5303520" y="180678"/>
                </a:cubicBezTo>
                <a:lnTo>
                  <a:pt x="5303520" y="2013882"/>
                </a:lnTo>
                <a:cubicBezTo>
                  <a:pt x="5303520" y="2113669"/>
                  <a:pt x="5222641" y="2194560"/>
                  <a:pt x="5122829" y="2194560"/>
                </a:cubicBezTo>
                <a:lnTo>
                  <a:pt x="180691" y="2194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Entrepreneurship Essentials: From Idea to Launch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Best Practices for Entrepreneurs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48608" y="2266893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Market Research and Analysis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57212" y="2752060"/>
            <a:ext cx="4846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Conduct thorough market research and analysis.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451920" y="2266893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Comprehensive Business Planning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6460524" y="2752060"/>
            <a:ext cx="4846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 a comprehensive business plan.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01532" y="4605343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Financial Projections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801532" y="5078935"/>
            <a:ext cx="4846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Create realistic financial projections.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498425" y="4605343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Feedback and Iteration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6498425" y="5078935"/>
            <a:ext cx="4846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Seek feedback and iterate regularly.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755401" y="1691436"/>
            <a:ext cx="365760" cy="365662"/>
          </a:xfrm>
          <a:custGeom>
            <a:avLst/>
            <a:gdLst/>
            <a:ahLst/>
            <a:cxnLst/>
            <a:rect l="l" t="t" r="r" b="b"/>
            <a:pathLst>
              <a:path w="365760" h="365662">
                <a:moveTo>
                  <a:pt x="262864" y="148576"/>
                </a:moveTo>
                <a:cubicBezTo>
                  <a:pt x="262864" y="85455"/>
                  <a:pt x="211695" y="34288"/>
                  <a:pt x="148575" y="34288"/>
                </a:cubicBezTo>
                <a:cubicBezTo>
                  <a:pt x="85456" y="34288"/>
                  <a:pt x="34286" y="85455"/>
                  <a:pt x="34286" y="148576"/>
                </a:cubicBezTo>
                <a:cubicBezTo>
                  <a:pt x="34286" y="211696"/>
                  <a:pt x="85456" y="262863"/>
                  <a:pt x="148575" y="262863"/>
                </a:cubicBezTo>
                <a:cubicBezTo>
                  <a:pt x="211695" y="262863"/>
                  <a:pt x="262864" y="211696"/>
                  <a:pt x="262864" y="148576"/>
                </a:cubicBezTo>
                <a:lnTo>
                  <a:pt x="262864" y="148576"/>
                </a:lnTo>
                <a:moveTo>
                  <a:pt x="240791" y="265079"/>
                </a:moveTo>
                <a:cubicBezTo>
                  <a:pt x="215506" y="285150"/>
                  <a:pt x="183432" y="297151"/>
                  <a:pt x="148575" y="297151"/>
                </a:cubicBezTo>
                <a:cubicBezTo>
                  <a:pt x="66502" y="297151"/>
                  <a:pt x="0" y="230649"/>
                  <a:pt x="0" y="148576"/>
                </a:cubicBezTo>
                <a:cubicBezTo>
                  <a:pt x="0" y="66503"/>
                  <a:pt x="66503" y="0"/>
                  <a:pt x="148575" y="0"/>
                </a:cubicBezTo>
                <a:cubicBezTo>
                  <a:pt x="230648" y="0"/>
                  <a:pt x="297151" y="66503"/>
                  <a:pt x="297151" y="148576"/>
                </a:cubicBezTo>
                <a:cubicBezTo>
                  <a:pt x="297151" y="183434"/>
                  <a:pt x="285150" y="215506"/>
                  <a:pt x="265077" y="240792"/>
                </a:cubicBezTo>
                <a:lnTo>
                  <a:pt x="360723" y="336438"/>
                </a:lnTo>
                <a:cubicBezTo>
                  <a:pt x="367439" y="343152"/>
                  <a:pt x="367439" y="354012"/>
                  <a:pt x="360723" y="360652"/>
                </a:cubicBezTo>
                <a:cubicBezTo>
                  <a:pt x="354008" y="367296"/>
                  <a:pt x="343152" y="367366"/>
                  <a:pt x="336510" y="360652"/>
                </a:cubicBezTo>
                <a:lnTo>
                  <a:pt x="240791" y="26507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6462924" y="1694536"/>
            <a:ext cx="342900" cy="365760"/>
          </a:xfrm>
          <a:custGeom>
            <a:avLst/>
            <a:gdLst/>
            <a:ahLst/>
            <a:cxnLst/>
            <a:rect l="l" t="t" r="r" b="b"/>
            <a:pathLst>
              <a:path w="342900" h="365760">
                <a:moveTo>
                  <a:pt x="171450" y="34290"/>
                </a:moveTo>
                <a:lnTo>
                  <a:pt x="297181" y="34290"/>
                </a:lnTo>
                <a:cubicBezTo>
                  <a:pt x="303467" y="34290"/>
                  <a:pt x="308610" y="39433"/>
                  <a:pt x="308610" y="45720"/>
                </a:cubicBezTo>
                <a:lnTo>
                  <a:pt x="308610" y="320040"/>
                </a:lnTo>
                <a:cubicBezTo>
                  <a:pt x="308610" y="326327"/>
                  <a:pt x="303467" y="331470"/>
                  <a:pt x="297181" y="331470"/>
                </a:cubicBezTo>
                <a:lnTo>
                  <a:pt x="171450" y="331470"/>
                </a:lnTo>
                <a:lnTo>
                  <a:pt x="171450" y="34290"/>
                </a:lnTo>
                <a:moveTo>
                  <a:pt x="137160" y="34290"/>
                </a:moveTo>
                <a:lnTo>
                  <a:pt x="137160" y="331470"/>
                </a:lnTo>
                <a:lnTo>
                  <a:pt x="91441" y="331470"/>
                </a:lnTo>
                <a:cubicBezTo>
                  <a:pt x="85156" y="331470"/>
                  <a:pt x="80012" y="326327"/>
                  <a:pt x="80012" y="320040"/>
                </a:cubicBezTo>
                <a:lnTo>
                  <a:pt x="80012" y="297180"/>
                </a:lnTo>
                <a:lnTo>
                  <a:pt x="97157" y="297180"/>
                </a:lnTo>
                <a:cubicBezTo>
                  <a:pt x="106659" y="297180"/>
                  <a:pt x="114302" y="289536"/>
                  <a:pt x="114302" y="280037"/>
                </a:cubicBezTo>
                <a:cubicBezTo>
                  <a:pt x="114302" y="270534"/>
                  <a:pt x="106659" y="262894"/>
                  <a:pt x="97157" y="262894"/>
                </a:cubicBezTo>
                <a:lnTo>
                  <a:pt x="80012" y="262894"/>
                </a:lnTo>
                <a:lnTo>
                  <a:pt x="80012" y="200030"/>
                </a:lnTo>
                <a:lnTo>
                  <a:pt x="97157" y="200030"/>
                </a:lnTo>
                <a:cubicBezTo>
                  <a:pt x="106659" y="200030"/>
                  <a:pt x="114302" y="192386"/>
                  <a:pt x="114302" y="182887"/>
                </a:cubicBezTo>
                <a:cubicBezTo>
                  <a:pt x="114302" y="173385"/>
                  <a:pt x="106659" y="165744"/>
                  <a:pt x="97157" y="165744"/>
                </a:cubicBezTo>
                <a:lnTo>
                  <a:pt x="80012" y="165744"/>
                </a:lnTo>
                <a:lnTo>
                  <a:pt x="80012" y="102881"/>
                </a:lnTo>
                <a:lnTo>
                  <a:pt x="97157" y="102881"/>
                </a:lnTo>
                <a:cubicBezTo>
                  <a:pt x="106659" y="102881"/>
                  <a:pt x="114302" y="95236"/>
                  <a:pt x="114302" y="85738"/>
                </a:cubicBezTo>
                <a:cubicBezTo>
                  <a:pt x="114302" y="76235"/>
                  <a:pt x="106659" y="68594"/>
                  <a:pt x="97157" y="68594"/>
                </a:cubicBezTo>
                <a:lnTo>
                  <a:pt x="80012" y="68594"/>
                </a:lnTo>
                <a:lnTo>
                  <a:pt x="80012" y="45734"/>
                </a:lnTo>
                <a:cubicBezTo>
                  <a:pt x="80012" y="39447"/>
                  <a:pt x="85156" y="34304"/>
                  <a:pt x="91441" y="34304"/>
                </a:cubicBezTo>
                <a:lnTo>
                  <a:pt x="137160" y="34290"/>
                </a:lnTo>
                <a:moveTo>
                  <a:pt x="45719" y="297180"/>
                </a:moveTo>
                <a:lnTo>
                  <a:pt x="45719" y="320040"/>
                </a:lnTo>
                <a:cubicBezTo>
                  <a:pt x="45719" y="345259"/>
                  <a:pt x="66221" y="365760"/>
                  <a:pt x="91438" y="365760"/>
                </a:cubicBezTo>
                <a:lnTo>
                  <a:pt x="297178" y="365760"/>
                </a:lnTo>
                <a:cubicBezTo>
                  <a:pt x="322395" y="365760"/>
                  <a:pt x="342897" y="345259"/>
                  <a:pt x="342897" y="320040"/>
                </a:cubicBezTo>
                <a:lnTo>
                  <a:pt x="342897" y="45720"/>
                </a:lnTo>
                <a:cubicBezTo>
                  <a:pt x="342897" y="20501"/>
                  <a:pt x="322395" y="0"/>
                  <a:pt x="297178" y="0"/>
                </a:cubicBezTo>
                <a:lnTo>
                  <a:pt x="91438" y="0"/>
                </a:lnTo>
                <a:cubicBezTo>
                  <a:pt x="66221" y="0"/>
                  <a:pt x="45719" y="20501"/>
                  <a:pt x="45719" y="45720"/>
                </a:cubicBezTo>
                <a:lnTo>
                  <a:pt x="45719" y="68580"/>
                </a:lnTo>
                <a:lnTo>
                  <a:pt x="17145" y="68580"/>
                </a:lnTo>
                <a:cubicBezTo>
                  <a:pt x="7643" y="68580"/>
                  <a:pt x="0" y="76224"/>
                  <a:pt x="0" y="85727"/>
                </a:cubicBezTo>
                <a:cubicBezTo>
                  <a:pt x="0" y="95229"/>
                  <a:pt x="7643" y="102874"/>
                  <a:pt x="17145" y="102874"/>
                </a:cubicBezTo>
                <a:lnTo>
                  <a:pt x="45719" y="102874"/>
                </a:lnTo>
                <a:lnTo>
                  <a:pt x="45719" y="165740"/>
                </a:lnTo>
                <a:lnTo>
                  <a:pt x="17145" y="165740"/>
                </a:lnTo>
                <a:cubicBezTo>
                  <a:pt x="7643" y="165740"/>
                  <a:pt x="0" y="173385"/>
                  <a:pt x="0" y="182887"/>
                </a:cubicBezTo>
                <a:cubicBezTo>
                  <a:pt x="0" y="192390"/>
                  <a:pt x="7643" y="200034"/>
                  <a:pt x="17145" y="200034"/>
                </a:cubicBezTo>
                <a:lnTo>
                  <a:pt x="45719" y="200034"/>
                </a:lnTo>
                <a:lnTo>
                  <a:pt x="45719" y="262901"/>
                </a:lnTo>
                <a:lnTo>
                  <a:pt x="17145" y="262901"/>
                </a:lnTo>
                <a:cubicBezTo>
                  <a:pt x="7643" y="262901"/>
                  <a:pt x="0" y="270545"/>
                  <a:pt x="0" y="280048"/>
                </a:cubicBezTo>
                <a:cubicBezTo>
                  <a:pt x="0" y="289550"/>
                  <a:pt x="7643" y="297194"/>
                  <a:pt x="17145" y="297194"/>
                </a:cubicBezTo>
                <a:lnTo>
                  <a:pt x="45719" y="29718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839851" y="4056558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40030" y="125730"/>
                </a:moveTo>
                <a:lnTo>
                  <a:pt x="240030" y="320040"/>
                </a:lnTo>
                <a:cubicBezTo>
                  <a:pt x="240030" y="326327"/>
                  <a:pt x="234887" y="331470"/>
                  <a:pt x="228599" y="331470"/>
                </a:cubicBezTo>
                <a:lnTo>
                  <a:pt x="45718" y="331470"/>
                </a:lnTo>
                <a:cubicBezTo>
                  <a:pt x="39431" y="331470"/>
                  <a:pt x="34287" y="326327"/>
                  <a:pt x="34287" y="320040"/>
                </a:cubicBezTo>
                <a:lnTo>
                  <a:pt x="34287" y="125730"/>
                </a:lnTo>
                <a:lnTo>
                  <a:pt x="240030" y="125730"/>
                </a:lnTo>
                <a:moveTo>
                  <a:pt x="240030" y="91440"/>
                </a:moveTo>
                <a:lnTo>
                  <a:pt x="34290" y="91440"/>
                </a:lnTo>
                <a:lnTo>
                  <a:pt x="34290" y="45720"/>
                </a:lnTo>
                <a:cubicBezTo>
                  <a:pt x="34290" y="39433"/>
                  <a:pt x="39433" y="34290"/>
                  <a:pt x="45721" y="34290"/>
                </a:cubicBezTo>
                <a:lnTo>
                  <a:pt x="228602" y="34290"/>
                </a:lnTo>
                <a:cubicBezTo>
                  <a:pt x="234889" y="34290"/>
                  <a:pt x="240033" y="39433"/>
                  <a:pt x="240033" y="45720"/>
                </a:cubicBezTo>
                <a:lnTo>
                  <a:pt x="240030" y="91440"/>
                </a:lnTo>
                <a:moveTo>
                  <a:pt x="274320" y="91440"/>
                </a:moveTo>
                <a:lnTo>
                  <a:pt x="274320" y="45720"/>
                </a:lnTo>
                <a:cubicBezTo>
                  <a:pt x="274320" y="20501"/>
                  <a:pt x="253817" y="0"/>
                  <a:pt x="228599" y="0"/>
                </a:cubicBezTo>
                <a:lnTo>
                  <a:pt x="45718" y="0"/>
                </a:lnTo>
                <a:cubicBezTo>
                  <a:pt x="20500" y="0"/>
                  <a:pt x="-3" y="20501"/>
                  <a:pt x="-3" y="45720"/>
                </a:cubicBezTo>
                <a:lnTo>
                  <a:pt x="-3" y="91440"/>
                </a:lnTo>
                <a:lnTo>
                  <a:pt x="-3" y="108587"/>
                </a:lnTo>
                <a:lnTo>
                  <a:pt x="-3" y="125734"/>
                </a:lnTo>
                <a:lnTo>
                  <a:pt x="-3" y="320044"/>
                </a:lnTo>
                <a:cubicBezTo>
                  <a:pt x="-3" y="345263"/>
                  <a:pt x="20500" y="365764"/>
                  <a:pt x="45718" y="365764"/>
                </a:cubicBezTo>
                <a:lnTo>
                  <a:pt x="228599" y="365764"/>
                </a:lnTo>
                <a:cubicBezTo>
                  <a:pt x="253817" y="365764"/>
                  <a:pt x="274320" y="345263"/>
                  <a:pt x="274320" y="320044"/>
                </a:cubicBezTo>
                <a:lnTo>
                  <a:pt x="274320" y="125734"/>
                </a:lnTo>
                <a:lnTo>
                  <a:pt x="274320" y="108590"/>
                </a:lnTo>
                <a:lnTo>
                  <a:pt x="274320" y="91440"/>
                </a:lnTo>
                <a:moveTo>
                  <a:pt x="57149" y="165737"/>
                </a:moveTo>
                <a:cubicBezTo>
                  <a:pt x="57149" y="175206"/>
                  <a:pt x="64824" y="182884"/>
                  <a:pt x="74294" y="182884"/>
                </a:cubicBezTo>
                <a:cubicBezTo>
                  <a:pt x="83764" y="182884"/>
                  <a:pt x="91439" y="175206"/>
                  <a:pt x="91439" y="165740"/>
                </a:cubicBezTo>
                <a:cubicBezTo>
                  <a:pt x="91439" y="156271"/>
                  <a:pt x="83764" y="148597"/>
                  <a:pt x="74294" y="148597"/>
                </a:cubicBezTo>
                <a:cubicBezTo>
                  <a:pt x="64824" y="148597"/>
                  <a:pt x="57149" y="156275"/>
                  <a:pt x="57149" y="165744"/>
                </a:cubicBezTo>
                <a:lnTo>
                  <a:pt x="57149" y="165737"/>
                </a:lnTo>
                <a:moveTo>
                  <a:pt x="74294" y="211457"/>
                </a:moveTo>
                <a:cubicBezTo>
                  <a:pt x="64824" y="211457"/>
                  <a:pt x="57149" y="219134"/>
                  <a:pt x="57149" y="228604"/>
                </a:cubicBezTo>
                <a:cubicBezTo>
                  <a:pt x="57149" y="238073"/>
                  <a:pt x="64824" y="245750"/>
                  <a:pt x="74294" y="245750"/>
                </a:cubicBezTo>
                <a:cubicBezTo>
                  <a:pt x="83764" y="245750"/>
                  <a:pt x="91439" y="238073"/>
                  <a:pt x="91439" y="228607"/>
                </a:cubicBezTo>
                <a:cubicBezTo>
                  <a:pt x="91439" y="219138"/>
                  <a:pt x="83764" y="211464"/>
                  <a:pt x="74294" y="211464"/>
                </a:cubicBezTo>
                <a:lnTo>
                  <a:pt x="74294" y="211457"/>
                </a:lnTo>
                <a:moveTo>
                  <a:pt x="57149" y="291467"/>
                </a:moveTo>
                <a:cubicBezTo>
                  <a:pt x="57149" y="300969"/>
                  <a:pt x="64792" y="308614"/>
                  <a:pt x="74294" y="308614"/>
                </a:cubicBezTo>
                <a:lnTo>
                  <a:pt x="137160" y="308614"/>
                </a:lnTo>
                <a:cubicBezTo>
                  <a:pt x="146662" y="308614"/>
                  <a:pt x="154305" y="300969"/>
                  <a:pt x="154305" y="291470"/>
                </a:cubicBezTo>
                <a:cubicBezTo>
                  <a:pt x="154305" y="281968"/>
                  <a:pt x="146662" y="274327"/>
                  <a:pt x="137160" y="274327"/>
                </a:cubicBezTo>
                <a:lnTo>
                  <a:pt x="74294" y="274327"/>
                </a:lnTo>
                <a:cubicBezTo>
                  <a:pt x="64792" y="274327"/>
                  <a:pt x="57149" y="281972"/>
                  <a:pt x="57149" y="291474"/>
                </a:cubicBezTo>
                <a:lnTo>
                  <a:pt x="57149" y="291467"/>
                </a:lnTo>
                <a:moveTo>
                  <a:pt x="137160" y="148590"/>
                </a:moveTo>
                <a:cubicBezTo>
                  <a:pt x="127690" y="148590"/>
                  <a:pt x="120015" y="156267"/>
                  <a:pt x="120015" y="165737"/>
                </a:cubicBezTo>
                <a:cubicBezTo>
                  <a:pt x="120015" y="175206"/>
                  <a:pt x="127690" y="182884"/>
                  <a:pt x="137160" y="182884"/>
                </a:cubicBezTo>
                <a:cubicBezTo>
                  <a:pt x="146630" y="182884"/>
                  <a:pt x="154305" y="175206"/>
                  <a:pt x="154305" y="165740"/>
                </a:cubicBezTo>
                <a:cubicBezTo>
                  <a:pt x="154305" y="156271"/>
                  <a:pt x="146630" y="148597"/>
                  <a:pt x="137160" y="148597"/>
                </a:cubicBezTo>
                <a:lnTo>
                  <a:pt x="137160" y="148590"/>
                </a:lnTo>
                <a:moveTo>
                  <a:pt x="120015" y="228600"/>
                </a:moveTo>
                <a:cubicBezTo>
                  <a:pt x="120015" y="238070"/>
                  <a:pt x="127690" y="245747"/>
                  <a:pt x="137160" y="245747"/>
                </a:cubicBezTo>
                <a:cubicBezTo>
                  <a:pt x="146630" y="245747"/>
                  <a:pt x="154305" y="238069"/>
                  <a:pt x="154305" y="228604"/>
                </a:cubicBezTo>
                <a:cubicBezTo>
                  <a:pt x="154305" y="219134"/>
                  <a:pt x="146630" y="211460"/>
                  <a:pt x="137160" y="211460"/>
                </a:cubicBezTo>
                <a:cubicBezTo>
                  <a:pt x="127690" y="211460"/>
                  <a:pt x="120015" y="219138"/>
                  <a:pt x="120015" y="228607"/>
                </a:cubicBezTo>
                <a:lnTo>
                  <a:pt x="120015" y="228600"/>
                </a:lnTo>
                <a:moveTo>
                  <a:pt x="200026" y="148590"/>
                </a:moveTo>
                <a:cubicBezTo>
                  <a:pt x="190556" y="148590"/>
                  <a:pt x="182881" y="156267"/>
                  <a:pt x="182881" y="165737"/>
                </a:cubicBezTo>
                <a:cubicBezTo>
                  <a:pt x="182881" y="175206"/>
                  <a:pt x="190556" y="182884"/>
                  <a:pt x="200026" y="182884"/>
                </a:cubicBezTo>
                <a:cubicBezTo>
                  <a:pt x="209496" y="182884"/>
                  <a:pt x="217171" y="175206"/>
                  <a:pt x="217171" y="165740"/>
                </a:cubicBezTo>
                <a:cubicBezTo>
                  <a:pt x="217171" y="156271"/>
                  <a:pt x="209496" y="148597"/>
                  <a:pt x="200026" y="148597"/>
                </a:cubicBezTo>
                <a:lnTo>
                  <a:pt x="200026" y="148590"/>
                </a:lnTo>
                <a:moveTo>
                  <a:pt x="182881" y="228600"/>
                </a:moveTo>
                <a:cubicBezTo>
                  <a:pt x="182881" y="238070"/>
                  <a:pt x="190556" y="245747"/>
                  <a:pt x="200026" y="245747"/>
                </a:cubicBezTo>
                <a:cubicBezTo>
                  <a:pt x="209496" y="245747"/>
                  <a:pt x="217171" y="238069"/>
                  <a:pt x="217171" y="228604"/>
                </a:cubicBezTo>
                <a:cubicBezTo>
                  <a:pt x="217171" y="219134"/>
                  <a:pt x="209496" y="211460"/>
                  <a:pt x="200026" y="211460"/>
                </a:cubicBezTo>
                <a:cubicBezTo>
                  <a:pt x="190556" y="211460"/>
                  <a:pt x="182881" y="219138"/>
                  <a:pt x="182881" y="228607"/>
                </a:cubicBezTo>
                <a:lnTo>
                  <a:pt x="182881" y="228600"/>
                </a:lnTo>
                <a:moveTo>
                  <a:pt x="200026" y="274320"/>
                </a:moveTo>
                <a:cubicBezTo>
                  <a:pt x="190556" y="274320"/>
                  <a:pt x="182881" y="281997"/>
                  <a:pt x="182881" y="291467"/>
                </a:cubicBezTo>
                <a:cubicBezTo>
                  <a:pt x="182881" y="300936"/>
                  <a:pt x="190556" y="308614"/>
                  <a:pt x="200026" y="308614"/>
                </a:cubicBezTo>
                <a:cubicBezTo>
                  <a:pt x="209496" y="308614"/>
                  <a:pt x="217171" y="300936"/>
                  <a:pt x="217171" y="291470"/>
                </a:cubicBezTo>
                <a:cubicBezTo>
                  <a:pt x="217171" y="282001"/>
                  <a:pt x="209496" y="274327"/>
                  <a:pt x="200026" y="274327"/>
                </a:cubicBezTo>
                <a:lnTo>
                  <a:pt x="200026" y="27432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6491024" y="4097198"/>
            <a:ext cx="365760" cy="284480"/>
          </a:xfrm>
          <a:custGeom>
            <a:avLst/>
            <a:gdLst/>
            <a:ahLst/>
            <a:cxnLst/>
            <a:rect l="l" t="t" r="r" b="b"/>
            <a:pathLst>
              <a:path w="365760" h="284480">
                <a:moveTo>
                  <a:pt x="350519" y="0"/>
                </a:moveTo>
                <a:cubicBezTo>
                  <a:pt x="342073" y="0"/>
                  <a:pt x="335278" y="6793"/>
                  <a:pt x="335278" y="15240"/>
                </a:cubicBezTo>
                <a:lnTo>
                  <a:pt x="335278" y="18858"/>
                </a:lnTo>
                <a:lnTo>
                  <a:pt x="30479" y="101980"/>
                </a:lnTo>
                <a:lnTo>
                  <a:pt x="30479" y="96518"/>
                </a:lnTo>
                <a:cubicBezTo>
                  <a:pt x="30479" y="88072"/>
                  <a:pt x="23683" y="81279"/>
                  <a:pt x="15238" y="81279"/>
                </a:cubicBezTo>
                <a:cubicBezTo>
                  <a:pt x="6792" y="81279"/>
                  <a:pt x="-4" y="88072"/>
                  <a:pt x="-4" y="96518"/>
                </a:cubicBezTo>
                <a:lnTo>
                  <a:pt x="-4" y="110299"/>
                </a:lnTo>
                <a:lnTo>
                  <a:pt x="-4" y="121920"/>
                </a:lnTo>
                <a:lnTo>
                  <a:pt x="-4" y="162560"/>
                </a:lnTo>
                <a:lnTo>
                  <a:pt x="-4" y="174181"/>
                </a:lnTo>
                <a:lnTo>
                  <a:pt x="-4" y="187961"/>
                </a:lnTo>
                <a:cubicBezTo>
                  <a:pt x="-4" y="196408"/>
                  <a:pt x="6792" y="203201"/>
                  <a:pt x="15238" y="203201"/>
                </a:cubicBezTo>
                <a:cubicBezTo>
                  <a:pt x="23683" y="203201"/>
                  <a:pt x="30479" y="196408"/>
                  <a:pt x="30479" y="187961"/>
                </a:cubicBezTo>
                <a:lnTo>
                  <a:pt x="30479" y="182499"/>
                </a:lnTo>
                <a:lnTo>
                  <a:pt x="105156" y="202882"/>
                </a:lnTo>
                <a:cubicBezTo>
                  <a:pt x="102870" y="209360"/>
                  <a:pt x="101601" y="216282"/>
                  <a:pt x="101601" y="223519"/>
                </a:cubicBezTo>
                <a:cubicBezTo>
                  <a:pt x="101601" y="257173"/>
                  <a:pt x="128905" y="284480"/>
                  <a:pt x="162562" y="284480"/>
                </a:cubicBezTo>
                <a:cubicBezTo>
                  <a:pt x="192342" y="284480"/>
                  <a:pt x="217174" y="263144"/>
                  <a:pt x="222444" y="234887"/>
                </a:cubicBezTo>
                <a:lnTo>
                  <a:pt x="335285" y="265622"/>
                </a:lnTo>
                <a:lnTo>
                  <a:pt x="335285" y="269240"/>
                </a:lnTo>
                <a:cubicBezTo>
                  <a:pt x="335285" y="277686"/>
                  <a:pt x="342081" y="284480"/>
                  <a:pt x="350526" y="284480"/>
                </a:cubicBezTo>
                <a:cubicBezTo>
                  <a:pt x="358972" y="284480"/>
                  <a:pt x="365767" y="277686"/>
                  <a:pt x="365767" y="269240"/>
                </a:cubicBezTo>
                <a:lnTo>
                  <a:pt x="365767" y="254001"/>
                </a:lnTo>
                <a:lnTo>
                  <a:pt x="365767" y="30482"/>
                </a:lnTo>
                <a:lnTo>
                  <a:pt x="365767" y="15242"/>
                </a:lnTo>
                <a:cubicBezTo>
                  <a:pt x="365767" y="6796"/>
                  <a:pt x="358972" y="3"/>
                  <a:pt x="350526" y="3"/>
                </a:cubicBezTo>
                <a:lnTo>
                  <a:pt x="350519" y="0"/>
                </a:lnTo>
                <a:moveTo>
                  <a:pt x="335281" y="234062"/>
                </a:moveTo>
                <a:lnTo>
                  <a:pt x="30482" y="150939"/>
                </a:lnTo>
                <a:lnTo>
                  <a:pt x="30482" y="133603"/>
                </a:lnTo>
                <a:lnTo>
                  <a:pt x="335281" y="50418"/>
                </a:lnTo>
                <a:lnTo>
                  <a:pt x="335281" y="234062"/>
                </a:lnTo>
                <a:moveTo>
                  <a:pt x="132080" y="223519"/>
                </a:moveTo>
                <a:cubicBezTo>
                  <a:pt x="132080" y="219010"/>
                  <a:pt x="133031" y="214757"/>
                  <a:pt x="134812" y="210945"/>
                </a:cubicBezTo>
                <a:lnTo>
                  <a:pt x="192913" y="226756"/>
                </a:lnTo>
                <a:cubicBezTo>
                  <a:pt x="191263" y="242058"/>
                  <a:pt x="178308" y="253935"/>
                  <a:pt x="162624" y="253935"/>
                </a:cubicBezTo>
                <a:cubicBezTo>
                  <a:pt x="145796" y="253935"/>
                  <a:pt x="132145" y="240283"/>
                  <a:pt x="132145" y="223456"/>
                </a:cubicBezTo>
                <a:lnTo>
                  <a:pt x="132080" y="22351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6" y="6200512"/>
            <a:ext cx="8991603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60435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76487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60435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76487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1725" r="-11172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604356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Resources for Entrepreneurs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7993475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Pitching and presentation resources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Entrepreneurial networks and communities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7993475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Pitching and Networking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010620" y="3997946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90011" y="38578"/>
                </a:moveTo>
                <a:cubicBezTo>
                  <a:pt x="78171" y="38578"/>
                  <a:pt x="68579" y="48168"/>
                  <a:pt x="68579" y="60010"/>
                </a:cubicBezTo>
                <a:lnTo>
                  <a:pt x="68579" y="77155"/>
                </a:lnTo>
                <a:lnTo>
                  <a:pt x="227169" y="77155"/>
                </a:lnTo>
                <a:cubicBezTo>
                  <a:pt x="234296" y="77155"/>
                  <a:pt x="240028" y="82888"/>
                  <a:pt x="240028" y="90015"/>
                </a:cubicBezTo>
                <a:cubicBezTo>
                  <a:pt x="240028" y="97142"/>
                  <a:pt x="234296" y="102875"/>
                  <a:pt x="227169" y="102875"/>
                </a:cubicBezTo>
                <a:lnTo>
                  <a:pt x="12856" y="102875"/>
                </a:lnTo>
                <a:cubicBezTo>
                  <a:pt x="5729" y="102875"/>
                  <a:pt x="-2" y="97142"/>
                  <a:pt x="-2" y="90018"/>
                </a:cubicBezTo>
                <a:cubicBezTo>
                  <a:pt x="-2" y="82891"/>
                  <a:pt x="5730" y="77161"/>
                  <a:pt x="12856" y="77161"/>
                </a:cubicBezTo>
                <a:lnTo>
                  <a:pt x="42860" y="77161"/>
                </a:lnTo>
                <a:lnTo>
                  <a:pt x="42860" y="60016"/>
                </a:lnTo>
                <a:cubicBezTo>
                  <a:pt x="42860" y="33977"/>
                  <a:pt x="63970" y="12868"/>
                  <a:pt x="90009" y="12868"/>
                </a:cubicBezTo>
                <a:lnTo>
                  <a:pt x="97723" y="12868"/>
                </a:lnTo>
                <a:cubicBezTo>
                  <a:pt x="102171" y="5206"/>
                  <a:pt x="110474" y="11"/>
                  <a:pt x="120013" y="11"/>
                </a:cubicBezTo>
                <a:lnTo>
                  <a:pt x="154303" y="11"/>
                </a:lnTo>
                <a:cubicBezTo>
                  <a:pt x="168501" y="11"/>
                  <a:pt x="180020" y="11529"/>
                  <a:pt x="180020" y="25728"/>
                </a:cubicBezTo>
                <a:cubicBezTo>
                  <a:pt x="180020" y="39927"/>
                  <a:pt x="168501" y="51446"/>
                  <a:pt x="154303" y="51446"/>
                </a:cubicBezTo>
                <a:lnTo>
                  <a:pt x="120013" y="51446"/>
                </a:lnTo>
                <a:cubicBezTo>
                  <a:pt x="110476" y="51446"/>
                  <a:pt x="102171" y="46247"/>
                  <a:pt x="97723" y="38588"/>
                </a:cubicBezTo>
                <a:lnTo>
                  <a:pt x="90011" y="38578"/>
                </a:lnTo>
              </a:path>
              <a:path w="240030" h="274320">
                <a:moveTo>
                  <a:pt x="39379" y="243887"/>
                </a:moveTo>
                <a:lnTo>
                  <a:pt x="25342" y="120015"/>
                </a:lnTo>
                <a:lnTo>
                  <a:pt x="51220" y="120015"/>
                </a:lnTo>
                <a:lnTo>
                  <a:pt x="64990" y="240996"/>
                </a:lnTo>
                <a:cubicBezTo>
                  <a:pt x="65473" y="245335"/>
                  <a:pt x="69169" y="248603"/>
                  <a:pt x="73509" y="248603"/>
                </a:cubicBezTo>
                <a:lnTo>
                  <a:pt x="166573" y="248603"/>
                </a:lnTo>
                <a:cubicBezTo>
                  <a:pt x="170913" y="248603"/>
                  <a:pt x="174610" y="245335"/>
                  <a:pt x="175092" y="240996"/>
                </a:cubicBezTo>
                <a:lnTo>
                  <a:pt x="188808" y="120015"/>
                </a:lnTo>
                <a:lnTo>
                  <a:pt x="214685" y="120015"/>
                </a:lnTo>
                <a:lnTo>
                  <a:pt x="200648" y="243887"/>
                </a:lnTo>
                <a:cubicBezTo>
                  <a:pt x="198665" y="261194"/>
                  <a:pt x="184038" y="274320"/>
                  <a:pt x="166573" y="274320"/>
                </a:cubicBezTo>
                <a:lnTo>
                  <a:pt x="73509" y="274320"/>
                </a:lnTo>
                <a:cubicBezTo>
                  <a:pt x="56042" y="274320"/>
                  <a:pt x="41415" y="261246"/>
                  <a:pt x="39434" y="243887"/>
                </a:cubicBezTo>
                <a:lnTo>
                  <a:pt x="39379" y="24388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832955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Financial planning and accounting software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3832955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Financial Management Solutions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867245" y="3997946"/>
            <a:ext cx="205740" cy="274320"/>
          </a:xfrm>
          <a:custGeom>
            <a:avLst/>
            <a:gdLst/>
            <a:ahLst/>
            <a:cxnLst/>
            <a:rect l="l" t="t" r="r" b="b"/>
            <a:pathLst>
              <a:path w="205740" h="274320">
                <a:moveTo>
                  <a:pt x="180023" y="94298"/>
                </a:moveTo>
                <a:lnTo>
                  <a:pt x="180023" y="240030"/>
                </a:lnTo>
                <a:cubicBezTo>
                  <a:pt x="180023" y="244746"/>
                  <a:pt x="176165" y="248603"/>
                  <a:pt x="171449" y="248603"/>
                </a:cubicBezTo>
                <a:lnTo>
                  <a:pt x="34289" y="248603"/>
                </a:lnTo>
                <a:cubicBezTo>
                  <a:pt x="29573" y="248603"/>
                  <a:pt x="25715" y="244746"/>
                  <a:pt x="25715" y="240030"/>
                </a:cubicBezTo>
                <a:lnTo>
                  <a:pt x="25715" y="94298"/>
                </a:lnTo>
                <a:lnTo>
                  <a:pt x="180023" y="94298"/>
                </a:lnTo>
                <a:moveTo>
                  <a:pt x="180023" y="68580"/>
                </a:moveTo>
                <a:lnTo>
                  <a:pt x="25717" y="68580"/>
                </a:lnTo>
                <a:lnTo>
                  <a:pt x="25717" y="34290"/>
                </a:lnTo>
                <a:cubicBezTo>
                  <a:pt x="25717" y="29574"/>
                  <a:pt x="29575" y="25718"/>
                  <a:pt x="34291" y="25718"/>
                </a:cubicBezTo>
                <a:lnTo>
                  <a:pt x="171451" y="25718"/>
                </a:lnTo>
                <a:cubicBezTo>
                  <a:pt x="176167" y="25718"/>
                  <a:pt x="180025" y="29574"/>
                  <a:pt x="180025" y="34290"/>
                </a:cubicBezTo>
                <a:lnTo>
                  <a:pt x="180023" y="68580"/>
                </a:lnTo>
                <a:moveTo>
                  <a:pt x="205740" y="68580"/>
                </a:moveTo>
                <a:lnTo>
                  <a:pt x="205740" y="34290"/>
                </a:lnTo>
                <a:cubicBezTo>
                  <a:pt x="205740" y="15376"/>
                  <a:pt x="190363" y="0"/>
                  <a:pt x="171449" y="0"/>
                </a:cubicBezTo>
                <a:lnTo>
                  <a:pt x="34289" y="0"/>
                </a:lnTo>
                <a:cubicBezTo>
                  <a:pt x="15375" y="0"/>
                  <a:pt x="-2" y="15376"/>
                  <a:pt x="-2" y="34290"/>
                </a:cubicBezTo>
                <a:lnTo>
                  <a:pt x="-2" y="68580"/>
                </a:lnTo>
                <a:lnTo>
                  <a:pt x="-2" y="81440"/>
                </a:lnTo>
                <a:lnTo>
                  <a:pt x="-2" y="94300"/>
                </a:lnTo>
                <a:lnTo>
                  <a:pt x="-2" y="240033"/>
                </a:lnTo>
                <a:cubicBezTo>
                  <a:pt x="-2" y="258947"/>
                  <a:pt x="15375" y="274323"/>
                  <a:pt x="34289" y="274323"/>
                </a:cubicBezTo>
                <a:lnTo>
                  <a:pt x="171449" y="274323"/>
                </a:lnTo>
                <a:cubicBezTo>
                  <a:pt x="190363" y="274323"/>
                  <a:pt x="205740" y="258947"/>
                  <a:pt x="205740" y="240033"/>
                </a:cubicBezTo>
                <a:lnTo>
                  <a:pt x="205740" y="94300"/>
                </a:lnTo>
                <a:lnTo>
                  <a:pt x="205740" y="81443"/>
                </a:lnTo>
                <a:lnTo>
                  <a:pt x="205740" y="68580"/>
                </a:lnTo>
                <a:moveTo>
                  <a:pt x="42862" y="124303"/>
                </a:moveTo>
                <a:cubicBezTo>
                  <a:pt x="42862" y="131405"/>
                  <a:pt x="48618" y="137163"/>
                  <a:pt x="55721" y="137163"/>
                </a:cubicBezTo>
                <a:cubicBezTo>
                  <a:pt x="62823" y="137163"/>
                  <a:pt x="68579" y="131405"/>
                  <a:pt x="68579" y="124305"/>
                </a:cubicBezTo>
                <a:cubicBezTo>
                  <a:pt x="68579" y="117203"/>
                  <a:pt x="62823" y="111448"/>
                  <a:pt x="55721" y="111448"/>
                </a:cubicBezTo>
                <a:cubicBezTo>
                  <a:pt x="48618" y="111448"/>
                  <a:pt x="42862" y="117206"/>
                  <a:pt x="42862" y="124308"/>
                </a:cubicBezTo>
                <a:lnTo>
                  <a:pt x="42862" y="124303"/>
                </a:lnTo>
                <a:moveTo>
                  <a:pt x="55721" y="158593"/>
                </a:moveTo>
                <a:cubicBezTo>
                  <a:pt x="48618" y="158593"/>
                  <a:pt x="42862" y="164351"/>
                  <a:pt x="42862" y="171453"/>
                </a:cubicBezTo>
                <a:cubicBezTo>
                  <a:pt x="42862" y="178555"/>
                  <a:pt x="48618" y="184313"/>
                  <a:pt x="55721" y="184313"/>
                </a:cubicBezTo>
                <a:cubicBezTo>
                  <a:pt x="62823" y="184313"/>
                  <a:pt x="68579" y="178555"/>
                  <a:pt x="68579" y="171455"/>
                </a:cubicBezTo>
                <a:cubicBezTo>
                  <a:pt x="68579" y="164353"/>
                  <a:pt x="62823" y="158598"/>
                  <a:pt x="55721" y="158598"/>
                </a:cubicBezTo>
                <a:lnTo>
                  <a:pt x="55721" y="158593"/>
                </a:lnTo>
                <a:moveTo>
                  <a:pt x="42862" y="218600"/>
                </a:moveTo>
                <a:cubicBezTo>
                  <a:pt x="42862" y="225727"/>
                  <a:pt x="48594" y="231460"/>
                  <a:pt x="55721" y="231460"/>
                </a:cubicBezTo>
                <a:lnTo>
                  <a:pt x="102870" y="231460"/>
                </a:lnTo>
                <a:cubicBezTo>
                  <a:pt x="109997" y="231460"/>
                  <a:pt x="115729" y="225727"/>
                  <a:pt x="115729" y="218603"/>
                </a:cubicBezTo>
                <a:cubicBezTo>
                  <a:pt x="115729" y="211476"/>
                  <a:pt x="109997" y="205745"/>
                  <a:pt x="102870" y="205745"/>
                </a:cubicBezTo>
                <a:lnTo>
                  <a:pt x="55721" y="205745"/>
                </a:lnTo>
                <a:cubicBezTo>
                  <a:pt x="48594" y="205745"/>
                  <a:pt x="42862" y="211479"/>
                  <a:pt x="42862" y="218605"/>
                </a:cubicBezTo>
                <a:lnTo>
                  <a:pt x="42862" y="218600"/>
                </a:lnTo>
                <a:moveTo>
                  <a:pt x="102870" y="111443"/>
                </a:moveTo>
                <a:cubicBezTo>
                  <a:pt x="95768" y="111443"/>
                  <a:pt x="90011" y="117200"/>
                  <a:pt x="90011" y="124303"/>
                </a:cubicBezTo>
                <a:cubicBezTo>
                  <a:pt x="90011" y="131405"/>
                  <a:pt x="95768" y="137163"/>
                  <a:pt x="102870" y="137163"/>
                </a:cubicBezTo>
                <a:cubicBezTo>
                  <a:pt x="109972" y="137163"/>
                  <a:pt x="115729" y="131405"/>
                  <a:pt x="115729" y="124305"/>
                </a:cubicBezTo>
                <a:cubicBezTo>
                  <a:pt x="115729" y="117203"/>
                  <a:pt x="109972" y="111448"/>
                  <a:pt x="102870" y="111448"/>
                </a:cubicBezTo>
                <a:lnTo>
                  <a:pt x="102870" y="111443"/>
                </a:lnTo>
                <a:moveTo>
                  <a:pt x="90011" y="171450"/>
                </a:moveTo>
                <a:cubicBezTo>
                  <a:pt x="90011" y="178552"/>
                  <a:pt x="95768" y="184310"/>
                  <a:pt x="102870" y="184310"/>
                </a:cubicBezTo>
                <a:cubicBezTo>
                  <a:pt x="109972" y="184310"/>
                  <a:pt x="115729" y="178552"/>
                  <a:pt x="115729" y="171453"/>
                </a:cubicBezTo>
                <a:cubicBezTo>
                  <a:pt x="115729" y="164351"/>
                  <a:pt x="109972" y="158595"/>
                  <a:pt x="102870" y="158595"/>
                </a:cubicBezTo>
                <a:cubicBezTo>
                  <a:pt x="95768" y="158595"/>
                  <a:pt x="90011" y="164353"/>
                  <a:pt x="90011" y="171455"/>
                </a:cubicBezTo>
                <a:lnTo>
                  <a:pt x="90011" y="171450"/>
                </a:lnTo>
                <a:moveTo>
                  <a:pt x="150019" y="111443"/>
                </a:moveTo>
                <a:cubicBezTo>
                  <a:pt x="142917" y="111443"/>
                  <a:pt x="137161" y="117200"/>
                  <a:pt x="137161" y="124303"/>
                </a:cubicBezTo>
                <a:cubicBezTo>
                  <a:pt x="137161" y="131405"/>
                  <a:pt x="142917" y="137163"/>
                  <a:pt x="150019" y="137163"/>
                </a:cubicBezTo>
                <a:cubicBezTo>
                  <a:pt x="157122" y="137163"/>
                  <a:pt x="162878" y="131405"/>
                  <a:pt x="162878" y="124305"/>
                </a:cubicBezTo>
                <a:cubicBezTo>
                  <a:pt x="162878" y="117203"/>
                  <a:pt x="157122" y="111448"/>
                  <a:pt x="150019" y="111448"/>
                </a:cubicBezTo>
                <a:lnTo>
                  <a:pt x="150019" y="111443"/>
                </a:lnTo>
                <a:moveTo>
                  <a:pt x="137161" y="171450"/>
                </a:moveTo>
                <a:cubicBezTo>
                  <a:pt x="137161" y="178552"/>
                  <a:pt x="142917" y="184310"/>
                  <a:pt x="150019" y="184310"/>
                </a:cubicBezTo>
                <a:cubicBezTo>
                  <a:pt x="157122" y="184310"/>
                  <a:pt x="162878" y="178552"/>
                  <a:pt x="162878" y="171453"/>
                </a:cubicBezTo>
                <a:cubicBezTo>
                  <a:pt x="162878" y="164351"/>
                  <a:pt x="157122" y="158595"/>
                  <a:pt x="150019" y="158595"/>
                </a:cubicBezTo>
                <a:cubicBezTo>
                  <a:pt x="142917" y="158595"/>
                  <a:pt x="137161" y="164353"/>
                  <a:pt x="137161" y="171455"/>
                </a:cubicBezTo>
                <a:lnTo>
                  <a:pt x="137161" y="171450"/>
                </a:lnTo>
                <a:moveTo>
                  <a:pt x="150019" y="205740"/>
                </a:moveTo>
                <a:cubicBezTo>
                  <a:pt x="142917" y="205740"/>
                  <a:pt x="137161" y="211498"/>
                  <a:pt x="137161" y="218600"/>
                </a:cubicBezTo>
                <a:cubicBezTo>
                  <a:pt x="137161" y="225702"/>
                  <a:pt x="142917" y="231460"/>
                  <a:pt x="150019" y="231460"/>
                </a:cubicBezTo>
                <a:cubicBezTo>
                  <a:pt x="157122" y="231460"/>
                  <a:pt x="162878" y="225702"/>
                  <a:pt x="162878" y="218603"/>
                </a:cubicBezTo>
                <a:cubicBezTo>
                  <a:pt x="162878" y="211501"/>
                  <a:pt x="157122" y="205745"/>
                  <a:pt x="150019" y="205745"/>
                </a:cubicBezTo>
                <a:lnTo>
                  <a:pt x="150019" y="20574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993475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Market research databases and tools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993475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Market Research Resources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993475" y="1567871"/>
            <a:ext cx="274320" cy="274246"/>
          </a:xfrm>
          <a:custGeom>
            <a:avLst/>
            <a:gdLst/>
            <a:ahLst/>
            <a:cxnLst/>
            <a:rect l="l" t="t" r="r" b="b"/>
            <a:pathLst>
              <a:path w="274320" h="274246">
                <a:moveTo>
                  <a:pt x="197148" y="111432"/>
                </a:moveTo>
                <a:cubicBezTo>
                  <a:pt x="197148" y="64091"/>
                  <a:pt x="158771" y="25716"/>
                  <a:pt x="111431" y="25716"/>
                </a:cubicBezTo>
                <a:cubicBezTo>
                  <a:pt x="64092" y="25716"/>
                  <a:pt x="25715" y="64091"/>
                  <a:pt x="25715" y="111432"/>
                </a:cubicBezTo>
                <a:cubicBezTo>
                  <a:pt x="25715" y="158772"/>
                  <a:pt x="64092" y="197147"/>
                  <a:pt x="111431" y="197147"/>
                </a:cubicBezTo>
                <a:cubicBezTo>
                  <a:pt x="158771" y="197147"/>
                  <a:pt x="197148" y="158772"/>
                  <a:pt x="197148" y="111432"/>
                </a:cubicBezTo>
                <a:lnTo>
                  <a:pt x="197148" y="111432"/>
                </a:lnTo>
                <a:moveTo>
                  <a:pt x="180593" y="198809"/>
                </a:moveTo>
                <a:cubicBezTo>
                  <a:pt x="161629" y="213863"/>
                  <a:pt x="137574" y="222864"/>
                  <a:pt x="111431" y="222864"/>
                </a:cubicBezTo>
                <a:cubicBezTo>
                  <a:pt x="49877" y="222864"/>
                  <a:pt x="0" y="172986"/>
                  <a:pt x="0" y="111432"/>
                </a:cubicBezTo>
                <a:cubicBezTo>
                  <a:pt x="0" y="49877"/>
                  <a:pt x="49877" y="0"/>
                  <a:pt x="111431" y="0"/>
                </a:cubicBezTo>
                <a:cubicBezTo>
                  <a:pt x="172986" y="0"/>
                  <a:pt x="222863" y="49877"/>
                  <a:pt x="222863" y="111432"/>
                </a:cubicBezTo>
                <a:cubicBezTo>
                  <a:pt x="222863" y="137576"/>
                  <a:pt x="213863" y="161630"/>
                  <a:pt x="198808" y="180594"/>
                </a:cubicBezTo>
                <a:lnTo>
                  <a:pt x="270543" y="252329"/>
                </a:lnTo>
                <a:cubicBezTo>
                  <a:pt x="275579" y="257364"/>
                  <a:pt x="275579" y="265509"/>
                  <a:pt x="270543" y="270489"/>
                </a:cubicBezTo>
                <a:cubicBezTo>
                  <a:pt x="265506" y="275472"/>
                  <a:pt x="257364" y="275524"/>
                  <a:pt x="252383" y="270489"/>
                </a:cubicBezTo>
                <a:lnTo>
                  <a:pt x="180593" y="19880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3832955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Business plan templates and software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3832955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Business Planning Tools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3841527" y="1567834"/>
            <a:ext cx="257175" cy="274320"/>
          </a:xfrm>
          <a:custGeom>
            <a:avLst/>
            <a:gdLst/>
            <a:ahLst/>
            <a:cxnLst/>
            <a:rect l="l" t="t" r="r" b="b"/>
            <a:pathLst>
              <a:path w="257175" h="274320">
                <a:moveTo>
                  <a:pt x="128588" y="25718"/>
                </a:moveTo>
                <a:lnTo>
                  <a:pt x="222886" y="25718"/>
                </a:lnTo>
                <a:cubicBezTo>
                  <a:pt x="227600" y="25718"/>
                  <a:pt x="231458" y="29574"/>
                  <a:pt x="231458" y="34290"/>
                </a:cubicBezTo>
                <a:lnTo>
                  <a:pt x="231458" y="240030"/>
                </a:lnTo>
                <a:cubicBezTo>
                  <a:pt x="231458" y="244746"/>
                  <a:pt x="227600" y="248603"/>
                  <a:pt x="222886" y="248603"/>
                </a:cubicBezTo>
                <a:lnTo>
                  <a:pt x="128587" y="248603"/>
                </a:lnTo>
                <a:lnTo>
                  <a:pt x="128588" y="25718"/>
                </a:lnTo>
                <a:moveTo>
                  <a:pt x="102870" y="25718"/>
                </a:moveTo>
                <a:lnTo>
                  <a:pt x="102870" y="248602"/>
                </a:lnTo>
                <a:lnTo>
                  <a:pt x="68581" y="248602"/>
                </a:lnTo>
                <a:cubicBezTo>
                  <a:pt x="63867" y="248602"/>
                  <a:pt x="60009" y="244746"/>
                  <a:pt x="60009" y="240030"/>
                </a:cubicBezTo>
                <a:lnTo>
                  <a:pt x="60009" y="222885"/>
                </a:lnTo>
                <a:lnTo>
                  <a:pt x="72868" y="222885"/>
                </a:lnTo>
                <a:cubicBezTo>
                  <a:pt x="79994" y="222885"/>
                  <a:pt x="85727" y="217152"/>
                  <a:pt x="85727" y="210028"/>
                </a:cubicBezTo>
                <a:cubicBezTo>
                  <a:pt x="85727" y="202901"/>
                  <a:pt x="79994" y="197170"/>
                  <a:pt x="72868" y="197170"/>
                </a:cubicBezTo>
                <a:lnTo>
                  <a:pt x="60009" y="197170"/>
                </a:lnTo>
                <a:lnTo>
                  <a:pt x="60009" y="150023"/>
                </a:lnTo>
                <a:lnTo>
                  <a:pt x="72868" y="150023"/>
                </a:lnTo>
                <a:cubicBezTo>
                  <a:pt x="79994" y="150023"/>
                  <a:pt x="85727" y="144289"/>
                  <a:pt x="85727" y="137165"/>
                </a:cubicBezTo>
                <a:cubicBezTo>
                  <a:pt x="85727" y="130039"/>
                  <a:pt x="79994" y="124308"/>
                  <a:pt x="72868" y="124308"/>
                </a:cubicBezTo>
                <a:lnTo>
                  <a:pt x="60009" y="124308"/>
                </a:lnTo>
                <a:lnTo>
                  <a:pt x="60009" y="77161"/>
                </a:lnTo>
                <a:lnTo>
                  <a:pt x="72868" y="77161"/>
                </a:lnTo>
                <a:cubicBezTo>
                  <a:pt x="79994" y="77161"/>
                  <a:pt x="85727" y="71427"/>
                  <a:pt x="85727" y="64303"/>
                </a:cubicBezTo>
                <a:cubicBezTo>
                  <a:pt x="85727" y="57176"/>
                  <a:pt x="79994" y="51446"/>
                  <a:pt x="72868" y="51446"/>
                </a:cubicBezTo>
                <a:lnTo>
                  <a:pt x="60009" y="51446"/>
                </a:lnTo>
                <a:lnTo>
                  <a:pt x="60009" y="34301"/>
                </a:lnTo>
                <a:cubicBezTo>
                  <a:pt x="60009" y="29585"/>
                  <a:pt x="63867" y="25728"/>
                  <a:pt x="68581" y="25728"/>
                </a:cubicBezTo>
                <a:lnTo>
                  <a:pt x="102870" y="25718"/>
                </a:lnTo>
                <a:moveTo>
                  <a:pt x="34289" y="222885"/>
                </a:moveTo>
                <a:lnTo>
                  <a:pt x="34289" y="240030"/>
                </a:lnTo>
                <a:cubicBezTo>
                  <a:pt x="34289" y="258944"/>
                  <a:pt x="49666" y="274320"/>
                  <a:pt x="68578" y="274320"/>
                </a:cubicBezTo>
                <a:lnTo>
                  <a:pt x="222883" y="274320"/>
                </a:lnTo>
                <a:cubicBezTo>
                  <a:pt x="241796" y="274320"/>
                  <a:pt x="257172" y="258944"/>
                  <a:pt x="257172" y="240030"/>
                </a:cubicBezTo>
                <a:lnTo>
                  <a:pt x="257172" y="34290"/>
                </a:lnTo>
                <a:cubicBezTo>
                  <a:pt x="257172" y="15376"/>
                  <a:pt x="241796" y="0"/>
                  <a:pt x="222883" y="0"/>
                </a:cubicBezTo>
                <a:lnTo>
                  <a:pt x="68578" y="0"/>
                </a:lnTo>
                <a:cubicBezTo>
                  <a:pt x="49666" y="0"/>
                  <a:pt x="34289" y="15376"/>
                  <a:pt x="34289" y="34290"/>
                </a:cubicBezTo>
                <a:lnTo>
                  <a:pt x="34289" y="51435"/>
                </a:lnTo>
                <a:lnTo>
                  <a:pt x="12859" y="51435"/>
                </a:lnTo>
                <a:cubicBezTo>
                  <a:pt x="5732" y="51435"/>
                  <a:pt x="0" y="57168"/>
                  <a:pt x="0" y="64295"/>
                </a:cubicBezTo>
                <a:cubicBezTo>
                  <a:pt x="0" y="71422"/>
                  <a:pt x="5732" y="77155"/>
                  <a:pt x="12859" y="77155"/>
                </a:cubicBezTo>
                <a:lnTo>
                  <a:pt x="34289" y="77155"/>
                </a:lnTo>
                <a:lnTo>
                  <a:pt x="34289" y="124305"/>
                </a:lnTo>
                <a:lnTo>
                  <a:pt x="12859" y="124305"/>
                </a:lnTo>
                <a:cubicBezTo>
                  <a:pt x="5732" y="124305"/>
                  <a:pt x="0" y="130039"/>
                  <a:pt x="0" y="137165"/>
                </a:cubicBezTo>
                <a:cubicBezTo>
                  <a:pt x="0" y="144292"/>
                  <a:pt x="5732" y="150025"/>
                  <a:pt x="12859" y="150025"/>
                </a:cubicBezTo>
                <a:lnTo>
                  <a:pt x="34289" y="150025"/>
                </a:lnTo>
                <a:lnTo>
                  <a:pt x="34289" y="197176"/>
                </a:lnTo>
                <a:lnTo>
                  <a:pt x="12859" y="197176"/>
                </a:lnTo>
                <a:cubicBezTo>
                  <a:pt x="5732" y="197176"/>
                  <a:pt x="0" y="202909"/>
                  <a:pt x="0" y="210036"/>
                </a:cubicBezTo>
                <a:cubicBezTo>
                  <a:pt x="0" y="217162"/>
                  <a:pt x="5732" y="222896"/>
                  <a:pt x="12859" y="222896"/>
                </a:cubicBezTo>
                <a:lnTo>
                  <a:pt x="34289" y="22288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87912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Entrepreneurship Essentials: From Idea to Launch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3604355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24" name="Text 22"/>
          <p:cNvSpPr/>
          <p:nvPr/>
        </p:nvSpPr>
        <p:spPr>
          <a:xfrm>
            <a:off x="10782395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Entrepreneurship Essentials: From Idea to Launch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8303294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following best practices and avoiding common mistakes, entrepreneurs can increase their chances of success.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303294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Best Practices for Entrepreneurs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374732" y="1629215"/>
            <a:ext cx="314325" cy="457200"/>
          </a:xfrm>
          <a:custGeom>
            <a:avLst/>
            <a:gdLst/>
            <a:ahLst/>
            <a:cxnLst/>
            <a:rect l="l" t="t" r="r" b="b"/>
            <a:pathLst>
              <a:path w="314325" h="457200">
                <a:moveTo>
                  <a:pt x="251102" y="222259"/>
                </a:moveTo>
                <a:cubicBezTo>
                  <a:pt x="263961" y="203865"/>
                  <a:pt x="271460" y="181449"/>
                  <a:pt x="271460" y="157163"/>
                </a:cubicBezTo>
                <a:cubicBezTo>
                  <a:pt x="271460" y="94028"/>
                  <a:pt x="220295" y="42863"/>
                  <a:pt x="157159" y="42863"/>
                </a:cubicBezTo>
                <a:cubicBezTo>
                  <a:pt x="94027" y="42863"/>
                  <a:pt x="42858" y="94028"/>
                  <a:pt x="42858" y="157163"/>
                </a:cubicBezTo>
                <a:cubicBezTo>
                  <a:pt x="42858" y="181449"/>
                  <a:pt x="50358" y="203865"/>
                  <a:pt x="63217" y="222259"/>
                </a:cubicBezTo>
                <a:cubicBezTo>
                  <a:pt x="66521" y="226991"/>
                  <a:pt x="70450" y="232349"/>
                  <a:pt x="74646" y="238064"/>
                </a:cubicBezTo>
                <a:lnTo>
                  <a:pt x="74646" y="238064"/>
                </a:lnTo>
                <a:cubicBezTo>
                  <a:pt x="86166" y="253869"/>
                  <a:pt x="99918" y="272802"/>
                  <a:pt x="110187" y="291465"/>
                </a:cubicBezTo>
                <a:cubicBezTo>
                  <a:pt x="119475" y="308432"/>
                  <a:pt x="124206" y="326112"/>
                  <a:pt x="126528" y="342809"/>
                </a:cubicBezTo>
                <a:lnTo>
                  <a:pt x="83042" y="342900"/>
                </a:lnTo>
                <a:cubicBezTo>
                  <a:pt x="81077" y="332183"/>
                  <a:pt x="77773" y="321736"/>
                  <a:pt x="72505" y="312094"/>
                </a:cubicBezTo>
                <a:cubicBezTo>
                  <a:pt x="63663" y="296019"/>
                  <a:pt x="52681" y="280931"/>
                  <a:pt x="41698" y="265839"/>
                </a:cubicBezTo>
                <a:lnTo>
                  <a:pt x="41698" y="265839"/>
                </a:lnTo>
                <a:lnTo>
                  <a:pt x="41698" y="265839"/>
                </a:lnTo>
                <a:cubicBezTo>
                  <a:pt x="37056" y="259498"/>
                  <a:pt x="32410" y="253161"/>
                  <a:pt x="27947" y="246728"/>
                </a:cubicBezTo>
                <a:cubicBezTo>
                  <a:pt x="10354" y="221367"/>
                  <a:pt x="-3" y="190470"/>
                  <a:pt x="-3" y="157163"/>
                </a:cubicBezTo>
                <a:cubicBezTo>
                  <a:pt x="-3" y="70368"/>
                  <a:pt x="70362" y="0"/>
                  <a:pt x="157159" y="0"/>
                </a:cubicBezTo>
                <a:cubicBezTo>
                  <a:pt x="243957" y="0"/>
                  <a:pt x="314322" y="70368"/>
                  <a:pt x="314322" y="157163"/>
                </a:cubicBezTo>
                <a:cubicBezTo>
                  <a:pt x="314322" y="190470"/>
                  <a:pt x="303965" y="221367"/>
                  <a:pt x="286284" y="246728"/>
                </a:cubicBezTo>
                <a:cubicBezTo>
                  <a:pt x="281821" y="253156"/>
                  <a:pt x="277175" y="259498"/>
                  <a:pt x="272532" y="265839"/>
                </a:cubicBezTo>
                <a:lnTo>
                  <a:pt x="272532" y="265839"/>
                </a:lnTo>
                <a:lnTo>
                  <a:pt x="272532" y="265839"/>
                </a:lnTo>
                <a:cubicBezTo>
                  <a:pt x="261550" y="280840"/>
                  <a:pt x="250564" y="295932"/>
                  <a:pt x="241725" y="312094"/>
                </a:cubicBezTo>
                <a:cubicBezTo>
                  <a:pt x="236457" y="321736"/>
                  <a:pt x="233154" y="332188"/>
                  <a:pt x="231189" y="342900"/>
                </a:cubicBezTo>
                <a:lnTo>
                  <a:pt x="187790" y="342900"/>
                </a:lnTo>
                <a:cubicBezTo>
                  <a:pt x="190113" y="326203"/>
                  <a:pt x="194844" y="308432"/>
                  <a:pt x="204132" y="291556"/>
                </a:cubicBezTo>
                <a:cubicBezTo>
                  <a:pt x="214401" y="272894"/>
                  <a:pt x="228153" y="253961"/>
                  <a:pt x="239673" y="238155"/>
                </a:cubicBezTo>
                <a:lnTo>
                  <a:pt x="239673" y="238155"/>
                </a:lnTo>
                <a:lnTo>
                  <a:pt x="239673" y="238155"/>
                </a:lnTo>
                <a:lnTo>
                  <a:pt x="239673" y="238155"/>
                </a:lnTo>
                <a:cubicBezTo>
                  <a:pt x="243869" y="232440"/>
                  <a:pt x="247710" y="227082"/>
                  <a:pt x="251014" y="222350"/>
                </a:cubicBezTo>
                <a:lnTo>
                  <a:pt x="251102" y="222259"/>
                </a:lnTo>
              </a:path>
              <a:path w="314325" h="457200">
                <a:moveTo>
                  <a:pt x="157163" y="114300"/>
                </a:moveTo>
                <a:cubicBezTo>
                  <a:pt x="133500" y="114300"/>
                  <a:pt x="114301" y="133498"/>
                  <a:pt x="114301" y="157163"/>
                </a:cubicBezTo>
                <a:cubicBezTo>
                  <a:pt x="114301" y="165022"/>
                  <a:pt x="107873" y="171450"/>
                  <a:pt x="100015" y="171450"/>
                </a:cubicBezTo>
                <a:cubicBezTo>
                  <a:pt x="92157" y="171450"/>
                  <a:pt x="85729" y="165022"/>
                  <a:pt x="85729" y="157163"/>
                </a:cubicBezTo>
                <a:cubicBezTo>
                  <a:pt x="85729" y="117692"/>
                  <a:pt x="117696" y="85725"/>
                  <a:pt x="157166" y="85725"/>
                </a:cubicBezTo>
                <a:cubicBezTo>
                  <a:pt x="165024" y="85725"/>
                  <a:pt x="171452" y="92153"/>
                  <a:pt x="171452" y="100013"/>
                </a:cubicBezTo>
                <a:cubicBezTo>
                  <a:pt x="171452" y="107872"/>
                  <a:pt x="165024" y="114300"/>
                  <a:pt x="157166" y="114300"/>
                </a:cubicBezTo>
                <a:lnTo>
                  <a:pt x="157163" y="114300"/>
                </a:lnTo>
              </a:path>
              <a:path w="314325" h="457200">
                <a:moveTo>
                  <a:pt x="157163" y="457200"/>
                </a:moveTo>
                <a:cubicBezTo>
                  <a:pt x="117693" y="457200"/>
                  <a:pt x="85726" y="425233"/>
                  <a:pt x="85726" y="385763"/>
                </a:cubicBezTo>
                <a:lnTo>
                  <a:pt x="85726" y="371475"/>
                </a:lnTo>
                <a:lnTo>
                  <a:pt x="228602" y="371475"/>
                </a:lnTo>
                <a:lnTo>
                  <a:pt x="228602" y="385763"/>
                </a:lnTo>
                <a:cubicBezTo>
                  <a:pt x="228602" y="425233"/>
                  <a:pt x="196635" y="457200"/>
                  <a:pt x="157166" y="457200"/>
                </a:cubicBezTo>
                <a:lnTo>
                  <a:pt x="157163" y="45720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540267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requires thorough market research, financial planning, and marketing strategy.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540267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Components of Entrepreneurial Success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40267" y="1629276"/>
            <a:ext cx="457200" cy="457077"/>
          </a:xfrm>
          <a:custGeom>
            <a:avLst/>
            <a:gdLst/>
            <a:ahLst/>
            <a:cxnLst/>
            <a:rect l="l" t="t" r="r" b="b"/>
            <a:pathLst>
              <a:path w="457200" h="457077">
                <a:moveTo>
                  <a:pt x="328580" y="185720"/>
                </a:moveTo>
                <a:cubicBezTo>
                  <a:pt x="328580" y="106819"/>
                  <a:pt x="264618" y="42860"/>
                  <a:pt x="185719" y="42860"/>
                </a:cubicBezTo>
                <a:cubicBezTo>
                  <a:pt x="106820" y="42860"/>
                  <a:pt x="42858" y="106819"/>
                  <a:pt x="42858" y="185720"/>
                </a:cubicBezTo>
                <a:cubicBezTo>
                  <a:pt x="42858" y="264620"/>
                  <a:pt x="106820" y="328579"/>
                  <a:pt x="185719" y="328579"/>
                </a:cubicBezTo>
                <a:cubicBezTo>
                  <a:pt x="264618" y="328579"/>
                  <a:pt x="328580" y="264620"/>
                  <a:pt x="328580" y="185720"/>
                </a:cubicBezTo>
                <a:moveTo>
                  <a:pt x="300988" y="331349"/>
                </a:moveTo>
                <a:cubicBezTo>
                  <a:pt x="269382" y="356438"/>
                  <a:pt x="229290" y="371439"/>
                  <a:pt x="185719" y="371439"/>
                </a:cubicBezTo>
                <a:cubicBezTo>
                  <a:pt x="83128" y="371439"/>
                  <a:pt x="0" y="288311"/>
                  <a:pt x="0" y="185720"/>
                </a:cubicBezTo>
                <a:cubicBezTo>
                  <a:pt x="0" y="83129"/>
                  <a:pt x="83128" y="0"/>
                  <a:pt x="185719" y="0"/>
                </a:cubicBezTo>
                <a:cubicBezTo>
                  <a:pt x="288310" y="0"/>
                  <a:pt x="371438" y="83129"/>
                  <a:pt x="371438" y="185720"/>
                </a:cubicBezTo>
                <a:cubicBezTo>
                  <a:pt x="371438" y="229293"/>
                  <a:pt x="356438" y="269383"/>
                  <a:pt x="331347" y="300990"/>
                </a:cubicBezTo>
                <a:lnTo>
                  <a:pt x="450904" y="420548"/>
                </a:lnTo>
                <a:cubicBezTo>
                  <a:pt x="459299" y="428940"/>
                  <a:pt x="459299" y="442515"/>
                  <a:pt x="450904" y="450815"/>
                </a:cubicBezTo>
                <a:cubicBezTo>
                  <a:pt x="442510" y="459121"/>
                  <a:pt x="428940" y="459207"/>
                  <a:pt x="420638" y="450815"/>
                </a:cubicBezTo>
                <a:lnTo>
                  <a:pt x="300988" y="33134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77240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Developing a business plan and pitching ideas to potential investors and peers are crucial skills for entrepreneurs.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777240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Business Planning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34390" y="1629215"/>
            <a:ext cx="342900" cy="457200"/>
          </a:xfrm>
          <a:custGeom>
            <a:avLst/>
            <a:gdLst/>
            <a:ahLst/>
            <a:cxnLst/>
            <a:rect l="l" t="t" r="r" b="b"/>
            <a:pathLst>
              <a:path w="342900" h="457200">
                <a:moveTo>
                  <a:pt x="250032" y="57150"/>
                </a:moveTo>
                <a:lnTo>
                  <a:pt x="285752" y="57150"/>
                </a:lnTo>
                <a:cubicBezTo>
                  <a:pt x="317275" y="57150"/>
                  <a:pt x="342903" y="82776"/>
                  <a:pt x="342903" y="114300"/>
                </a:cubicBezTo>
                <a:lnTo>
                  <a:pt x="342903" y="400050"/>
                </a:lnTo>
                <a:cubicBezTo>
                  <a:pt x="342903" y="431574"/>
                  <a:pt x="317275" y="457200"/>
                  <a:pt x="285752" y="457200"/>
                </a:cubicBezTo>
                <a:lnTo>
                  <a:pt x="57151" y="457200"/>
                </a:lnTo>
                <a:cubicBezTo>
                  <a:pt x="25628" y="457200"/>
                  <a:pt x="0" y="431574"/>
                  <a:pt x="0" y="400050"/>
                </a:cubicBezTo>
                <a:lnTo>
                  <a:pt x="0" y="114300"/>
                </a:lnTo>
                <a:cubicBezTo>
                  <a:pt x="0" y="82776"/>
                  <a:pt x="25628" y="57150"/>
                  <a:pt x="57151" y="57150"/>
                </a:cubicBezTo>
                <a:lnTo>
                  <a:pt x="92871" y="57150"/>
                </a:lnTo>
                <a:lnTo>
                  <a:pt x="101444" y="57150"/>
                </a:lnTo>
                <a:cubicBezTo>
                  <a:pt x="108051" y="24556"/>
                  <a:pt x="136896" y="0"/>
                  <a:pt x="171453" y="0"/>
                </a:cubicBezTo>
                <a:cubicBezTo>
                  <a:pt x="206011" y="0"/>
                  <a:pt x="234856" y="24556"/>
                  <a:pt x="241463" y="57150"/>
                </a:cubicBezTo>
                <a:lnTo>
                  <a:pt x="250032" y="57150"/>
                </a:lnTo>
                <a:moveTo>
                  <a:pt x="57151" y="100013"/>
                </a:moveTo>
                <a:cubicBezTo>
                  <a:pt x="49292" y="100013"/>
                  <a:pt x="42863" y="106441"/>
                  <a:pt x="42863" y="114300"/>
                </a:cubicBezTo>
                <a:lnTo>
                  <a:pt x="42863" y="400050"/>
                </a:lnTo>
                <a:cubicBezTo>
                  <a:pt x="42863" y="407909"/>
                  <a:pt x="49292" y="414338"/>
                  <a:pt x="57151" y="414338"/>
                </a:cubicBezTo>
                <a:lnTo>
                  <a:pt x="285752" y="414338"/>
                </a:lnTo>
                <a:cubicBezTo>
                  <a:pt x="293612" y="414338"/>
                  <a:pt x="300041" y="407909"/>
                  <a:pt x="300041" y="400050"/>
                </a:cubicBezTo>
                <a:lnTo>
                  <a:pt x="300041" y="114300"/>
                </a:lnTo>
                <a:cubicBezTo>
                  <a:pt x="300041" y="106441"/>
                  <a:pt x="293612" y="100013"/>
                  <a:pt x="285752" y="100013"/>
                </a:cubicBezTo>
                <a:lnTo>
                  <a:pt x="271464" y="100013"/>
                </a:lnTo>
                <a:lnTo>
                  <a:pt x="271464" y="121446"/>
                </a:lnTo>
                <a:cubicBezTo>
                  <a:pt x="271464" y="133324"/>
                  <a:pt x="261910" y="142880"/>
                  <a:pt x="250032" y="142880"/>
                </a:cubicBezTo>
                <a:lnTo>
                  <a:pt x="171450" y="142880"/>
                </a:lnTo>
                <a:lnTo>
                  <a:pt x="92868" y="142880"/>
                </a:lnTo>
                <a:cubicBezTo>
                  <a:pt x="80990" y="142880"/>
                  <a:pt x="71436" y="133324"/>
                  <a:pt x="71436" y="121451"/>
                </a:cubicBezTo>
                <a:lnTo>
                  <a:pt x="71436" y="100022"/>
                </a:lnTo>
                <a:lnTo>
                  <a:pt x="57151" y="100013"/>
                </a:lnTo>
                <a:moveTo>
                  <a:pt x="171450" y="92871"/>
                </a:moveTo>
                <a:cubicBezTo>
                  <a:pt x="183287" y="92871"/>
                  <a:pt x="192881" y="83274"/>
                  <a:pt x="192881" y="71442"/>
                </a:cubicBezTo>
                <a:cubicBezTo>
                  <a:pt x="192881" y="59605"/>
                  <a:pt x="183287" y="50013"/>
                  <a:pt x="171450" y="50013"/>
                </a:cubicBezTo>
                <a:cubicBezTo>
                  <a:pt x="159613" y="50013"/>
                  <a:pt x="150019" y="59610"/>
                  <a:pt x="150019" y="71447"/>
                </a:cubicBezTo>
                <a:cubicBezTo>
                  <a:pt x="150019" y="83284"/>
                  <a:pt x="159613" y="92880"/>
                  <a:pt x="171450" y="92880"/>
                </a:cubicBezTo>
                <a:lnTo>
                  <a:pt x="171450" y="9287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1725" r="-11172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Join entrepreneurial networks and communities.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Continuously learn and improve.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Networking and Continuous Learning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9287739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31470"/>
                </a:moveTo>
                <a:cubicBezTo>
                  <a:pt x="188165" y="331470"/>
                  <a:pt x="202167" y="326327"/>
                  <a:pt x="216885" y="296895"/>
                </a:cubicBezTo>
                <a:cubicBezTo>
                  <a:pt x="223172" y="284250"/>
                  <a:pt x="228600" y="268892"/>
                  <a:pt x="232601" y="251460"/>
                </a:cubicBezTo>
                <a:lnTo>
                  <a:pt x="133162" y="251460"/>
                </a:lnTo>
                <a:cubicBezTo>
                  <a:pt x="137164" y="268892"/>
                  <a:pt x="142592" y="284250"/>
                  <a:pt x="148879" y="296895"/>
                </a:cubicBezTo>
                <a:cubicBezTo>
                  <a:pt x="163593" y="326327"/>
                  <a:pt x="177598" y="331470"/>
                  <a:pt x="182884" y="331470"/>
                </a:cubicBezTo>
                <a:lnTo>
                  <a:pt x="182880" y="331470"/>
                </a:lnTo>
                <a:moveTo>
                  <a:pt x="127515" y="217170"/>
                </a:moveTo>
                <a:lnTo>
                  <a:pt x="238241" y="217170"/>
                </a:lnTo>
                <a:cubicBezTo>
                  <a:pt x="239386" y="206241"/>
                  <a:pt x="240026" y="194738"/>
                  <a:pt x="240026" y="182880"/>
                </a:cubicBezTo>
                <a:cubicBezTo>
                  <a:pt x="240026" y="171022"/>
                  <a:pt x="239383" y="159519"/>
                  <a:pt x="238241" y="148590"/>
                </a:cubicBezTo>
                <a:lnTo>
                  <a:pt x="127515" y="148590"/>
                </a:lnTo>
                <a:cubicBezTo>
                  <a:pt x="126374" y="159519"/>
                  <a:pt x="125730" y="171022"/>
                  <a:pt x="125730" y="182880"/>
                </a:cubicBezTo>
                <a:cubicBezTo>
                  <a:pt x="125730" y="194738"/>
                  <a:pt x="126374" y="206241"/>
                  <a:pt x="127515" y="217170"/>
                </a:cubicBezTo>
                <a:moveTo>
                  <a:pt x="133159" y="114300"/>
                </a:moveTo>
                <a:lnTo>
                  <a:pt x="232601" y="114300"/>
                </a:lnTo>
                <a:cubicBezTo>
                  <a:pt x="228600" y="96868"/>
                  <a:pt x="223172" y="81510"/>
                  <a:pt x="216885" y="68865"/>
                </a:cubicBezTo>
                <a:cubicBezTo>
                  <a:pt x="202170" y="39433"/>
                  <a:pt x="188165" y="34290"/>
                  <a:pt x="182880" y="34290"/>
                </a:cubicBezTo>
                <a:cubicBezTo>
                  <a:pt x="177595" y="34290"/>
                  <a:pt x="163593" y="39433"/>
                  <a:pt x="148875" y="68865"/>
                </a:cubicBezTo>
                <a:cubicBezTo>
                  <a:pt x="142588" y="81510"/>
                  <a:pt x="137160" y="96868"/>
                  <a:pt x="133158" y="114300"/>
                </a:cubicBezTo>
                <a:lnTo>
                  <a:pt x="133159" y="114300"/>
                </a:lnTo>
                <a:moveTo>
                  <a:pt x="272678" y="148590"/>
                </a:moveTo>
                <a:cubicBezTo>
                  <a:pt x="273749" y="159662"/>
                  <a:pt x="274250" y="171165"/>
                  <a:pt x="274250" y="182880"/>
                </a:cubicBezTo>
                <a:cubicBezTo>
                  <a:pt x="274250" y="194595"/>
                  <a:pt x="273680" y="206098"/>
                  <a:pt x="272678" y="217170"/>
                </a:cubicBezTo>
                <a:lnTo>
                  <a:pt x="327469" y="217170"/>
                </a:lnTo>
                <a:cubicBezTo>
                  <a:pt x="330040" y="206168"/>
                  <a:pt x="331470" y="194668"/>
                  <a:pt x="331470" y="182880"/>
                </a:cubicBezTo>
                <a:cubicBezTo>
                  <a:pt x="331470" y="171092"/>
                  <a:pt x="330113" y="159592"/>
                  <a:pt x="327469" y="148590"/>
                </a:cubicBezTo>
                <a:lnTo>
                  <a:pt x="272678" y="148590"/>
                </a:lnTo>
                <a:moveTo>
                  <a:pt x="314682" y="114300"/>
                </a:moveTo>
                <a:cubicBezTo>
                  <a:pt x="299393" y="84940"/>
                  <a:pt x="274605" y="61364"/>
                  <a:pt x="244386" y="47578"/>
                </a:cubicBezTo>
                <a:cubicBezTo>
                  <a:pt x="254459" y="65866"/>
                  <a:pt x="262458" y="88653"/>
                  <a:pt x="267674" y="114300"/>
                </a:cubicBezTo>
                <a:lnTo>
                  <a:pt x="314751" y="114300"/>
                </a:lnTo>
                <a:lnTo>
                  <a:pt x="314682" y="114300"/>
                </a:lnTo>
                <a:moveTo>
                  <a:pt x="98013" y="114300"/>
                </a:moveTo>
                <a:cubicBezTo>
                  <a:pt x="103228" y="88653"/>
                  <a:pt x="111228" y="65936"/>
                  <a:pt x="121301" y="47578"/>
                </a:cubicBezTo>
                <a:cubicBezTo>
                  <a:pt x="91082" y="61367"/>
                  <a:pt x="66294" y="84940"/>
                  <a:pt x="51005" y="114300"/>
                </a:cubicBezTo>
                <a:lnTo>
                  <a:pt x="98082" y="114300"/>
                </a:lnTo>
                <a:lnTo>
                  <a:pt x="98013" y="114300"/>
                </a:lnTo>
                <a:moveTo>
                  <a:pt x="38291" y="148590"/>
                </a:moveTo>
                <a:cubicBezTo>
                  <a:pt x="35720" y="159592"/>
                  <a:pt x="34290" y="171092"/>
                  <a:pt x="34290" y="182880"/>
                </a:cubicBezTo>
                <a:cubicBezTo>
                  <a:pt x="34290" y="194668"/>
                  <a:pt x="35647" y="206168"/>
                  <a:pt x="38291" y="217170"/>
                </a:cubicBezTo>
                <a:lnTo>
                  <a:pt x="93082" y="217170"/>
                </a:lnTo>
                <a:cubicBezTo>
                  <a:pt x="92011" y="206098"/>
                  <a:pt x="91510" y="194595"/>
                  <a:pt x="91510" y="182880"/>
                </a:cubicBezTo>
                <a:cubicBezTo>
                  <a:pt x="91510" y="171165"/>
                  <a:pt x="92080" y="159662"/>
                  <a:pt x="93082" y="148590"/>
                </a:cubicBezTo>
                <a:lnTo>
                  <a:pt x="38291" y="148590"/>
                </a:lnTo>
                <a:moveTo>
                  <a:pt x="244386" y="318182"/>
                </a:moveTo>
                <a:cubicBezTo>
                  <a:pt x="274605" y="304393"/>
                  <a:pt x="299393" y="280820"/>
                  <a:pt x="314682" y="251460"/>
                </a:cubicBezTo>
                <a:lnTo>
                  <a:pt x="267605" y="251460"/>
                </a:lnTo>
                <a:cubicBezTo>
                  <a:pt x="262389" y="277107"/>
                  <a:pt x="254390" y="299824"/>
                  <a:pt x="244317" y="318182"/>
                </a:cubicBezTo>
                <a:lnTo>
                  <a:pt x="244386" y="318182"/>
                </a:lnTo>
                <a:moveTo>
                  <a:pt x="121374" y="318182"/>
                </a:moveTo>
                <a:cubicBezTo>
                  <a:pt x="111301" y="299894"/>
                  <a:pt x="103302" y="277107"/>
                  <a:pt x="98086" y="251460"/>
                </a:cubicBezTo>
                <a:lnTo>
                  <a:pt x="51009" y="251460"/>
                </a:lnTo>
                <a:cubicBezTo>
                  <a:pt x="66298" y="280820"/>
                  <a:pt x="91085" y="304396"/>
                  <a:pt x="121304" y="318182"/>
                </a:cubicBezTo>
                <a:lnTo>
                  <a:pt x="121374" y="318182"/>
                </a:lnTo>
                <a:moveTo>
                  <a:pt x="182880" y="365760"/>
                </a:moveTo>
                <a:cubicBezTo>
                  <a:pt x="81879" y="365760"/>
                  <a:pt x="0" y="283881"/>
                  <a:pt x="0" y="182880"/>
                </a:cubicBezTo>
                <a:cubicBezTo>
                  <a:pt x="0" y="81879"/>
                  <a:pt x="81879" y="0"/>
                  <a:pt x="182880" y="0"/>
                </a:cubicBezTo>
                <a:cubicBezTo>
                  <a:pt x="283881" y="0"/>
                  <a:pt x="365760" y="81879"/>
                  <a:pt x="365760" y="182880"/>
                </a:cubicBezTo>
                <a:cubicBezTo>
                  <a:pt x="365760" y="283881"/>
                  <a:pt x="283881" y="365760"/>
                  <a:pt x="182880" y="3657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Practice and deliver a strong pitch.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Seek feedback and iterate regularly.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Pitching and Feedback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539501" y="1656374"/>
            <a:ext cx="251460" cy="365760"/>
          </a:xfrm>
          <a:custGeom>
            <a:avLst/>
            <a:gdLst/>
            <a:ahLst/>
            <a:cxnLst/>
            <a:rect l="l" t="t" r="r" b="b"/>
            <a:pathLst>
              <a:path w="251460" h="365760">
                <a:moveTo>
                  <a:pt x="160019" y="68580"/>
                </a:moveTo>
                <a:lnTo>
                  <a:pt x="160019" y="182880"/>
                </a:lnTo>
                <a:cubicBezTo>
                  <a:pt x="160019" y="201812"/>
                  <a:pt x="144660" y="217170"/>
                  <a:pt x="125730" y="217170"/>
                </a:cubicBezTo>
                <a:cubicBezTo>
                  <a:pt x="106800" y="217170"/>
                  <a:pt x="91441" y="201812"/>
                  <a:pt x="91441" y="182880"/>
                </a:cubicBezTo>
                <a:lnTo>
                  <a:pt x="91441" y="68580"/>
                </a:lnTo>
                <a:cubicBezTo>
                  <a:pt x="91441" y="49648"/>
                  <a:pt x="106800" y="34290"/>
                  <a:pt x="125730" y="34290"/>
                </a:cubicBezTo>
                <a:cubicBezTo>
                  <a:pt x="144660" y="34290"/>
                  <a:pt x="160019" y="49648"/>
                  <a:pt x="160019" y="68580"/>
                </a:cubicBezTo>
                <a:lnTo>
                  <a:pt x="160019" y="68580"/>
                </a:lnTo>
                <a:moveTo>
                  <a:pt x="57149" y="68580"/>
                </a:moveTo>
                <a:lnTo>
                  <a:pt x="57149" y="182880"/>
                </a:lnTo>
                <a:cubicBezTo>
                  <a:pt x="57149" y="220743"/>
                  <a:pt x="87868" y="251460"/>
                  <a:pt x="125730" y="251460"/>
                </a:cubicBezTo>
                <a:cubicBezTo>
                  <a:pt x="163592" y="251460"/>
                  <a:pt x="194311" y="220743"/>
                  <a:pt x="194311" y="182880"/>
                </a:cubicBezTo>
                <a:lnTo>
                  <a:pt x="194311" y="68580"/>
                </a:lnTo>
                <a:cubicBezTo>
                  <a:pt x="194311" y="30717"/>
                  <a:pt x="163592" y="0"/>
                  <a:pt x="125730" y="0"/>
                </a:cubicBezTo>
                <a:cubicBezTo>
                  <a:pt x="87868" y="0"/>
                  <a:pt x="57149" y="30717"/>
                  <a:pt x="57149" y="68580"/>
                </a:cubicBezTo>
                <a:lnTo>
                  <a:pt x="57149" y="68580"/>
                </a:lnTo>
                <a:moveTo>
                  <a:pt x="34289" y="154307"/>
                </a:moveTo>
                <a:cubicBezTo>
                  <a:pt x="34289" y="144804"/>
                  <a:pt x="26645" y="137164"/>
                  <a:pt x="17145" y="137164"/>
                </a:cubicBezTo>
                <a:cubicBezTo>
                  <a:pt x="7644" y="137164"/>
                  <a:pt x="0" y="144808"/>
                  <a:pt x="0" y="154310"/>
                </a:cubicBezTo>
                <a:lnTo>
                  <a:pt x="0" y="182887"/>
                </a:lnTo>
                <a:cubicBezTo>
                  <a:pt x="0" y="246537"/>
                  <a:pt x="47292" y="299115"/>
                  <a:pt x="108585" y="307472"/>
                </a:cubicBezTo>
                <a:lnTo>
                  <a:pt x="108585" y="331477"/>
                </a:lnTo>
                <a:lnTo>
                  <a:pt x="74296" y="331477"/>
                </a:lnTo>
                <a:cubicBezTo>
                  <a:pt x="64796" y="331477"/>
                  <a:pt x="57152" y="339122"/>
                  <a:pt x="57152" y="348624"/>
                </a:cubicBezTo>
                <a:cubicBezTo>
                  <a:pt x="57152" y="358126"/>
                  <a:pt x="64796" y="365771"/>
                  <a:pt x="74296" y="365771"/>
                </a:cubicBezTo>
                <a:lnTo>
                  <a:pt x="125733" y="365771"/>
                </a:lnTo>
                <a:lnTo>
                  <a:pt x="177169" y="365771"/>
                </a:lnTo>
                <a:cubicBezTo>
                  <a:pt x="186669" y="365771"/>
                  <a:pt x="194313" y="358126"/>
                  <a:pt x="194313" y="348628"/>
                </a:cubicBezTo>
                <a:cubicBezTo>
                  <a:pt x="194313" y="339125"/>
                  <a:pt x="186669" y="331484"/>
                  <a:pt x="177169" y="331484"/>
                </a:cubicBezTo>
                <a:lnTo>
                  <a:pt x="142880" y="331484"/>
                </a:lnTo>
                <a:lnTo>
                  <a:pt x="142880" y="307480"/>
                </a:lnTo>
                <a:cubicBezTo>
                  <a:pt x="204173" y="299122"/>
                  <a:pt x="251465" y="246544"/>
                  <a:pt x="251465" y="182894"/>
                </a:cubicBezTo>
                <a:lnTo>
                  <a:pt x="251465" y="154321"/>
                </a:lnTo>
                <a:cubicBezTo>
                  <a:pt x="251465" y="144819"/>
                  <a:pt x="243821" y="137178"/>
                  <a:pt x="234321" y="137178"/>
                </a:cubicBezTo>
                <a:cubicBezTo>
                  <a:pt x="224820" y="137178"/>
                  <a:pt x="217176" y="144822"/>
                  <a:pt x="217176" y="154325"/>
                </a:cubicBezTo>
                <a:lnTo>
                  <a:pt x="217176" y="182902"/>
                </a:lnTo>
                <a:cubicBezTo>
                  <a:pt x="217176" y="233410"/>
                  <a:pt x="176243" y="274342"/>
                  <a:pt x="125735" y="274342"/>
                </a:cubicBezTo>
                <a:cubicBezTo>
                  <a:pt x="75229" y="274342"/>
                  <a:pt x="34294" y="233410"/>
                  <a:pt x="34294" y="182902"/>
                </a:cubicBezTo>
                <a:lnTo>
                  <a:pt x="34289" y="15430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 a comprehensive business plan.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Developing a Business Plan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3676963" y="1667804"/>
            <a:ext cx="365760" cy="342900"/>
          </a:xfrm>
          <a:custGeom>
            <a:avLst/>
            <a:gdLst/>
            <a:ahLst/>
            <a:cxnLst/>
            <a:rect l="l" t="t" r="r" b="b"/>
            <a:pathLst>
              <a:path w="365760" h="342900">
                <a:moveTo>
                  <a:pt x="125730" y="40006"/>
                </a:moveTo>
                <a:lnTo>
                  <a:pt x="125730" y="68580"/>
                </a:lnTo>
                <a:lnTo>
                  <a:pt x="240030" y="68580"/>
                </a:lnTo>
                <a:lnTo>
                  <a:pt x="240030" y="40006"/>
                </a:lnTo>
                <a:cubicBezTo>
                  <a:pt x="240030" y="36862"/>
                  <a:pt x="237459" y="34290"/>
                  <a:pt x="234317" y="34290"/>
                </a:cubicBezTo>
                <a:lnTo>
                  <a:pt x="131447" y="34290"/>
                </a:lnTo>
                <a:cubicBezTo>
                  <a:pt x="128305" y="34290"/>
                  <a:pt x="125734" y="36862"/>
                  <a:pt x="125734" y="40006"/>
                </a:cubicBezTo>
                <a:lnTo>
                  <a:pt x="125730" y="40006"/>
                </a:lnTo>
                <a:moveTo>
                  <a:pt x="91440" y="68580"/>
                </a:moveTo>
                <a:lnTo>
                  <a:pt x="91440" y="40006"/>
                </a:lnTo>
                <a:cubicBezTo>
                  <a:pt x="91440" y="17934"/>
                  <a:pt x="109370" y="0"/>
                  <a:pt x="131447" y="0"/>
                </a:cubicBezTo>
                <a:lnTo>
                  <a:pt x="234317" y="0"/>
                </a:lnTo>
                <a:cubicBezTo>
                  <a:pt x="256390" y="0"/>
                  <a:pt x="274324" y="17930"/>
                  <a:pt x="274324" y="40006"/>
                </a:cubicBezTo>
                <a:lnTo>
                  <a:pt x="274324" y="68580"/>
                </a:lnTo>
                <a:lnTo>
                  <a:pt x="320044" y="68580"/>
                </a:lnTo>
                <a:cubicBezTo>
                  <a:pt x="345263" y="68580"/>
                  <a:pt x="365764" y="89082"/>
                  <a:pt x="365764" y="114299"/>
                </a:cubicBezTo>
                <a:lnTo>
                  <a:pt x="365764" y="200024"/>
                </a:lnTo>
                <a:lnTo>
                  <a:pt x="365764" y="297178"/>
                </a:lnTo>
                <a:cubicBezTo>
                  <a:pt x="365764" y="322395"/>
                  <a:pt x="345263" y="342897"/>
                  <a:pt x="320044" y="342897"/>
                </a:cubicBezTo>
                <a:lnTo>
                  <a:pt x="45724" y="342897"/>
                </a:lnTo>
                <a:cubicBezTo>
                  <a:pt x="20504" y="342897"/>
                  <a:pt x="4" y="322395"/>
                  <a:pt x="4" y="297178"/>
                </a:cubicBezTo>
                <a:lnTo>
                  <a:pt x="4" y="200024"/>
                </a:lnTo>
                <a:lnTo>
                  <a:pt x="4" y="114299"/>
                </a:lnTo>
                <a:cubicBezTo>
                  <a:pt x="4" y="89082"/>
                  <a:pt x="20504" y="68580"/>
                  <a:pt x="45724" y="68580"/>
                </a:cubicBezTo>
                <a:lnTo>
                  <a:pt x="91440" y="68580"/>
                </a:lnTo>
                <a:moveTo>
                  <a:pt x="34290" y="217169"/>
                </a:moveTo>
                <a:lnTo>
                  <a:pt x="34290" y="297178"/>
                </a:lnTo>
                <a:cubicBezTo>
                  <a:pt x="34290" y="303463"/>
                  <a:pt x="39433" y="308607"/>
                  <a:pt x="45720" y="308607"/>
                </a:cubicBezTo>
                <a:lnTo>
                  <a:pt x="320040" y="308607"/>
                </a:lnTo>
                <a:cubicBezTo>
                  <a:pt x="326327" y="308607"/>
                  <a:pt x="331470" y="303463"/>
                  <a:pt x="331470" y="297178"/>
                </a:cubicBezTo>
                <a:lnTo>
                  <a:pt x="331470" y="217169"/>
                </a:lnTo>
                <a:lnTo>
                  <a:pt x="228600" y="217169"/>
                </a:lnTo>
                <a:lnTo>
                  <a:pt x="228600" y="228598"/>
                </a:lnTo>
                <a:cubicBezTo>
                  <a:pt x="228600" y="241240"/>
                  <a:pt x="218384" y="251459"/>
                  <a:pt x="205740" y="251459"/>
                </a:cubicBezTo>
                <a:lnTo>
                  <a:pt x="160020" y="251459"/>
                </a:lnTo>
                <a:cubicBezTo>
                  <a:pt x="147376" y="251459"/>
                  <a:pt x="137160" y="241244"/>
                  <a:pt x="137160" y="228598"/>
                </a:cubicBezTo>
                <a:lnTo>
                  <a:pt x="137160" y="217169"/>
                </a:lnTo>
                <a:lnTo>
                  <a:pt x="34290" y="217169"/>
                </a:lnTo>
                <a:moveTo>
                  <a:pt x="137160" y="182879"/>
                </a:moveTo>
                <a:lnTo>
                  <a:pt x="228600" y="182879"/>
                </a:lnTo>
                <a:lnTo>
                  <a:pt x="331470" y="182879"/>
                </a:lnTo>
                <a:lnTo>
                  <a:pt x="331470" y="114299"/>
                </a:lnTo>
                <a:cubicBezTo>
                  <a:pt x="331470" y="108014"/>
                  <a:pt x="326327" y="102870"/>
                  <a:pt x="320040" y="102870"/>
                </a:cubicBezTo>
                <a:lnTo>
                  <a:pt x="257177" y="102870"/>
                </a:lnTo>
                <a:lnTo>
                  <a:pt x="108587" y="102870"/>
                </a:lnTo>
                <a:lnTo>
                  <a:pt x="45724" y="102870"/>
                </a:lnTo>
                <a:cubicBezTo>
                  <a:pt x="39436" y="102870"/>
                  <a:pt x="34294" y="108014"/>
                  <a:pt x="34294" y="114299"/>
                </a:cubicBezTo>
                <a:lnTo>
                  <a:pt x="34294" y="182879"/>
                </a:lnTo>
                <a:lnTo>
                  <a:pt x="137160" y="18287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Entrepreneurship Essentials: From Idea to Launch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39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85799" y="5303984"/>
            <a:ext cx="274320" cy="165347"/>
          </a:xfrm>
          <a:custGeom>
            <a:avLst/>
            <a:gdLst/>
            <a:ahLst/>
            <a:cxnLst/>
            <a:rect l="l" t="t" r="r" b="b"/>
            <a:pathLst>
              <a:path w="274320" h="165347">
                <a:moveTo>
                  <a:pt x="116671" y="258"/>
                </a:moveTo>
                <a:lnTo>
                  <a:pt x="94769" y="22161"/>
                </a:lnTo>
                <a:cubicBezTo>
                  <a:pt x="88210" y="23962"/>
                  <a:pt x="82126" y="27262"/>
                  <a:pt x="76982" y="31806"/>
                </a:cubicBezTo>
                <a:lnTo>
                  <a:pt x="65582" y="41965"/>
                </a:lnTo>
                <a:cubicBezTo>
                  <a:pt x="61209" y="45866"/>
                  <a:pt x="55509" y="48008"/>
                  <a:pt x="49636" y="48008"/>
                </a:cubicBezTo>
                <a:lnTo>
                  <a:pt x="41148" y="48008"/>
                </a:lnTo>
                <a:lnTo>
                  <a:pt x="41148" y="102872"/>
                </a:lnTo>
                <a:cubicBezTo>
                  <a:pt x="49891" y="103130"/>
                  <a:pt x="58208" y="106687"/>
                  <a:pt x="64421" y="112902"/>
                </a:cubicBezTo>
                <a:lnTo>
                  <a:pt x="79679" y="128160"/>
                </a:lnTo>
                <a:lnTo>
                  <a:pt x="82680" y="131161"/>
                </a:lnTo>
                <a:lnTo>
                  <a:pt x="82680" y="131161"/>
                </a:lnTo>
                <a:lnTo>
                  <a:pt x="94254" y="142734"/>
                </a:lnTo>
                <a:cubicBezTo>
                  <a:pt x="96912" y="145391"/>
                  <a:pt x="101284" y="145391"/>
                  <a:pt x="103940" y="142734"/>
                </a:cubicBezTo>
                <a:cubicBezTo>
                  <a:pt x="104670" y="142005"/>
                  <a:pt x="105226" y="141148"/>
                  <a:pt x="105525" y="140247"/>
                </a:cubicBezTo>
                <a:cubicBezTo>
                  <a:pt x="106727" y="136947"/>
                  <a:pt x="109511" y="134460"/>
                  <a:pt x="112940" y="133690"/>
                </a:cubicBezTo>
                <a:cubicBezTo>
                  <a:pt x="116369" y="132917"/>
                  <a:pt x="119968" y="133948"/>
                  <a:pt x="122456" y="136476"/>
                </a:cubicBezTo>
                <a:lnTo>
                  <a:pt x="127087" y="141019"/>
                </a:lnTo>
                <a:cubicBezTo>
                  <a:pt x="132060" y="145991"/>
                  <a:pt x="140117" y="145991"/>
                  <a:pt x="145047" y="141019"/>
                </a:cubicBezTo>
                <a:cubicBezTo>
                  <a:pt x="147362" y="138705"/>
                  <a:pt x="148605" y="135748"/>
                  <a:pt x="148734" y="132704"/>
                </a:cubicBezTo>
                <a:cubicBezTo>
                  <a:pt x="148904" y="128933"/>
                  <a:pt x="151134" y="125589"/>
                  <a:pt x="154563" y="123961"/>
                </a:cubicBezTo>
                <a:cubicBezTo>
                  <a:pt x="157992" y="122332"/>
                  <a:pt x="161978" y="122674"/>
                  <a:pt x="165020" y="124860"/>
                </a:cubicBezTo>
                <a:cubicBezTo>
                  <a:pt x="169050" y="127732"/>
                  <a:pt x="174665" y="127347"/>
                  <a:pt x="178264" y="123746"/>
                </a:cubicBezTo>
                <a:cubicBezTo>
                  <a:pt x="182294" y="119716"/>
                  <a:pt x="182294" y="113201"/>
                  <a:pt x="178264" y="109215"/>
                </a:cubicBezTo>
                <a:lnTo>
                  <a:pt x="145774" y="76726"/>
                </a:lnTo>
                <a:lnTo>
                  <a:pt x="130428" y="90871"/>
                </a:lnTo>
                <a:cubicBezTo>
                  <a:pt x="118726" y="101673"/>
                  <a:pt x="100769" y="101844"/>
                  <a:pt x="88852" y="91257"/>
                </a:cubicBezTo>
                <a:cubicBezTo>
                  <a:pt x="75265" y="79170"/>
                  <a:pt x="74963" y="58081"/>
                  <a:pt x="88166" y="45608"/>
                </a:cubicBezTo>
                <a:lnTo>
                  <a:pt x="118213" y="17232"/>
                </a:lnTo>
                <a:cubicBezTo>
                  <a:pt x="129956" y="6174"/>
                  <a:pt x="145472" y="2"/>
                  <a:pt x="161632" y="2"/>
                </a:cubicBezTo>
                <a:cubicBezTo>
                  <a:pt x="177106" y="2"/>
                  <a:pt x="192065" y="5703"/>
                  <a:pt x="203595" y="15946"/>
                </a:cubicBezTo>
                <a:lnTo>
                  <a:pt x="216496" y="27433"/>
                </a:lnTo>
                <a:lnTo>
                  <a:pt x="233169" y="27433"/>
                </a:lnTo>
                <a:lnTo>
                  <a:pt x="250314" y="27433"/>
                </a:lnTo>
                <a:lnTo>
                  <a:pt x="267459" y="27433"/>
                </a:lnTo>
                <a:cubicBezTo>
                  <a:pt x="271231" y="27433"/>
                  <a:pt x="274317" y="30518"/>
                  <a:pt x="274317" y="34291"/>
                </a:cubicBezTo>
                <a:lnTo>
                  <a:pt x="274317" y="123445"/>
                </a:lnTo>
                <a:cubicBezTo>
                  <a:pt x="274317" y="131031"/>
                  <a:pt x="268189" y="137160"/>
                  <a:pt x="260601" y="137160"/>
                </a:cubicBezTo>
                <a:lnTo>
                  <a:pt x="246885" y="137160"/>
                </a:lnTo>
                <a:cubicBezTo>
                  <a:pt x="241827" y="137160"/>
                  <a:pt x="237369" y="134417"/>
                  <a:pt x="235013" y="130302"/>
                </a:cubicBezTo>
                <a:lnTo>
                  <a:pt x="198621" y="130302"/>
                </a:lnTo>
                <a:cubicBezTo>
                  <a:pt x="197165" y="133174"/>
                  <a:pt x="195236" y="135917"/>
                  <a:pt x="192836" y="138318"/>
                </a:cubicBezTo>
                <a:cubicBezTo>
                  <a:pt x="185506" y="145648"/>
                  <a:pt x="175348" y="148520"/>
                  <a:pt x="165832" y="146932"/>
                </a:cubicBezTo>
                <a:cubicBezTo>
                  <a:pt x="164290" y="150061"/>
                  <a:pt x="162189" y="152976"/>
                  <a:pt x="159575" y="155590"/>
                </a:cubicBezTo>
                <a:cubicBezTo>
                  <a:pt x="147872" y="167292"/>
                  <a:pt x="129572" y="168449"/>
                  <a:pt x="116542" y="159062"/>
                </a:cubicBezTo>
                <a:cubicBezTo>
                  <a:pt x="105783" y="167978"/>
                  <a:pt x="89752" y="167420"/>
                  <a:pt x="79682" y="157305"/>
                </a:cubicBezTo>
                <a:lnTo>
                  <a:pt x="68152" y="145732"/>
                </a:lnTo>
                <a:lnTo>
                  <a:pt x="65151" y="142731"/>
                </a:lnTo>
                <a:lnTo>
                  <a:pt x="49891" y="127473"/>
                </a:lnTo>
                <a:cubicBezTo>
                  <a:pt x="47534" y="125115"/>
                  <a:pt x="44448" y="123744"/>
                  <a:pt x="41148" y="123486"/>
                </a:cubicBezTo>
                <a:cubicBezTo>
                  <a:pt x="41148" y="131029"/>
                  <a:pt x="34976" y="137159"/>
                  <a:pt x="27432" y="137159"/>
                </a:cubicBezTo>
                <a:lnTo>
                  <a:pt x="13716" y="137159"/>
                </a:lnTo>
                <a:cubicBezTo>
                  <a:pt x="6128" y="137159"/>
                  <a:pt x="0" y="131029"/>
                  <a:pt x="0" y="123443"/>
                </a:cubicBezTo>
                <a:lnTo>
                  <a:pt x="0" y="34290"/>
                </a:lnTo>
                <a:cubicBezTo>
                  <a:pt x="0" y="30518"/>
                  <a:pt x="3086" y="27431"/>
                  <a:pt x="6858" y="27431"/>
                </a:cubicBezTo>
                <a:lnTo>
                  <a:pt x="24003" y="27431"/>
                </a:lnTo>
                <a:lnTo>
                  <a:pt x="41148" y="27431"/>
                </a:lnTo>
                <a:lnTo>
                  <a:pt x="49635" y="27431"/>
                </a:lnTo>
                <a:cubicBezTo>
                  <a:pt x="50494" y="27431"/>
                  <a:pt x="51306" y="27132"/>
                  <a:pt x="51907" y="26575"/>
                </a:cubicBezTo>
                <a:lnTo>
                  <a:pt x="63266" y="16459"/>
                </a:lnTo>
                <a:cubicBezTo>
                  <a:pt x="75224" y="5871"/>
                  <a:pt x="90613" y="0"/>
                  <a:pt x="106601" y="0"/>
                </a:cubicBezTo>
                <a:lnTo>
                  <a:pt x="111014" y="0"/>
                </a:lnTo>
                <a:cubicBezTo>
                  <a:pt x="112899" y="0"/>
                  <a:pt x="114830" y="86"/>
                  <a:pt x="116671" y="258"/>
                </a:cubicBezTo>
                <a:lnTo>
                  <a:pt x="116671" y="258"/>
                </a:lnTo>
                <a:moveTo>
                  <a:pt x="233172" y="109728"/>
                </a:moveTo>
                <a:lnTo>
                  <a:pt x="233172" y="48005"/>
                </a:lnTo>
                <a:lnTo>
                  <a:pt x="212598" y="48005"/>
                </a:lnTo>
                <a:cubicBezTo>
                  <a:pt x="210069" y="48005"/>
                  <a:pt x="207625" y="47063"/>
                  <a:pt x="205784" y="45391"/>
                </a:cubicBezTo>
                <a:lnTo>
                  <a:pt x="189967" y="31332"/>
                </a:lnTo>
                <a:cubicBezTo>
                  <a:pt x="182165" y="24389"/>
                  <a:pt x="172092" y="20572"/>
                  <a:pt x="161635" y="20572"/>
                </a:cubicBezTo>
                <a:cubicBezTo>
                  <a:pt x="150747" y="20572"/>
                  <a:pt x="140290" y="24731"/>
                  <a:pt x="132359" y="32188"/>
                </a:cubicBezTo>
                <a:lnTo>
                  <a:pt x="102313" y="60563"/>
                </a:lnTo>
                <a:cubicBezTo>
                  <a:pt x="97899" y="64763"/>
                  <a:pt x="97984" y="71837"/>
                  <a:pt x="102527" y="75865"/>
                </a:cubicBezTo>
                <a:cubicBezTo>
                  <a:pt x="106513" y="79423"/>
                  <a:pt x="112556" y="79337"/>
                  <a:pt x="116457" y="75736"/>
                </a:cubicBezTo>
                <a:lnTo>
                  <a:pt x="147274" y="47274"/>
                </a:lnTo>
                <a:cubicBezTo>
                  <a:pt x="151433" y="43417"/>
                  <a:pt x="157948" y="43673"/>
                  <a:pt x="161805" y="47875"/>
                </a:cubicBezTo>
                <a:cubicBezTo>
                  <a:pt x="165662" y="52074"/>
                  <a:pt x="165407" y="58548"/>
                  <a:pt x="161204" y="62405"/>
                </a:cubicBezTo>
                <a:lnTo>
                  <a:pt x="160861" y="62747"/>
                </a:lnTo>
                <a:lnTo>
                  <a:pt x="192751" y="94638"/>
                </a:lnTo>
                <a:cubicBezTo>
                  <a:pt x="197039" y="98924"/>
                  <a:pt x="199823" y="104197"/>
                  <a:pt x="201066" y="109683"/>
                </a:cubicBezTo>
                <a:lnTo>
                  <a:pt x="233125" y="109683"/>
                </a:lnTo>
                <a:lnTo>
                  <a:pt x="233172" y="109728"/>
                </a:lnTo>
                <a:moveTo>
                  <a:pt x="27432" y="116586"/>
                </a:moveTo>
                <a:cubicBezTo>
                  <a:pt x="27432" y="112798"/>
                  <a:pt x="24362" y="109728"/>
                  <a:pt x="20574" y="109728"/>
                </a:cubicBezTo>
                <a:cubicBezTo>
                  <a:pt x="16786" y="109728"/>
                  <a:pt x="13716" y="112798"/>
                  <a:pt x="13716" y="116586"/>
                </a:cubicBezTo>
                <a:cubicBezTo>
                  <a:pt x="13716" y="120374"/>
                  <a:pt x="16786" y="123445"/>
                  <a:pt x="20574" y="123445"/>
                </a:cubicBezTo>
                <a:cubicBezTo>
                  <a:pt x="24362" y="123445"/>
                  <a:pt x="27432" y="120374"/>
                  <a:pt x="27432" y="116586"/>
                </a:cubicBezTo>
                <a:moveTo>
                  <a:pt x="253746" y="123445"/>
                </a:moveTo>
                <a:cubicBezTo>
                  <a:pt x="257534" y="123445"/>
                  <a:pt x="260604" y="120374"/>
                  <a:pt x="260604" y="116586"/>
                </a:cubicBezTo>
                <a:cubicBezTo>
                  <a:pt x="260604" y="112798"/>
                  <a:pt x="257534" y="109728"/>
                  <a:pt x="253746" y="109728"/>
                </a:cubicBezTo>
                <a:cubicBezTo>
                  <a:pt x="249958" y="109728"/>
                  <a:pt x="246888" y="112798"/>
                  <a:pt x="246888" y="116586"/>
                </a:cubicBezTo>
                <a:cubicBezTo>
                  <a:pt x="246888" y="120374"/>
                  <a:pt x="249958" y="123445"/>
                  <a:pt x="253746" y="123445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28662" y="4064855"/>
            <a:ext cx="188595" cy="274320"/>
          </a:xfrm>
          <a:custGeom>
            <a:avLst/>
            <a:gdLst/>
            <a:ahLst/>
            <a:cxnLst/>
            <a:rect l="l" t="t" r="r" b="b"/>
            <a:pathLst>
              <a:path w="188595" h="274320">
                <a:moveTo>
                  <a:pt x="150661" y="133355"/>
                </a:moveTo>
                <a:cubicBezTo>
                  <a:pt x="158376" y="122319"/>
                  <a:pt x="162876" y="108869"/>
                  <a:pt x="162876" y="94298"/>
                </a:cubicBezTo>
                <a:cubicBezTo>
                  <a:pt x="162876" y="56417"/>
                  <a:pt x="132177" y="25718"/>
                  <a:pt x="94296" y="25718"/>
                </a:cubicBezTo>
                <a:cubicBezTo>
                  <a:pt x="56416" y="25718"/>
                  <a:pt x="25715" y="56417"/>
                  <a:pt x="25715" y="94298"/>
                </a:cubicBezTo>
                <a:cubicBezTo>
                  <a:pt x="25715" y="108869"/>
                  <a:pt x="30215" y="122319"/>
                  <a:pt x="37930" y="133355"/>
                </a:cubicBezTo>
                <a:cubicBezTo>
                  <a:pt x="39913" y="136194"/>
                  <a:pt x="42270" y="139409"/>
                  <a:pt x="44788" y="142838"/>
                </a:cubicBezTo>
                <a:lnTo>
                  <a:pt x="44788" y="142838"/>
                </a:lnTo>
                <a:cubicBezTo>
                  <a:pt x="51700" y="152322"/>
                  <a:pt x="59951" y="163681"/>
                  <a:pt x="66112" y="174879"/>
                </a:cubicBezTo>
                <a:cubicBezTo>
                  <a:pt x="71685" y="185059"/>
                  <a:pt x="74524" y="195667"/>
                  <a:pt x="75917" y="205685"/>
                </a:cubicBezTo>
                <a:lnTo>
                  <a:pt x="49825" y="205740"/>
                </a:lnTo>
                <a:cubicBezTo>
                  <a:pt x="48646" y="199310"/>
                  <a:pt x="46664" y="193042"/>
                  <a:pt x="43503" y="187256"/>
                </a:cubicBezTo>
                <a:cubicBezTo>
                  <a:pt x="38198" y="177611"/>
                  <a:pt x="31609" y="168559"/>
                  <a:pt x="25019" y="159503"/>
                </a:cubicBezTo>
                <a:lnTo>
                  <a:pt x="25019" y="159503"/>
                </a:lnTo>
                <a:lnTo>
                  <a:pt x="25019" y="159503"/>
                </a:lnTo>
                <a:cubicBezTo>
                  <a:pt x="22234" y="155699"/>
                  <a:pt x="19446" y="151897"/>
                  <a:pt x="16768" y="148037"/>
                </a:cubicBezTo>
                <a:cubicBezTo>
                  <a:pt x="6212" y="132820"/>
                  <a:pt x="-2" y="114282"/>
                  <a:pt x="-2" y="94298"/>
                </a:cubicBezTo>
                <a:cubicBezTo>
                  <a:pt x="-2" y="42221"/>
                  <a:pt x="42217" y="0"/>
                  <a:pt x="94296" y="0"/>
                </a:cubicBezTo>
                <a:cubicBezTo>
                  <a:pt x="146374" y="0"/>
                  <a:pt x="188593" y="42221"/>
                  <a:pt x="188593" y="94298"/>
                </a:cubicBezTo>
                <a:cubicBezTo>
                  <a:pt x="188593" y="114282"/>
                  <a:pt x="182379" y="132820"/>
                  <a:pt x="171771" y="148037"/>
                </a:cubicBezTo>
                <a:cubicBezTo>
                  <a:pt x="169092" y="151894"/>
                  <a:pt x="166305" y="155699"/>
                  <a:pt x="163519" y="159503"/>
                </a:cubicBezTo>
                <a:lnTo>
                  <a:pt x="163519" y="159503"/>
                </a:lnTo>
                <a:lnTo>
                  <a:pt x="163519" y="159503"/>
                </a:lnTo>
                <a:cubicBezTo>
                  <a:pt x="156930" y="168504"/>
                  <a:pt x="150339" y="177559"/>
                  <a:pt x="145035" y="187256"/>
                </a:cubicBezTo>
                <a:cubicBezTo>
                  <a:pt x="141874" y="193042"/>
                  <a:pt x="139892" y="199313"/>
                  <a:pt x="138714" y="205740"/>
                </a:cubicBezTo>
                <a:lnTo>
                  <a:pt x="112674" y="205740"/>
                </a:lnTo>
                <a:cubicBezTo>
                  <a:pt x="114068" y="195722"/>
                  <a:pt x="116906" y="185059"/>
                  <a:pt x="122479" y="174934"/>
                </a:cubicBezTo>
                <a:cubicBezTo>
                  <a:pt x="128641" y="163736"/>
                  <a:pt x="136892" y="152377"/>
                  <a:pt x="143804" y="142893"/>
                </a:cubicBezTo>
                <a:lnTo>
                  <a:pt x="143804" y="142893"/>
                </a:lnTo>
                <a:lnTo>
                  <a:pt x="143804" y="142893"/>
                </a:lnTo>
                <a:lnTo>
                  <a:pt x="143804" y="142893"/>
                </a:lnTo>
                <a:cubicBezTo>
                  <a:pt x="146321" y="139464"/>
                  <a:pt x="148626" y="136249"/>
                  <a:pt x="150608" y="133410"/>
                </a:cubicBezTo>
                <a:lnTo>
                  <a:pt x="150661" y="133355"/>
                </a:lnTo>
              </a:path>
              <a:path w="188595" h="274320">
                <a:moveTo>
                  <a:pt x="94298" y="68580"/>
                </a:moveTo>
                <a:cubicBezTo>
                  <a:pt x="80100" y="68580"/>
                  <a:pt x="68581" y="80099"/>
                  <a:pt x="68581" y="94298"/>
                </a:cubicBezTo>
                <a:cubicBezTo>
                  <a:pt x="68581" y="99013"/>
                  <a:pt x="64724" y="102870"/>
                  <a:pt x="60009" y="102870"/>
                </a:cubicBezTo>
                <a:cubicBezTo>
                  <a:pt x="55294" y="102870"/>
                  <a:pt x="51437" y="99013"/>
                  <a:pt x="51437" y="94298"/>
                </a:cubicBezTo>
                <a:cubicBezTo>
                  <a:pt x="51437" y="70615"/>
                  <a:pt x="70617" y="51435"/>
                  <a:pt x="94299" y="51435"/>
                </a:cubicBezTo>
                <a:cubicBezTo>
                  <a:pt x="99014" y="51435"/>
                  <a:pt x="102871" y="55292"/>
                  <a:pt x="102871" y="60008"/>
                </a:cubicBezTo>
                <a:cubicBezTo>
                  <a:pt x="102871" y="64723"/>
                  <a:pt x="99014" y="68580"/>
                  <a:pt x="94299" y="68580"/>
                </a:cubicBezTo>
                <a:lnTo>
                  <a:pt x="94298" y="68580"/>
                </a:lnTo>
              </a:path>
              <a:path w="188595" h="274320">
                <a:moveTo>
                  <a:pt x="94298" y="274320"/>
                </a:moveTo>
                <a:cubicBezTo>
                  <a:pt x="70616" y="274320"/>
                  <a:pt x="51435" y="255140"/>
                  <a:pt x="51435" y="231458"/>
                </a:cubicBezTo>
                <a:lnTo>
                  <a:pt x="51435" y="222885"/>
                </a:lnTo>
                <a:lnTo>
                  <a:pt x="137161" y="222885"/>
                </a:lnTo>
                <a:lnTo>
                  <a:pt x="137161" y="231458"/>
                </a:lnTo>
                <a:cubicBezTo>
                  <a:pt x="137161" y="255140"/>
                  <a:pt x="117981" y="274320"/>
                  <a:pt x="94299" y="274320"/>
                </a:cubicBezTo>
                <a:lnTo>
                  <a:pt x="94298" y="27432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85799" y="2894290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8603" y="137160"/>
                </a:moveTo>
                <a:cubicBezTo>
                  <a:pt x="248603" y="75611"/>
                  <a:pt x="198709" y="25718"/>
                  <a:pt x="137160" y="25718"/>
                </a:cubicBezTo>
                <a:cubicBezTo>
                  <a:pt x="75611" y="25718"/>
                  <a:pt x="25718" y="75611"/>
                  <a:pt x="25718" y="137160"/>
                </a:cubicBezTo>
                <a:cubicBezTo>
                  <a:pt x="25718" y="198709"/>
                  <a:pt x="75611" y="248603"/>
                  <a:pt x="137160" y="248603"/>
                </a:cubicBezTo>
                <a:cubicBezTo>
                  <a:pt x="198709" y="248603"/>
                  <a:pt x="248603" y="198709"/>
                  <a:pt x="248603" y="137160"/>
                </a:cubicBezTo>
                <a:lnTo>
                  <a:pt x="248603" y="137160"/>
                </a:lnTo>
                <a:moveTo>
                  <a:pt x="0" y="137160"/>
                </a:moveTo>
                <a:cubicBezTo>
                  <a:pt x="0" y="61409"/>
                  <a:pt x="61409" y="0"/>
                  <a:pt x="137160" y="0"/>
                </a:cubicBezTo>
                <a:cubicBezTo>
                  <a:pt x="212911" y="0"/>
                  <a:pt x="274320" y="61409"/>
                  <a:pt x="274320" y="137160"/>
                </a:cubicBezTo>
                <a:cubicBezTo>
                  <a:pt x="274320" y="212911"/>
                  <a:pt x="212911" y="274320"/>
                  <a:pt x="137160" y="274320"/>
                </a:cubicBezTo>
                <a:cubicBezTo>
                  <a:pt x="61409" y="274320"/>
                  <a:pt x="0" y="212911"/>
                  <a:pt x="0" y="137160"/>
                </a:cubicBezTo>
                <a:moveTo>
                  <a:pt x="164323" y="174182"/>
                </a:moveTo>
                <a:lnTo>
                  <a:pt x="87009" y="203919"/>
                </a:lnTo>
                <a:cubicBezTo>
                  <a:pt x="76615" y="207937"/>
                  <a:pt x="66380" y="197702"/>
                  <a:pt x="70399" y="187308"/>
                </a:cubicBezTo>
                <a:lnTo>
                  <a:pt x="100135" y="109994"/>
                </a:lnTo>
                <a:cubicBezTo>
                  <a:pt x="101904" y="105440"/>
                  <a:pt x="105440" y="101904"/>
                  <a:pt x="109994" y="100135"/>
                </a:cubicBezTo>
                <a:lnTo>
                  <a:pt x="187308" y="70399"/>
                </a:lnTo>
                <a:cubicBezTo>
                  <a:pt x="197702" y="66380"/>
                  <a:pt x="207937" y="76615"/>
                  <a:pt x="203919" y="87009"/>
                </a:cubicBezTo>
                <a:lnTo>
                  <a:pt x="174182" y="164323"/>
                </a:lnTo>
                <a:cubicBezTo>
                  <a:pt x="172468" y="168877"/>
                  <a:pt x="168877" y="172413"/>
                  <a:pt x="164323" y="174182"/>
                </a:cubicBezTo>
                <a:lnTo>
                  <a:pt x="164323" y="174182"/>
                </a:lnTo>
                <a:moveTo>
                  <a:pt x="154305" y="137160"/>
                </a:moveTo>
                <a:cubicBezTo>
                  <a:pt x="154305" y="127690"/>
                  <a:pt x="146630" y="120015"/>
                  <a:pt x="137160" y="120015"/>
                </a:cubicBezTo>
                <a:cubicBezTo>
                  <a:pt x="127690" y="120015"/>
                  <a:pt x="120015" y="127690"/>
                  <a:pt x="120015" y="137160"/>
                </a:cubicBezTo>
                <a:cubicBezTo>
                  <a:pt x="120015" y="146630"/>
                  <a:pt x="127690" y="154305"/>
                  <a:pt x="137160" y="154305"/>
                </a:cubicBezTo>
                <a:cubicBezTo>
                  <a:pt x="146630" y="154305"/>
                  <a:pt x="154305" y="146630"/>
                  <a:pt x="154305" y="137160"/>
                </a:cubicBezTo>
                <a:lnTo>
                  <a:pt x="154305" y="13716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685799" y="1697859"/>
            <a:ext cx="274320" cy="243840"/>
          </a:xfrm>
          <a:custGeom>
            <a:avLst/>
            <a:gdLst/>
            <a:ahLst/>
            <a:cxnLst/>
            <a:rect l="l" t="t" r="r" b="b"/>
            <a:pathLst>
              <a:path w="274320" h="243840">
                <a:moveTo>
                  <a:pt x="118490" y="147494"/>
                </a:moveTo>
                <a:cubicBezTo>
                  <a:pt x="105344" y="133063"/>
                  <a:pt x="87294" y="99392"/>
                  <a:pt x="84296" y="22860"/>
                </a:cubicBezTo>
                <a:lnTo>
                  <a:pt x="190117" y="22860"/>
                </a:lnTo>
                <a:cubicBezTo>
                  <a:pt x="187070" y="99394"/>
                  <a:pt x="169020" y="133063"/>
                  <a:pt x="155923" y="147494"/>
                </a:cubicBezTo>
                <a:cubicBezTo>
                  <a:pt x="149400" y="154685"/>
                  <a:pt x="143587" y="157686"/>
                  <a:pt x="140158" y="158971"/>
                </a:cubicBezTo>
                <a:cubicBezTo>
                  <a:pt x="138921" y="159447"/>
                  <a:pt x="137920" y="159686"/>
                  <a:pt x="137253" y="159876"/>
                </a:cubicBezTo>
                <a:cubicBezTo>
                  <a:pt x="136587" y="159732"/>
                  <a:pt x="135585" y="159447"/>
                  <a:pt x="134348" y="158971"/>
                </a:cubicBezTo>
                <a:cubicBezTo>
                  <a:pt x="130919" y="157686"/>
                  <a:pt x="125109" y="154685"/>
                  <a:pt x="118583" y="147494"/>
                </a:cubicBezTo>
                <a:lnTo>
                  <a:pt x="118490" y="147494"/>
                </a:lnTo>
                <a:moveTo>
                  <a:pt x="190499" y="0"/>
                </a:moveTo>
                <a:lnTo>
                  <a:pt x="83818" y="0"/>
                </a:lnTo>
                <a:cubicBezTo>
                  <a:pt x="71197" y="0"/>
                  <a:pt x="60910" y="10383"/>
                  <a:pt x="61387" y="22955"/>
                </a:cubicBezTo>
                <a:cubicBezTo>
                  <a:pt x="61483" y="25479"/>
                  <a:pt x="61577" y="28003"/>
                  <a:pt x="61722" y="30480"/>
                </a:cubicBezTo>
                <a:lnTo>
                  <a:pt x="11431" y="30480"/>
                </a:lnTo>
                <a:cubicBezTo>
                  <a:pt x="5097" y="30480"/>
                  <a:pt x="0" y="35576"/>
                  <a:pt x="0" y="41911"/>
                </a:cubicBezTo>
                <a:cubicBezTo>
                  <a:pt x="0" y="93583"/>
                  <a:pt x="21861" y="126541"/>
                  <a:pt x="48341" y="146972"/>
                </a:cubicBezTo>
                <a:cubicBezTo>
                  <a:pt x="74012" y="166833"/>
                  <a:pt x="103443" y="174404"/>
                  <a:pt x="119540" y="177308"/>
                </a:cubicBezTo>
                <a:cubicBezTo>
                  <a:pt x="121779" y="178498"/>
                  <a:pt x="123875" y="179452"/>
                  <a:pt x="125778" y="180213"/>
                </a:cubicBezTo>
                <a:lnTo>
                  <a:pt x="125778" y="220980"/>
                </a:lnTo>
                <a:lnTo>
                  <a:pt x="87678" y="220980"/>
                </a:lnTo>
                <a:cubicBezTo>
                  <a:pt x="81344" y="220980"/>
                  <a:pt x="76247" y="226076"/>
                  <a:pt x="76247" y="232411"/>
                </a:cubicBezTo>
                <a:cubicBezTo>
                  <a:pt x="76247" y="238746"/>
                  <a:pt x="81344" y="243843"/>
                  <a:pt x="87678" y="243843"/>
                </a:cubicBezTo>
                <a:lnTo>
                  <a:pt x="137209" y="243843"/>
                </a:lnTo>
                <a:lnTo>
                  <a:pt x="186741" y="243843"/>
                </a:lnTo>
                <a:cubicBezTo>
                  <a:pt x="193075" y="243843"/>
                  <a:pt x="198172" y="238746"/>
                  <a:pt x="198172" y="232414"/>
                </a:cubicBezTo>
                <a:cubicBezTo>
                  <a:pt x="198172" y="226079"/>
                  <a:pt x="193075" y="220985"/>
                  <a:pt x="186741" y="220985"/>
                </a:cubicBezTo>
                <a:lnTo>
                  <a:pt x="148640" y="220985"/>
                </a:lnTo>
                <a:lnTo>
                  <a:pt x="148640" y="180217"/>
                </a:lnTo>
                <a:cubicBezTo>
                  <a:pt x="150544" y="179454"/>
                  <a:pt x="152640" y="178503"/>
                  <a:pt x="154878" y="177313"/>
                </a:cubicBezTo>
                <a:cubicBezTo>
                  <a:pt x="170975" y="174456"/>
                  <a:pt x="200361" y="166836"/>
                  <a:pt x="226078" y="146977"/>
                </a:cubicBezTo>
                <a:cubicBezTo>
                  <a:pt x="252462" y="126546"/>
                  <a:pt x="274323" y="93588"/>
                  <a:pt x="274323" y="41916"/>
                </a:cubicBezTo>
                <a:cubicBezTo>
                  <a:pt x="274323" y="35581"/>
                  <a:pt x="269226" y="30487"/>
                  <a:pt x="262892" y="30487"/>
                </a:cubicBezTo>
                <a:lnTo>
                  <a:pt x="212601" y="30487"/>
                </a:lnTo>
                <a:cubicBezTo>
                  <a:pt x="212744" y="28010"/>
                  <a:pt x="212840" y="25535"/>
                  <a:pt x="212936" y="22962"/>
                </a:cubicBezTo>
                <a:cubicBezTo>
                  <a:pt x="213413" y="10390"/>
                  <a:pt x="203126" y="7"/>
                  <a:pt x="190504" y="7"/>
                </a:cubicBezTo>
                <a:lnTo>
                  <a:pt x="190499" y="0"/>
                </a:lnTo>
                <a:moveTo>
                  <a:pt x="210837" y="53340"/>
                </a:moveTo>
                <a:lnTo>
                  <a:pt x="251033" y="53340"/>
                </a:lnTo>
                <a:cubicBezTo>
                  <a:pt x="248174" y="90679"/>
                  <a:pt x="231364" y="113966"/>
                  <a:pt x="212027" y="128874"/>
                </a:cubicBezTo>
                <a:cubicBezTo>
                  <a:pt x="203694" y="135351"/>
                  <a:pt x="194740" y="140306"/>
                  <a:pt x="186121" y="144114"/>
                </a:cubicBezTo>
                <a:cubicBezTo>
                  <a:pt x="196932" y="124922"/>
                  <a:pt x="206505" y="96251"/>
                  <a:pt x="210837" y="53340"/>
                </a:cubicBezTo>
                <a:moveTo>
                  <a:pt x="88202" y="144114"/>
                </a:moveTo>
                <a:cubicBezTo>
                  <a:pt x="79583" y="140306"/>
                  <a:pt x="70676" y="135351"/>
                  <a:pt x="62295" y="128874"/>
                </a:cubicBezTo>
                <a:cubicBezTo>
                  <a:pt x="42959" y="113968"/>
                  <a:pt x="26148" y="90679"/>
                  <a:pt x="23290" y="53340"/>
                </a:cubicBezTo>
                <a:lnTo>
                  <a:pt x="63486" y="53340"/>
                </a:lnTo>
                <a:cubicBezTo>
                  <a:pt x="67820" y="96251"/>
                  <a:pt x="77391" y="124919"/>
                  <a:pt x="88202" y="144114"/>
                </a:cubicBezTo>
                <a:lnTo>
                  <a:pt x="88202" y="14411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21429" r="-2142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Additional Tips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Entrepreneurship Essentials: From Idea to Launch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1331758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Seek mentorship and guidance.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Network and build relationships.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331758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Mentorship and Networking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331758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Continuous Learning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331758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Continuously learn and improve.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331758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Adaptability and Resilience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331758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Be adaptable and resilient.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331758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Stay Focused and Motivated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331758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Stay focused and motivated.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394512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2982339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57016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Thoughts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Entrepreneurship Essentials: From Idea to Launch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771370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405359" y="4779814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Power of Mindset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405359" y="5236331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With the right skills, knowledge, and mindset, anyone can succeed as an entrepreneur.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4405359" y="3207745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Key to Success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405359" y="3664262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requires hard work, dedication, and perseverance.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405359" y="1624826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Entrepreneurship as a Journey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405359" y="2081343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Entrepreneurship is a journey, not a destination.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3885670" y="4912586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68534" y="34336"/>
                </a:moveTo>
                <a:cubicBezTo>
                  <a:pt x="67686" y="37372"/>
                  <a:pt x="65498" y="39872"/>
                  <a:pt x="62641" y="41166"/>
                </a:cubicBezTo>
                <a:cubicBezTo>
                  <a:pt x="55230" y="44515"/>
                  <a:pt x="50050" y="51926"/>
                  <a:pt x="50006" y="60588"/>
                </a:cubicBezTo>
                <a:cubicBezTo>
                  <a:pt x="49961" y="64650"/>
                  <a:pt x="47684" y="68313"/>
                  <a:pt x="44067" y="70098"/>
                </a:cubicBezTo>
                <a:cubicBezTo>
                  <a:pt x="36969" y="73625"/>
                  <a:pt x="32146" y="80904"/>
                  <a:pt x="32146" y="89296"/>
                </a:cubicBezTo>
                <a:cubicBezTo>
                  <a:pt x="32146" y="92466"/>
                  <a:pt x="32816" y="95413"/>
                  <a:pt x="34020" y="98092"/>
                </a:cubicBezTo>
                <a:cubicBezTo>
                  <a:pt x="35984" y="102424"/>
                  <a:pt x="34868" y="107469"/>
                  <a:pt x="31298" y="110594"/>
                </a:cubicBezTo>
                <a:cubicBezTo>
                  <a:pt x="25226" y="115818"/>
                  <a:pt x="21431" y="123542"/>
                  <a:pt x="21431" y="132161"/>
                </a:cubicBezTo>
                <a:cubicBezTo>
                  <a:pt x="21431" y="141179"/>
                  <a:pt x="25583" y="149171"/>
                  <a:pt x="32102" y="154440"/>
                </a:cubicBezTo>
                <a:cubicBezTo>
                  <a:pt x="35095" y="156852"/>
                  <a:pt x="36567" y="160690"/>
                  <a:pt x="35986" y="164487"/>
                </a:cubicBezTo>
                <a:cubicBezTo>
                  <a:pt x="35808" y="165602"/>
                  <a:pt x="35719" y="166720"/>
                  <a:pt x="35719" y="167879"/>
                </a:cubicBezTo>
                <a:cubicBezTo>
                  <a:pt x="35719" y="179533"/>
                  <a:pt x="45004" y="188997"/>
                  <a:pt x="56569" y="189311"/>
                </a:cubicBezTo>
                <a:cubicBezTo>
                  <a:pt x="60677" y="189445"/>
                  <a:pt x="64337" y="191855"/>
                  <a:pt x="66036" y="195606"/>
                </a:cubicBezTo>
                <a:cubicBezTo>
                  <a:pt x="69117" y="202437"/>
                  <a:pt x="75991" y="207171"/>
                  <a:pt x="83940" y="207171"/>
                </a:cubicBezTo>
                <a:cubicBezTo>
                  <a:pt x="94789" y="207171"/>
                  <a:pt x="103586" y="198375"/>
                  <a:pt x="103586" y="187525"/>
                </a:cubicBezTo>
                <a:lnTo>
                  <a:pt x="103586" y="39292"/>
                </a:lnTo>
                <a:cubicBezTo>
                  <a:pt x="103586" y="29425"/>
                  <a:pt x="95594" y="21434"/>
                  <a:pt x="85727" y="21434"/>
                </a:cubicBezTo>
                <a:cubicBezTo>
                  <a:pt x="77601" y="21434"/>
                  <a:pt x="70681" y="26881"/>
                  <a:pt x="68537" y="34338"/>
                </a:cubicBezTo>
                <a:lnTo>
                  <a:pt x="68534" y="34336"/>
                </a:lnTo>
                <a:moveTo>
                  <a:pt x="114300" y="215206"/>
                </a:moveTo>
                <a:cubicBezTo>
                  <a:pt x="106800" y="223466"/>
                  <a:pt x="95950" y="228600"/>
                  <a:pt x="83940" y="228600"/>
                </a:cubicBezTo>
                <a:cubicBezTo>
                  <a:pt x="69563" y="228600"/>
                  <a:pt x="56928" y="221232"/>
                  <a:pt x="49604" y="210072"/>
                </a:cubicBezTo>
                <a:cubicBezTo>
                  <a:pt x="29512" y="206501"/>
                  <a:pt x="14287" y="188954"/>
                  <a:pt x="14287" y="167879"/>
                </a:cubicBezTo>
                <a:cubicBezTo>
                  <a:pt x="14287" y="167655"/>
                  <a:pt x="14287" y="167388"/>
                  <a:pt x="14287" y="167164"/>
                </a:cubicBezTo>
                <a:cubicBezTo>
                  <a:pt x="5448" y="158145"/>
                  <a:pt x="0" y="145778"/>
                  <a:pt x="0" y="132161"/>
                </a:cubicBezTo>
                <a:cubicBezTo>
                  <a:pt x="0" y="119748"/>
                  <a:pt x="4510" y="108407"/>
                  <a:pt x="11965" y="99702"/>
                </a:cubicBezTo>
                <a:cubicBezTo>
                  <a:pt x="11160" y="96353"/>
                  <a:pt x="10714" y="92871"/>
                  <a:pt x="10714" y="89298"/>
                </a:cubicBezTo>
                <a:cubicBezTo>
                  <a:pt x="10714" y="74743"/>
                  <a:pt x="17993" y="61839"/>
                  <a:pt x="29064" y="54114"/>
                </a:cubicBezTo>
                <a:cubicBezTo>
                  <a:pt x="31074" y="41210"/>
                  <a:pt x="38798" y="30228"/>
                  <a:pt x="49558" y="23843"/>
                </a:cubicBezTo>
                <a:cubicBezTo>
                  <a:pt x="55586" y="9823"/>
                  <a:pt x="69515" y="0"/>
                  <a:pt x="85723" y="0"/>
                </a:cubicBezTo>
                <a:cubicBezTo>
                  <a:pt x="96974" y="0"/>
                  <a:pt x="107154" y="4732"/>
                  <a:pt x="114298" y="12324"/>
                </a:cubicBezTo>
                <a:cubicBezTo>
                  <a:pt x="121441" y="4734"/>
                  <a:pt x="131621" y="0"/>
                  <a:pt x="142873" y="0"/>
                </a:cubicBezTo>
                <a:cubicBezTo>
                  <a:pt x="159080" y="0"/>
                  <a:pt x="173011" y="9823"/>
                  <a:pt x="178994" y="23843"/>
                </a:cubicBezTo>
                <a:cubicBezTo>
                  <a:pt x="189754" y="30228"/>
                  <a:pt x="197522" y="41212"/>
                  <a:pt x="199488" y="54114"/>
                </a:cubicBezTo>
                <a:cubicBezTo>
                  <a:pt x="210605" y="61839"/>
                  <a:pt x="217883" y="74741"/>
                  <a:pt x="217883" y="89298"/>
                </a:cubicBezTo>
                <a:cubicBezTo>
                  <a:pt x="217883" y="92871"/>
                  <a:pt x="217437" y="96353"/>
                  <a:pt x="216633" y="99702"/>
                </a:cubicBezTo>
                <a:cubicBezTo>
                  <a:pt x="224090" y="108452"/>
                  <a:pt x="228598" y="119793"/>
                  <a:pt x="228598" y="132161"/>
                </a:cubicBezTo>
                <a:cubicBezTo>
                  <a:pt x="228598" y="145778"/>
                  <a:pt x="223150" y="158145"/>
                  <a:pt x="214310" y="167164"/>
                </a:cubicBezTo>
                <a:cubicBezTo>
                  <a:pt x="214310" y="167388"/>
                  <a:pt x="214310" y="167655"/>
                  <a:pt x="214310" y="167879"/>
                </a:cubicBezTo>
                <a:cubicBezTo>
                  <a:pt x="214310" y="188997"/>
                  <a:pt x="199085" y="206501"/>
                  <a:pt x="178994" y="210072"/>
                </a:cubicBezTo>
                <a:cubicBezTo>
                  <a:pt x="171672" y="221235"/>
                  <a:pt x="159037" y="228600"/>
                  <a:pt x="144658" y="228600"/>
                </a:cubicBezTo>
                <a:cubicBezTo>
                  <a:pt x="132647" y="228600"/>
                  <a:pt x="121798" y="223420"/>
                  <a:pt x="114298" y="215206"/>
                </a:cubicBezTo>
                <a:lnTo>
                  <a:pt x="114300" y="215206"/>
                </a:lnTo>
                <a:moveTo>
                  <a:pt x="125017" y="187523"/>
                </a:moveTo>
                <a:cubicBezTo>
                  <a:pt x="125017" y="198372"/>
                  <a:pt x="133813" y="207169"/>
                  <a:pt x="144663" y="207169"/>
                </a:cubicBezTo>
                <a:cubicBezTo>
                  <a:pt x="152611" y="207169"/>
                  <a:pt x="159485" y="202437"/>
                  <a:pt x="162567" y="195604"/>
                </a:cubicBezTo>
                <a:cubicBezTo>
                  <a:pt x="164263" y="191853"/>
                  <a:pt x="167925" y="189397"/>
                  <a:pt x="172033" y="189308"/>
                </a:cubicBezTo>
                <a:cubicBezTo>
                  <a:pt x="183598" y="188995"/>
                  <a:pt x="192884" y="179531"/>
                  <a:pt x="192884" y="167877"/>
                </a:cubicBezTo>
                <a:cubicBezTo>
                  <a:pt x="192884" y="166716"/>
                  <a:pt x="192794" y="165554"/>
                  <a:pt x="192616" y="164485"/>
                </a:cubicBezTo>
                <a:cubicBezTo>
                  <a:pt x="191992" y="160690"/>
                  <a:pt x="193510" y="156849"/>
                  <a:pt x="196500" y="154438"/>
                </a:cubicBezTo>
                <a:cubicBezTo>
                  <a:pt x="203020" y="149168"/>
                  <a:pt x="207171" y="141177"/>
                  <a:pt x="207171" y="132158"/>
                </a:cubicBezTo>
                <a:cubicBezTo>
                  <a:pt x="207171" y="123540"/>
                  <a:pt x="203376" y="115818"/>
                  <a:pt x="197305" y="110592"/>
                </a:cubicBezTo>
                <a:cubicBezTo>
                  <a:pt x="193734" y="107511"/>
                  <a:pt x="192616" y="102422"/>
                  <a:pt x="194582" y="98090"/>
                </a:cubicBezTo>
                <a:cubicBezTo>
                  <a:pt x="195787" y="95411"/>
                  <a:pt x="196457" y="92464"/>
                  <a:pt x="196457" y="89293"/>
                </a:cubicBezTo>
                <a:cubicBezTo>
                  <a:pt x="196457" y="80899"/>
                  <a:pt x="191635" y="73623"/>
                  <a:pt x="184535" y="70096"/>
                </a:cubicBezTo>
                <a:cubicBezTo>
                  <a:pt x="180919" y="68310"/>
                  <a:pt x="178596" y="64605"/>
                  <a:pt x="178596" y="60586"/>
                </a:cubicBezTo>
                <a:cubicBezTo>
                  <a:pt x="178550" y="51968"/>
                  <a:pt x="173373" y="44513"/>
                  <a:pt x="165961" y="41164"/>
                </a:cubicBezTo>
                <a:cubicBezTo>
                  <a:pt x="163104" y="39870"/>
                  <a:pt x="160916" y="37369"/>
                  <a:pt x="160068" y="34333"/>
                </a:cubicBezTo>
                <a:cubicBezTo>
                  <a:pt x="157926" y="26877"/>
                  <a:pt x="151004" y="21429"/>
                  <a:pt x="142877" y="21429"/>
                </a:cubicBezTo>
                <a:cubicBezTo>
                  <a:pt x="133011" y="21429"/>
                  <a:pt x="125019" y="29421"/>
                  <a:pt x="125019" y="39289"/>
                </a:cubicBezTo>
                <a:lnTo>
                  <a:pt x="125017" y="18752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85670" y="3340539"/>
            <a:ext cx="228600" cy="228555"/>
          </a:xfrm>
          <a:custGeom>
            <a:avLst/>
            <a:gdLst/>
            <a:ahLst/>
            <a:cxnLst/>
            <a:rect l="l" t="t" r="r" b="b"/>
            <a:pathLst>
              <a:path w="228600" h="228555">
                <a:moveTo>
                  <a:pt x="92850" y="78566"/>
                </a:moveTo>
                <a:cubicBezTo>
                  <a:pt x="92850" y="47005"/>
                  <a:pt x="118429" y="21427"/>
                  <a:pt x="149989" y="21427"/>
                </a:cubicBezTo>
                <a:cubicBezTo>
                  <a:pt x="181550" y="21427"/>
                  <a:pt x="207128" y="47005"/>
                  <a:pt x="207128" y="78566"/>
                </a:cubicBezTo>
                <a:cubicBezTo>
                  <a:pt x="207128" y="110127"/>
                  <a:pt x="181550" y="135705"/>
                  <a:pt x="149989" y="135705"/>
                </a:cubicBezTo>
                <a:cubicBezTo>
                  <a:pt x="145346" y="135705"/>
                  <a:pt x="140838" y="135170"/>
                  <a:pt x="136552" y="134098"/>
                </a:cubicBezTo>
                <a:cubicBezTo>
                  <a:pt x="132935" y="133204"/>
                  <a:pt x="129097" y="134276"/>
                  <a:pt x="126464" y="136955"/>
                </a:cubicBezTo>
                <a:lnTo>
                  <a:pt x="113429" y="149989"/>
                </a:lnTo>
                <a:lnTo>
                  <a:pt x="89280" y="149989"/>
                </a:lnTo>
                <a:cubicBezTo>
                  <a:pt x="83343" y="149989"/>
                  <a:pt x="78565" y="154766"/>
                  <a:pt x="78565" y="160704"/>
                </a:cubicBezTo>
                <a:lnTo>
                  <a:pt x="78565" y="178561"/>
                </a:lnTo>
                <a:lnTo>
                  <a:pt x="60709" y="178561"/>
                </a:lnTo>
                <a:cubicBezTo>
                  <a:pt x="54773" y="178561"/>
                  <a:pt x="49995" y="183338"/>
                  <a:pt x="49995" y="189276"/>
                </a:cubicBezTo>
                <a:lnTo>
                  <a:pt x="49995" y="207133"/>
                </a:lnTo>
                <a:lnTo>
                  <a:pt x="21424" y="207133"/>
                </a:lnTo>
                <a:lnTo>
                  <a:pt x="21424" y="172269"/>
                </a:lnTo>
                <a:lnTo>
                  <a:pt x="91598" y="102096"/>
                </a:lnTo>
                <a:cubicBezTo>
                  <a:pt x="94231" y="99463"/>
                  <a:pt x="95303" y="95623"/>
                  <a:pt x="94455" y="92007"/>
                </a:cubicBezTo>
                <a:cubicBezTo>
                  <a:pt x="93429" y="87722"/>
                  <a:pt x="92848" y="83212"/>
                  <a:pt x="92848" y="78570"/>
                </a:cubicBezTo>
                <a:lnTo>
                  <a:pt x="92850" y="78566"/>
                </a:lnTo>
                <a:moveTo>
                  <a:pt x="149989" y="0"/>
                </a:moveTo>
                <a:cubicBezTo>
                  <a:pt x="106598" y="0"/>
                  <a:pt x="71424" y="35177"/>
                  <a:pt x="71424" y="78566"/>
                </a:cubicBezTo>
                <a:cubicBezTo>
                  <a:pt x="71424" y="82806"/>
                  <a:pt x="71737" y="86958"/>
                  <a:pt x="72407" y="91020"/>
                </a:cubicBezTo>
                <a:lnTo>
                  <a:pt x="3125" y="160256"/>
                </a:lnTo>
                <a:cubicBezTo>
                  <a:pt x="1116" y="162265"/>
                  <a:pt x="0" y="164987"/>
                  <a:pt x="0" y="167844"/>
                </a:cubicBezTo>
                <a:lnTo>
                  <a:pt x="0" y="217841"/>
                </a:lnTo>
                <a:cubicBezTo>
                  <a:pt x="0" y="223778"/>
                  <a:pt x="4775" y="228555"/>
                  <a:pt x="10714" y="228555"/>
                </a:cubicBezTo>
                <a:lnTo>
                  <a:pt x="60712" y="228555"/>
                </a:lnTo>
                <a:cubicBezTo>
                  <a:pt x="66648" y="228555"/>
                  <a:pt x="71426" y="223778"/>
                  <a:pt x="71426" y="217843"/>
                </a:cubicBezTo>
                <a:lnTo>
                  <a:pt x="71426" y="199988"/>
                </a:lnTo>
                <a:lnTo>
                  <a:pt x="89282" y="199988"/>
                </a:lnTo>
                <a:cubicBezTo>
                  <a:pt x="95219" y="199988"/>
                  <a:pt x="99996" y="195211"/>
                  <a:pt x="99996" y="189276"/>
                </a:cubicBezTo>
                <a:lnTo>
                  <a:pt x="99996" y="171421"/>
                </a:lnTo>
                <a:lnTo>
                  <a:pt x="117852" y="171421"/>
                </a:lnTo>
                <a:cubicBezTo>
                  <a:pt x="120710" y="171421"/>
                  <a:pt x="123433" y="170306"/>
                  <a:pt x="125442" y="168297"/>
                </a:cubicBezTo>
                <a:lnTo>
                  <a:pt x="137583" y="156156"/>
                </a:lnTo>
                <a:cubicBezTo>
                  <a:pt x="141645" y="156780"/>
                  <a:pt x="145797" y="157139"/>
                  <a:pt x="150037" y="157139"/>
                </a:cubicBezTo>
                <a:cubicBezTo>
                  <a:pt x="193428" y="157139"/>
                  <a:pt x="228602" y="121962"/>
                  <a:pt x="228602" y="78573"/>
                </a:cubicBezTo>
                <a:cubicBezTo>
                  <a:pt x="228602" y="35184"/>
                  <a:pt x="193382" y="7"/>
                  <a:pt x="149991" y="7"/>
                </a:cubicBezTo>
                <a:lnTo>
                  <a:pt x="149989" y="0"/>
                </a:lnTo>
                <a:moveTo>
                  <a:pt x="164274" y="78566"/>
                </a:moveTo>
                <a:cubicBezTo>
                  <a:pt x="172163" y="78566"/>
                  <a:pt x="178559" y="72171"/>
                  <a:pt x="178559" y="64281"/>
                </a:cubicBezTo>
                <a:cubicBezTo>
                  <a:pt x="178559" y="56391"/>
                  <a:pt x="172163" y="49996"/>
                  <a:pt x="164274" y="49996"/>
                </a:cubicBezTo>
                <a:cubicBezTo>
                  <a:pt x="156385" y="49996"/>
                  <a:pt x="149989" y="56391"/>
                  <a:pt x="149989" y="64281"/>
                </a:cubicBezTo>
                <a:cubicBezTo>
                  <a:pt x="149989" y="72171"/>
                  <a:pt x="156385" y="78566"/>
                  <a:pt x="164274" y="78566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885670" y="1757598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207169" y="114300"/>
                </a:moveTo>
                <a:cubicBezTo>
                  <a:pt x="207169" y="63009"/>
                  <a:pt x="165591" y="21431"/>
                  <a:pt x="114300" y="21431"/>
                </a:cubicBezTo>
                <a:cubicBezTo>
                  <a:pt x="63009" y="21431"/>
                  <a:pt x="21431" y="63009"/>
                  <a:pt x="21431" y="114300"/>
                </a:cubicBezTo>
                <a:cubicBezTo>
                  <a:pt x="21431" y="165591"/>
                  <a:pt x="63009" y="207169"/>
                  <a:pt x="114300" y="207169"/>
                </a:cubicBezTo>
                <a:cubicBezTo>
                  <a:pt x="165591" y="207169"/>
                  <a:pt x="207169" y="165591"/>
                  <a:pt x="207169" y="114300"/>
                </a:cubicBezTo>
                <a:moveTo>
                  <a:pt x="0" y="114300"/>
                </a:moveTo>
                <a:cubicBezTo>
                  <a:pt x="0" y="51174"/>
                  <a:pt x="51174" y="0"/>
                  <a:pt x="114300" y="0"/>
                </a:cubicBezTo>
                <a:cubicBezTo>
                  <a:pt x="177426" y="0"/>
                  <a:pt x="228600" y="51174"/>
                  <a:pt x="228600" y="114300"/>
                </a:cubicBezTo>
                <a:cubicBezTo>
                  <a:pt x="228600" y="177426"/>
                  <a:pt x="177426" y="228600"/>
                  <a:pt x="114300" y="228600"/>
                </a:cubicBezTo>
                <a:cubicBezTo>
                  <a:pt x="51174" y="228600"/>
                  <a:pt x="0" y="177426"/>
                  <a:pt x="0" y="114300"/>
                </a:cubicBezTo>
                <a:moveTo>
                  <a:pt x="136936" y="145152"/>
                </a:moveTo>
                <a:lnTo>
                  <a:pt x="72507" y="169932"/>
                </a:lnTo>
                <a:cubicBezTo>
                  <a:pt x="63846" y="173281"/>
                  <a:pt x="55317" y="164752"/>
                  <a:pt x="58666" y="156090"/>
                </a:cubicBezTo>
                <a:lnTo>
                  <a:pt x="83446" y="91662"/>
                </a:lnTo>
                <a:cubicBezTo>
                  <a:pt x="84920" y="87867"/>
                  <a:pt x="87867" y="84920"/>
                  <a:pt x="91662" y="83446"/>
                </a:cubicBezTo>
                <a:lnTo>
                  <a:pt x="156090" y="58666"/>
                </a:lnTo>
                <a:cubicBezTo>
                  <a:pt x="164752" y="55317"/>
                  <a:pt x="173281" y="63846"/>
                  <a:pt x="169932" y="72507"/>
                </a:cubicBezTo>
                <a:lnTo>
                  <a:pt x="145152" y="136936"/>
                </a:lnTo>
                <a:cubicBezTo>
                  <a:pt x="143723" y="140731"/>
                  <a:pt x="140731" y="143677"/>
                  <a:pt x="136936" y="145152"/>
                </a:cubicBezTo>
                <a:lnTo>
                  <a:pt x="136936" y="145152"/>
                </a:lnTo>
                <a:moveTo>
                  <a:pt x="128588" y="114300"/>
                </a:moveTo>
                <a:cubicBezTo>
                  <a:pt x="128588" y="106409"/>
                  <a:pt x="122191" y="100013"/>
                  <a:pt x="114300" y="100013"/>
                </a:cubicBezTo>
                <a:cubicBezTo>
                  <a:pt x="106409" y="100013"/>
                  <a:pt x="100013" y="106409"/>
                  <a:pt x="100013" y="114300"/>
                </a:cubicBezTo>
                <a:cubicBezTo>
                  <a:pt x="100013" y="122191"/>
                  <a:pt x="106409" y="128588"/>
                  <a:pt x="114300" y="128588"/>
                </a:cubicBezTo>
                <a:cubicBezTo>
                  <a:pt x="122191" y="128588"/>
                  <a:pt x="128588" y="122191"/>
                  <a:pt x="128588" y="1143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657600" y="6200512"/>
            <a:ext cx="85343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085860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985758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085862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References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657600" cy="6857998"/>
          </a:xfrm>
          <a:prstGeom prst="rect">
            <a:avLst/>
          </a:prstGeom>
          <a:blipFill>
            <a:blip r:embed="rId1"/>
            <a:srcRect/>
            <a:stretch>
              <a:fillRect l="-90625" r="-9062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214358" y="2697461"/>
            <a:ext cx="32004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Additional resources for further learning.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14358" y="21127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Further Learning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267687" y="1577615"/>
            <a:ext cx="274347" cy="365760"/>
          </a:xfrm>
          <a:custGeom>
            <a:avLst/>
            <a:gdLst/>
            <a:ahLst/>
            <a:cxnLst/>
            <a:rect l="l" t="t" r="r" b="b"/>
            <a:pathLst>
              <a:path w="274347" h="365760">
                <a:moveTo>
                  <a:pt x="0" y="34294"/>
                </a:moveTo>
                <a:cubicBezTo>
                  <a:pt x="0" y="15362"/>
                  <a:pt x="15361" y="0"/>
                  <a:pt x="34293" y="0"/>
                </a:cubicBezTo>
                <a:lnTo>
                  <a:pt x="34293" y="34294"/>
                </a:lnTo>
                <a:lnTo>
                  <a:pt x="34293" y="315355"/>
                </a:lnTo>
                <a:lnTo>
                  <a:pt x="127242" y="248984"/>
                </a:lnTo>
                <a:cubicBezTo>
                  <a:pt x="133171" y="244697"/>
                  <a:pt x="141245" y="244697"/>
                  <a:pt x="147176" y="248984"/>
                </a:cubicBezTo>
                <a:lnTo>
                  <a:pt x="240053" y="315355"/>
                </a:lnTo>
                <a:lnTo>
                  <a:pt x="240053" y="34294"/>
                </a:lnTo>
                <a:lnTo>
                  <a:pt x="34293" y="34294"/>
                </a:lnTo>
                <a:lnTo>
                  <a:pt x="34293" y="0"/>
                </a:lnTo>
                <a:lnTo>
                  <a:pt x="240053" y="0"/>
                </a:lnTo>
                <a:cubicBezTo>
                  <a:pt x="258986" y="0"/>
                  <a:pt x="274347" y="15362"/>
                  <a:pt x="274347" y="34294"/>
                </a:cubicBezTo>
                <a:lnTo>
                  <a:pt x="274347" y="348650"/>
                </a:lnTo>
                <a:cubicBezTo>
                  <a:pt x="274347" y="355080"/>
                  <a:pt x="270775" y="360939"/>
                  <a:pt x="265060" y="363869"/>
                </a:cubicBezTo>
                <a:cubicBezTo>
                  <a:pt x="259345" y="366799"/>
                  <a:pt x="252487" y="366298"/>
                  <a:pt x="247271" y="362581"/>
                </a:cubicBezTo>
                <a:lnTo>
                  <a:pt x="137176" y="283994"/>
                </a:lnTo>
                <a:lnTo>
                  <a:pt x="27081" y="362581"/>
                </a:lnTo>
                <a:cubicBezTo>
                  <a:pt x="21866" y="366297"/>
                  <a:pt x="15007" y="366795"/>
                  <a:pt x="9292" y="363869"/>
                </a:cubicBezTo>
                <a:cubicBezTo>
                  <a:pt x="3578" y="360939"/>
                  <a:pt x="6" y="355080"/>
                  <a:pt x="6" y="348650"/>
                </a:cubicBezTo>
                <a:lnTo>
                  <a:pt x="0" y="34294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4460" y="2697461"/>
            <a:ext cx="32004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List of sources used in the presentation.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314460" y="21127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Sources Used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337320" y="1577615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39835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Entrepreneurship Essentials: From Idea to Launch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411480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728960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2025-10-06T16:24:22Z</dcterms:created>
  <dcterms:modified xsi:type="dcterms:W3CDTF">2025-10-06T16:24:22Z</dcterms:modified>
</cp:coreProperties>
</file>