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a3ab955fcabe8fb6720f0031f4059eb947eac7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3812e0dba1ed3fe387b623d26386ccb2eccfcb4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f974e30517ed2fa76e9552788800179ab14dc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20fbd2b478f27595ddc14342e0eb451fb2bf1f7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fb74fbbad7f2b5ec6575c74cc6deb07eac6037c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70048" r="-7004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Essential Skills for Reading and Writing Success in Young Learners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of Early Literacy: Phonics and Alphabet Recognition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Phonics and Alphabet Recogniti…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Phonics and Alphabet Recognition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Plan Overview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 Song and Movement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Letter Recognition Activity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Phonics Introduction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Group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Digital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Teaching Tips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Parent Engagement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Considerations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Phonics and Alphabet Recognition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is to lay the foundation for future reading and writing skills.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Objective of the Lesson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4355" y="421950"/>
                  <a:pt x="153028" y="417483"/>
                  <a:pt x="160626" y="411672"/>
                </a:cubicBezTo>
                <a:lnTo>
                  <a:pt x="160896" y="411850"/>
                </a:lnTo>
                <a:lnTo>
                  <a:pt x="161344" y="411137"/>
                </a:lnTo>
                <a:cubicBezTo>
                  <a:pt x="162596" y="410154"/>
                  <a:pt x="163757" y="409171"/>
                  <a:pt x="164919" y="408188"/>
                </a:cubicBezTo>
                <a:cubicBezTo>
                  <a:pt x="166171" y="407114"/>
                  <a:pt x="167332" y="405952"/>
                  <a:pt x="168494" y="404791"/>
                </a:cubicBezTo>
                <a:lnTo>
                  <a:pt x="440408" y="132963"/>
                </a:lnTo>
                <a:cubicBezTo>
                  <a:pt x="459983" y="113386"/>
                  <a:pt x="462397" y="83265"/>
                  <a:pt x="447736" y="61004"/>
                </a:cubicBezTo>
                <a:cubicBezTo>
                  <a:pt x="445679" y="57877"/>
                  <a:pt x="443178" y="54837"/>
                  <a:pt x="440408" y="52066"/>
                </a:cubicBezTo>
                <a:lnTo>
                  <a:pt x="405187" y="16756"/>
                </a:lnTo>
                <a:cubicBezTo>
                  <a:pt x="382841" y="-5592"/>
                  <a:pt x="346638" y="-5592"/>
                  <a:pt x="324292" y="16756"/>
                </a:cubicBezTo>
                <a:lnTo>
                  <a:pt x="52378" y="288672"/>
                </a:lnTo>
                <a:cubicBezTo>
                  <a:pt x="50142" y="290907"/>
                  <a:pt x="47998" y="293321"/>
                  <a:pt x="46032" y="295822"/>
                </a:cubicBezTo>
                <a:lnTo>
                  <a:pt x="45319" y="296270"/>
                </a:lnTo>
                <a:lnTo>
                  <a:pt x="45497" y="296540"/>
                </a:lnTo>
                <a:cubicBezTo>
                  <a:pt x="39687" y="304139"/>
                  <a:pt x="35307" y="312807"/>
                  <a:pt x="32537" y="322107"/>
                </a:cubicBezTo>
                <a:lnTo>
                  <a:pt x="32532" y="322107"/>
                </a:lnTo>
                <a:moveTo>
                  <a:pt x="342345" y="170238"/>
                </a:moveTo>
                <a:lnTo>
                  <a:pt x="176444" y="336143"/>
                </a:lnTo>
                <a:lnTo>
                  <a:pt x="132108" y="325060"/>
                </a:lnTo>
                <a:lnTo>
                  <a:pt x="121026" y="280725"/>
                </a:lnTo>
                <a:lnTo>
                  <a:pt x="286927" y="114821"/>
                </a:lnTo>
                <a:lnTo>
                  <a:pt x="342345" y="170238"/>
                </a:lnTo>
                <a:moveTo>
                  <a:pt x="86697" y="320319"/>
                </a:moveTo>
                <a:lnTo>
                  <a:pt x="93582" y="348030"/>
                </a:lnTo>
                <a:cubicBezTo>
                  <a:pt x="95461" y="355715"/>
                  <a:pt x="101537" y="361705"/>
                  <a:pt x="109226" y="363671"/>
                </a:cubicBezTo>
                <a:lnTo>
                  <a:pt x="136935" y="370551"/>
                </a:lnTo>
                <a:lnTo>
                  <a:pt x="130320" y="380564"/>
                </a:lnTo>
                <a:cubicBezTo>
                  <a:pt x="127998" y="381817"/>
                  <a:pt x="125584" y="382887"/>
                  <a:pt x="123079" y="383605"/>
                </a:cubicBezTo>
                <a:lnTo>
                  <a:pt x="102163" y="389772"/>
                </a:lnTo>
                <a:lnTo>
                  <a:pt x="53091" y="404073"/>
                </a:lnTo>
                <a:lnTo>
                  <a:pt x="67482" y="355089"/>
                </a:lnTo>
                <a:lnTo>
                  <a:pt x="73650" y="334172"/>
                </a:lnTo>
                <a:cubicBezTo>
                  <a:pt x="74363" y="331671"/>
                  <a:pt x="75437" y="329166"/>
                  <a:pt x="76690" y="326930"/>
                </a:cubicBezTo>
                <a:lnTo>
                  <a:pt x="86697" y="320319"/>
                </a:lnTo>
                <a:moveTo>
                  <a:pt x="281830" y="194996"/>
                </a:moveTo>
                <a:cubicBezTo>
                  <a:pt x="287371" y="189455"/>
                  <a:pt x="287371" y="180338"/>
                  <a:pt x="281830" y="174792"/>
                </a:cubicBezTo>
                <a:cubicBezTo>
                  <a:pt x="276289" y="169251"/>
                  <a:pt x="267169" y="169251"/>
                  <a:pt x="261628" y="174792"/>
                </a:cubicBezTo>
                <a:lnTo>
                  <a:pt x="175817" y="260604"/>
                </a:lnTo>
                <a:cubicBezTo>
                  <a:pt x="170277" y="266145"/>
                  <a:pt x="170277" y="275262"/>
                  <a:pt x="175817" y="280808"/>
                </a:cubicBezTo>
                <a:cubicBezTo>
                  <a:pt x="181358" y="286349"/>
                  <a:pt x="190479" y="286349"/>
                  <a:pt x="196020" y="280808"/>
                </a:cubicBezTo>
                <a:lnTo>
                  <a:pt x="281830" y="19499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is designed for 4-year-old students and includes differentiated activities for mixed-ability groups.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Target Audience and Lesson Plan Design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8001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63501" y="44450"/>
                </a:moveTo>
                <a:cubicBezTo>
                  <a:pt x="63501" y="40958"/>
                  <a:pt x="66358" y="38099"/>
                  <a:pt x="69851" y="38099"/>
                </a:cubicBezTo>
                <a:lnTo>
                  <a:pt x="387349" y="38099"/>
                </a:lnTo>
                <a:cubicBezTo>
                  <a:pt x="390842" y="38099"/>
                  <a:pt x="393699" y="40958"/>
                  <a:pt x="393699" y="44450"/>
                </a:cubicBezTo>
                <a:lnTo>
                  <a:pt x="393699" y="292101"/>
                </a:lnTo>
                <a:lnTo>
                  <a:pt x="431798" y="292101"/>
                </a:lnTo>
                <a:lnTo>
                  <a:pt x="431798" y="44450"/>
                </a:lnTo>
                <a:cubicBezTo>
                  <a:pt x="431798" y="19924"/>
                  <a:pt x="411873" y="0"/>
                  <a:pt x="387349" y="0"/>
                </a:cubicBezTo>
                <a:lnTo>
                  <a:pt x="69851" y="0"/>
                </a:lnTo>
                <a:cubicBezTo>
                  <a:pt x="45322" y="0"/>
                  <a:pt x="25402" y="19924"/>
                  <a:pt x="25402" y="44450"/>
                </a:cubicBezTo>
                <a:lnTo>
                  <a:pt x="25402" y="292101"/>
                </a:lnTo>
                <a:lnTo>
                  <a:pt x="63501" y="292101"/>
                </a:lnTo>
                <a:lnTo>
                  <a:pt x="63501" y="44450"/>
                </a:lnTo>
                <a:moveTo>
                  <a:pt x="177801" y="298451"/>
                </a:moveTo>
                <a:lnTo>
                  <a:pt x="177801" y="317501"/>
                </a:lnTo>
                <a:lnTo>
                  <a:pt x="19052" y="317501"/>
                </a:lnTo>
                <a:cubicBezTo>
                  <a:pt x="8495" y="317501"/>
                  <a:pt x="0" y="325993"/>
                  <a:pt x="0" y="336551"/>
                </a:cubicBezTo>
                <a:cubicBezTo>
                  <a:pt x="0" y="347108"/>
                  <a:pt x="8495" y="355600"/>
                  <a:pt x="19052" y="355600"/>
                </a:cubicBezTo>
                <a:lnTo>
                  <a:pt x="177801" y="355600"/>
                </a:lnTo>
                <a:lnTo>
                  <a:pt x="196852" y="355600"/>
                </a:lnTo>
                <a:lnTo>
                  <a:pt x="311152" y="355600"/>
                </a:lnTo>
                <a:lnTo>
                  <a:pt x="330204" y="355600"/>
                </a:lnTo>
                <a:lnTo>
                  <a:pt x="438153" y="355600"/>
                </a:lnTo>
                <a:cubicBezTo>
                  <a:pt x="448710" y="355600"/>
                  <a:pt x="457205" y="347108"/>
                  <a:pt x="457205" y="336551"/>
                </a:cubicBezTo>
                <a:cubicBezTo>
                  <a:pt x="457205" y="325993"/>
                  <a:pt x="448710" y="317501"/>
                  <a:pt x="438153" y="317501"/>
                </a:cubicBezTo>
                <a:lnTo>
                  <a:pt x="330204" y="317501"/>
                </a:lnTo>
                <a:lnTo>
                  <a:pt x="330204" y="298451"/>
                </a:lnTo>
                <a:cubicBezTo>
                  <a:pt x="330204" y="273926"/>
                  <a:pt x="310279" y="254001"/>
                  <a:pt x="285755" y="254001"/>
                </a:cubicBezTo>
                <a:lnTo>
                  <a:pt x="222254" y="254001"/>
                </a:lnTo>
                <a:cubicBezTo>
                  <a:pt x="197725" y="254001"/>
                  <a:pt x="177805" y="273926"/>
                  <a:pt x="177805" y="298451"/>
                </a:cubicBezTo>
                <a:lnTo>
                  <a:pt x="177801" y="298451"/>
                </a:lnTo>
                <a:moveTo>
                  <a:pt x="292101" y="298451"/>
                </a:moveTo>
                <a:lnTo>
                  <a:pt x="292101" y="317501"/>
                </a:lnTo>
                <a:lnTo>
                  <a:pt x="215899" y="317501"/>
                </a:lnTo>
                <a:lnTo>
                  <a:pt x="215899" y="298451"/>
                </a:lnTo>
                <a:cubicBezTo>
                  <a:pt x="215899" y="294960"/>
                  <a:pt x="218756" y="292101"/>
                  <a:pt x="222249" y="292101"/>
                </a:cubicBezTo>
                <a:lnTo>
                  <a:pt x="285750" y="292101"/>
                </a:lnTo>
                <a:cubicBezTo>
                  <a:pt x="289243" y="292101"/>
                  <a:pt x="292101" y="294960"/>
                  <a:pt x="292101" y="298451"/>
                </a:cubicBezTo>
                <a:lnTo>
                  <a:pt x="292101" y="298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phonics and alphabet recognition is crucial for early learners.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Phonics and Alphabet Recognition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Phonics and Alphabet Recognition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enhances students' ability to read and write with fluency and accuracy.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Reading and Writing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16390" y="1631405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Early introduction to phonics and alphabet recognition sets the stage for future academic success.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Success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73" y="1631405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help students decode words, recognize letters, and understand the relationship between sounds and symbols.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Decoding and Understanding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2809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Phonics and alphabet recognition are the building blocks of literacy.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Blocks of Literacy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69620" y="162489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Recognizing Letters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Recognize and identify uppercase and lowercase letters of the alphabet.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Understanding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Associate sounds with letters, demonstrating an initial understanding of phonics.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Sequencing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Sequence the alphabet, showing an understanding of the order of letters.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and Reading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activities that promote an understanding of the importance of phonics and alphabet recognition in reading and writing.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78261" y="169138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97214" y="1694536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05561" y="4056558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491037" y="4056558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Strategies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parental engagement and provide resources for supporting learning at home.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Parental Engagement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technology to enhance engagement and provide additional learning opportunities.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differentiated instruction to cater to mixed-ability groups.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Multisensory Learning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multisensory approach, incorporating visual, auditory, and kinesthetic learning strategies.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830698" y="5210148"/>
            <a:ext cx="274320" cy="243835"/>
          </a:xfrm>
          <a:custGeom>
            <a:avLst/>
            <a:gdLst/>
            <a:ahLst/>
            <a:cxnLst/>
            <a:rect l="l" t="t" r="r" b="b"/>
            <a:pathLst>
              <a:path w="274320" h="243835">
                <a:moveTo>
                  <a:pt x="144567" y="2714"/>
                </a:moveTo>
                <a:cubicBezTo>
                  <a:pt x="140282" y="-905"/>
                  <a:pt x="134041" y="-905"/>
                  <a:pt x="129756" y="2714"/>
                </a:cubicBezTo>
                <a:lnTo>
                  <a:pt x="4030" y="109392"/>
                </a:lnTo>
                <a:cubicBezTo>
                  <a:pt x="-779" y="113488"/>
                  <a:pt x="-1352" y="120679"/>
                  <a:pt x="2697" y="125490"/>
                </a:cubicBezTo>
                <a:cubicBezTo>
                  <a:pt x="6746" y="130301"/>
                  <a:pt x="13985" y="130871"/>
                  <a:pt x="18794" y="126824"/>
                </a:cubicBezTo>
                <a:lnTo>
                  <a:pt x="30510" y="116917"/>
                </a:lnTo>
                <a:lnTo>
                  <a:pt x="30510" y="205736"/>
                </a:lnTo>
                <a:cubicBezTo>
                  <a:pt x="30510" y="226786"/>
                  <a:pt x="47559" y="243835"/>
                  <a:pt x="68610" y="243835"/>
                </a:cubicBezTo>
                <a:lnTo>
                  <a:pt x="205767" y="243835"/>
                </a:lnTo>
                <a:cubicBezTo>
                  <a:pt x="226816" y="243835"/>
                  <a:pt x="243868" y="226786"/>
                  <a:pt x="243868" y="205736"/>
                </a:cubicBezTo>
                <a:lnTo>
                  <a:pt x="243868" y="116917"/>
                </a:lnTo>
                <a:lnTo>
                  <a:pt x="255534" y="126824"/>
                </a:lnTo>
                <a:cubicBezTo>
                  <a:pt x="260343" y="130920"/>
                  <a:pt x="267583" y="130301"/>
                  <a:pt x="271631" y="125490"/>
                </a:cubicBezTo>
                <a:cubicBezTo>
                  <a:pt x="275680" y="120679"/>
                  <a:pt x="275107" y="113442"/>
                  <a:pt x="270298" y="109392"/>
                </a:cubicBezTo>
                <a:lnTo>
                  <a:pt x="144567" y="2714"/>
                </a:lnTo>
                <a:moveTo>
                  <a:pt x="53366" y="205736"/>
                </a:moveTo>
                <a:lnTo>
                  <a:pt x="53366" y="97534"/>
                </a:lnTo>
                <a:lnTo>
                  <a:pt x="137185" y="26432"/>
                </a:lnTo>
                <a:lnTo>
                  <a:pt x="221003" y="97534"/>
                </a:lnTo>
                <a:lnTo>
                  <a:pt x="221003" y="205736"/>
                </a:lnTo>
                <a:cubicBezTo>
                  <a:pt x="221003" y="214166"/>
                  <a:pt x="214192" y="220976"/>
                  <a:pt x="205765" y="220976"/>
                </a:cubicBezTo>
                <a:lnTo>
                  <a:pt x="182906" y="220976"/>
                </a:lnTo>
                <a:lnTo>
                  <a:pt x="182906" y="148588"/>
                </a:lnTo>
                <a:cubicBezTo>
                  <a:pt x="182906" y="138064"/>
                  <a:pt x="174380" y="129540"/>
                  <a:pt x="163857" y="129540"/>
                </a:cubicBezTo>
                <a:lnTo>
                  <a:pt x="110518" y="129540"/>
                </a:lnTo>
                <a:cubicBezTo>
                  <a:pt x="99992" y="129540"/>
                  <a:pt x="91469" y="138064"/>
                  <a:pt x="91469" y="148591"/>
                </a:cubicBezTo>
                <a:lnTo>
                  <a:pt x="91469" y="220981"/>
                </a:lnTo>
                <a:lnTo>
                  <a:pt x="68610" y="220981"/>
                </a:lnTo>
                <a:cubicBezTo>
                  <a:pt x="60180" y="220981"/>
                  <a:pt x="53372" y="214170"/>
                  <a:pt x="53372" y="205741"/>
                </a:cubicBezTo>
                <a:lnTo>
                  <a:pt x="53366" y="205736"/>
                </a:lnTo>
                <a:moveTo>
                  <a:pt x="114326" y="220976"/>
                </a:moveTo>
                <a:lnTo>
                  <a:pt x="114326" y="152397"/>
                </a:lnTo>
                <a:lnTo>
                  <a:pt x="160044" y="152397"/>
                </a:lnTo>
                <a:lnTo>
                  <a:pt x="160044" y="220976"/>
                </a:lnTo>
                <a:lnTo>
                  <a:pt x="114326" y="22097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698" y="4051411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164592" y="20573"/>
                </a:moveTo>
                <a:cubicBezTo>
                  <a:pt x="168364" y="20573"/>
                  <a:pt x="171450" y="23659"/>
                  <a:pt x="171450" y="27431"/>
                </a:cubicBezTo>
                <a:lnTo>
                  <a:pt x="171450" y="123443"/>
                </a:lnTo>
                <a:cubicBezTo>
                  <a:pt x="171450" y="127214"/>
                  <a:pt x="168364" y="130300"/>
                  <a:pt x="164592" y="130300"/>
                </a:cubicBezTo>
                <a:lnTo>
                  <a:pt x="120572" y="130300"/>
                </a:lnTo>
                <a:lnTo>
                  <a:pt x="113157" y="130300"/>
                </a:lnTo>
                <a:lnTo>
                  <a:pt x="78867" y="130300"/>
                </a:lnTo>
                <a:lnTo>
                  <a:pt x="71452" y="130300"/>
                </a:lnTo>
                <a:lnTo>
                  <a:pt x="27432" y="130300"/>
                </a:lnTo>
                <a:cubicBezTo>
                  <a:pt x="23660" y="130300"/>
                  <a:pt x="20574" y="127214"/>
                  <a:pt x="20574" y="123443"/>
                </a:cubicBezTo>
                <a:lnTo>
                  <a:pt x="20574" y="27431"/>
                </a:lnTo>
                <a:cubicBezTo>
                  <a:pt x="20574" y="23659"/>
                  <a:pt x="23660" y="20573"/>
                  <a:pt x="27432" y="20573"/>
                </a:cubicBezTo>
                <a:lnTo>
                  <a:pt x="164592" y="20573"/>
                </a:lnTo>
                <a:moveTo>
                  <a:pt x="27432" y="150875"/>
                </a:moveTo>
                <a:lnTo>
                  <a:pt x="64594" y="150875"/>
                </a:lnTo>
                <a:lnTo>
                  <a:pt x="57736" y="171449"/>
                </a:lnTo>
                <a:lnTo>
                  <a:pt x="37719" y="171449"/>
                </a:lnTo>
                <a:cubicBezTo>
                  <a:pt x="32019" y="171449"/>
                  <a:pt x="27432" y="176034"/>
                  <a:pt x="27432" y="181735"/>
                </a:cubicBezTo>
                <a:cubicBezTo>
                  <a:pt x="27432" y="187436"/>
                  <a:pt x="32019" y="192022"/>
                  <a:pt x="37719" y="192022"/>
                </a:cubicBezTo>
                <a:lnTo>
                  <a:pt x="50878" y="192022"/>
                </a:lnTo>
                <a:lnTo>
                  <a:pt x="65151" y="192022"/>
                </a:lnTo>
                <a:lnTo>
                  <a:pt x="126873" y="192022"/>
                </a:lnTo>
                <a:lnTo>
                  <a:pt x="141146" y="192022"/>
                </a:lnTo>
                <a:lnTo>
                  <a:pt x="154305" y="192022"/>
                </a:lnTo>
                <a:cubicBezTo>
                  <a:pt x="160005" y="192022"/>
                  <a:pt x="164592" y="187436"/>
                  <a:pt x="164592" y="181735"/>
                </a:cubicBezTo>
                <a:cubicBezTo>
                  <a:pt x="164592" y="176034"/>
                  <a:pt x="160005" y="171449"/>
                  <a:pt x="154305" y="171449"/>
                </a:cubicBezTo>
                <a:lnTo>
                  <a:pt x="134288" y="171449"/>
                </a:lnTo>
                <a:lnTo>
                  <a:pt x="127430" y="150875"/>
                </a:lnTo>
                <a:lnTo>
                  <a:pt x="164592" y="150875"/>
                </a:lnTo>
                <a:cubicBezTo>
                  <a:pt x="179724" y="150875"/>
                  <a:pt x="192024" y="138574"/>
                  <a:pt x="192024" y="123443"/>
                </a:cubicBezTo>
                <a:lnTo>
                  <a:pt x="192024" y="27431"/>
                </a:lnTo>
                <a:cubicBezTo>
                  <a:pt x="192024" y="12301"/>
                  <a:pt x="179724" y="-2"/>
                  <a:pt x="164592" y="-2"/>
                </a:cubicBezTo>
                <a:lnTo>
                  <a:pt x="27432" y="-2"/>
                </a:lnTo>
                <a:cubicBezTo>
                  <a:pt x="12300" y="-2"/>
                  <a:pt x="0" y="12299"/>
                  <a:pt x="0" y="27431"/>
                </a:cubicBezTo>
                <a:lnTo>
                  <a:pt x="0" y="123443"/>
                </a:lnTo>
                <a:cubicBezTo>
                  <a:pt x="0" y="138572"/>
                  <a:pt x="12300" y="150875"/>
                  <a:pt x="27432" y="150875"/>
                </a:cubicBezTo>
                <a:lnTo>
                  <a:pt x="27432" y="150875"/>
                </a:lnTo>
                <a:moveTo>
                  <a:pt x="79424" y="171451"/>
                </a:moveTo>
                <a:lnTo>
                  <a:pt x="86282" y="150877"/>
                </a:lnTo>
                <a:lnTo>
                  <a:pt x="105742" y="150877"/>
                </a:lnTo>
                <a:lnTo>
                  <a:pt x="112600" y="171451"/>
                </a:lnTo>
                <a:lnTo>
                  <a:pt x="79424" y="171451"/>
                </a:lnTo>
                <a:moveTo>
                  <a:pt x="226314" y="20573"/>
                </a:moveTo>
                <a:lnTo>
                  <a:pt x="253746" y="20573"/>
                </a:lnTo>
                <a:lnTo>
                  <a:pt x="253746" y="34290"/>
                </a:lnTo>
                <a:lnTo>
                  <a:pt x="226314" y="34290"/>
                </a:lnTo>
                <a:lnTo>
                  <a:pt x="226314" y="20573"/>
                </a:lnTo>
                <a:moveTo>
                  <a:pt x="226314" y="54863"/>
                </a:moveTo>
                <a:lnTo>
                  <a:pt x="253746" y="54863"/>
                </a:lnTo>
                <a:lnTo>
                  <a:pt x="253746" y="68579"/>
                </a:lnTo>
                <a:lnTo>
                  <a:pt x="226314" y="68579"/>
                </a:lnTo>
                <a:lnTo>
                  <a:pt x="226314" y="54863"/>
                </a:lnTo>
                <a:moveTo>
                  <a:pt x="253746" y="89155"/>
                </a:moveTo>
                <a:lnTo>
                  <a:pt x="253746" y="171451"/>
                </a:lnTo>
                <a:lnTo>
                  <a:pt x="226314" y="171451"/>
                </a:lnTo>
                <a:lnTo>
                  <a:pt x="226314" y="89155"/>
                </a:lnTo>
                <a:lnTo>
                  <a:pt x="253746" y="89155"/>
                </a:lnTo>
                <a:moveTo>
                  <a:pt x="205740" y="20573"/>
                </a:moveTo>
                <a:lnTo>
                  <a:pt x="205740" y="171449"/>
                </a:lnTo>
                <a:cubicBezTo>
                  <a:pt x="205740" y="182807"/>
                  <a:pt x="214954" y="192022"/>
                  <a:pt x="226314" y="192022"/>
                </a:cubicBezTo>
                <a:lnTo>
                  <a:pt x="253746" y="192022"/>
                </a:lnTo>
                <a:cubicBezTo>
                  <a:pt x="265106" y="192022"/>
                  <a:pt x="274320" y="182807"/>
                  <a:pt x="274320" y="171449"/>
                </a:cubicBezTo>
                <a:lnTo>
                  <a:pt x="274320" y="20573"/>
                </a:lnTo>
                <a:cubicBezTo>
                  <a:pt x="274320" y="9215"/>
                  <a:pt x="265106" y="0"/>
                  <a:pt x="253746" y="0"/>
                </a:cubicBezTo>
                <a:lnTo>
                  <a:pt x="226314" y="0"/>
                </a:lnTo>
                <a:cubicBezTo>
                  <a:pt x="214954" y="0"/>
                  <a:pt x="205740" y="9215"/>
                  <a:pt x="205740" y="20573"/>
                </a:cubicBezTo>
                <a:lnTo>
                  <a:pt x="205740" y="20573"/>
                </a:lnTo>
                <a:moveTo>
                  <a:pt x="240030" y="140588"/>
                </a:moveTo>
                <a:cubicBezTo>
                  <a:pt x="245711" y="140588"/>
                  <a:pt x="250317" y="135984"/>
                  <a:pt x="250317" y="130302"/>
                </a:cubicBezTo>
                <a:cubicBezTo>
                  <a:pt x="250317" y="124620"/>
                  <a:pt x="245711" y="120015"/>
                  <a:pt x="240030" y="120015"/>
                </a:cubicBezTo>
                <a:cubicBezTo>
                  <a:pt x="234349" y="120015"/>
                  <a:pt x="229743" y="124620"/>
                  <a:pt x="229743" y="130302"/>
                </a:cubicBezTo>
                <a:cubicBezTo>
                  <a:pt x="229743" y="135984"/>
                  <a:pt x="234349" y="140588"/>
                  <a:pt x="240030" y="140588"/>
                </a:cubicBezTo>
                <a:lnTo>
                  <a:pt x="240030" y="140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30698" y="28396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30698" y="1658516"/>
            <a:ext cx="274320" cy="213341"/>
          </a:xfrm>
          <a:custGeom>
            <a:avLst/>
            <a:gdLst/>
            <a:ahLst/>
            <a:cxnLst/>
            <a:rect l="l" t="t" r="r" b="b"/>
            <a:pathLst>
              <a:path w="274320" h="213341">
                <a:moveTo>
                  <a:pt x="137135" y="22857"/>
                </a:moveTo>
                <a:cubicBezTo>
                  <a:pt x="106088" y="22857"/>
                  <a:pt x="80562" y="36953"/>
                  <a:pt x="60990" y="55098"/>
                </a:cubicBezTo>
                <a:cubicBezTo>
                  <a:pt x="42657" y="72146"/>
                  <a:pt x="29989" y="92385"/>
                  <a:pt x="23512" y="106671"/>
                </a:cubicBezTo>
                <a:cubicBezTo>
                  <a:pt x="29989" y="120956"/>
                  <a:pt x="42657" y="141196"/>
                  <a:pt x="60943" y="158244"/>
                </a:cubicBezTo>
                <a:cubicBezTo>
                  <a:pt x="80562" y="176387"/>
                  <a:pt x="106088" y="190484"/>
                  <a:pt x="137135" y="190484"/>
                </a:cubicBezTo>
                <a:cubicBezTo>
                  <a:pt x="168183" y="190484"/>
                  <a:pt x="193708" y="176389"/>
                  <a:pt x="213281" y="158244"/>
                </a:cubicBezTo>
                <a:cubicBezTo>
                  <a:pt x="231614" y="141196"/>
                  <a:pt x="244282" y="120956"/>
                  <a:pt x="250759" y="106671"/>
                </a:cubicBezTo>
                <a:cubicBezTo>
                  <a:pt x="244282" y="92385"/>
                  <a:pt x="231614" y="72146"/>
                  <a:pt x="213328" y="55098"/>
                </a:cubicBezTo>
                <a:cubicBezTo>
                  <a:pt x="193708" y="36955"/>
                  <a:pt x="168183" y="22857"/>
                  <a:pt x="137135" y="22857"/>
                </a:cubicBezTo>
                <a:lnTo>
                  <a:pt x="137135" y="22857"/>
                </a:lnTo>
                <a:moveTo>
                  <a:pt x="45419" y="38382"/>
                </a:moveTo>
                <a:cubicBezTo>
                  <a:pt x="67848" y="17524"/>
                  <a:pt x="98659" y="0"/>
                  <a:pt x="137138" y="0"/>
                </a:cubicBezTo>
                <a:cubicBezTo>
                  <a:pt x="175617" y="0"/>
                  <a:pt x="206426" y="17524"/>
                  <a:pt x="228857" y="38382"/>
                </a:cubicBezTo>
                <a:cubicBezTo>
                  <a:pt x="251143" y="59098"/>
                  <a:pt x="266049" y="83813"/>
                  <a:pt x="273143" y="100812"/>
                </a:cubicBezTo>
                <a:cubicBezTo>
                  <a:pt x="274715" y="104574"/>
                  <a:pt x="274715" y="108766"/>
                  <a:pt x="273143" y="112527"/>
                </a:cubicBezTo>
                <a:cubicBezTo>
                  <a:pt x="266046" y="129528"/>
                  <a:pt x="251143" y="154291"/>
                  <a:pt x="228857" y="174957"/>
                </a:cubicBezTo>
                <a:cubicBezTo>
                  <a:pt x="206429" y="195815"/>
                  <a:pt x="175617" y="213339"/>
                  <a:pt x="137138" y="213339"/>
                </a:cubicBezTo>
                <a:cubicBezTo>
                  <a:pt x="98659" y="213339"/>
                  <a:pt x="67850" y="195815"/>
                  <a:pt x="45419" y="174957"/>
                </a:cubicBezTo>
                <a:cubicBezTo>
                  <a:pt x="23133" y="154291"/>
                  <a:pt x="8227" y="129526"/>
                  <a:pt x="1180" y="112527"/>
                </a:cubicBezTo>
                <a:cubicBezTo>
                  <a:pt x="-392" y="108766"/>
                  <a:pt x="-392" y="104574"/>
                  <a:pt x="1180" y="100812"/>
                </a:cubicBezTo>
                <a:cubicBezTo>
                  <a:pt x="8227" y="83811"/>
                  <a:pt x="23133" y="59049"/>
                  <a:pt x="45419" y="38382"/>
                </a:cubicBezTo>
                <a:lnTo>
                  <a:pt x="45419" y="38382"/>
                </a:lnTo>
                <a:moveTo>
                  <a:pt x="137135" y="144767"/>
                </a:moveTo>
                <a:cubicBezTo>
                  <a:pt x="158184" y="144767"/>
                  <a:pt x="175233" y="127719"/>
                  <a:pt x="175233" y="106671"/>
                </a:cubicBezTo>
                <a:cubicBezTo>
                  <a:pt x="175233" y="85623"/>
                  <a:pt x="158184" y="68574"/>
                  <a:pt x="137135" y="68574"/>
                </a:cubicBezTo>
                <a:cubicBezTo>
                  <a:pt x="136801" y="68574"/>
                  <a:pt x="136515" y="68574"/>
                  <a:pt x="136183" y="68574"/>
                </a:cubicBezTo>
                <a:cubicBezTo>
                  <a:pt x="136803" y="71002"/>
                  <a:pt x="137135" y="73575"/>
                  <a:pt x="137135" y="76193"/>
                </a:cubicBezTo>
                <a:cubicBezTo>
                  <a:pt x="137135" y="93002"/>
                  <a:pt x="123469" y="106671"/>
                  <a:pt x="106658" y="106671"/>
                </a:cubicBezTo>
                <a:cubicBezTo>
                  <a:pt x="104039" y="106671"/>
                  <a:pt x="101468" y="106338"/>
                  <a:pt x="99038" y="105719"/>
                </a:cubicBezTo>
                <a:cubicBezTo>
                  <a:pt x="99038" y="106052"/>
                  <a:pt x="99038" y="106338"/>
                  <a:pt x="99038" y="106671"/>
                </a:cubicBezTo>
                <a:cubicBezTo>
                  <a:pt x="99038" y="127719"/>
                  <a:pt x="116087" y="144767"/>
                  <a:pt x="137135" y="144767"/>
                </a:cubicBezTo>
                <a:moveTo>
                  <a:pt x="137135" y="45717"/>
                </a:moveTo>
                <a:cubicBezTo>
                  <a:pt x="170800" y="45717"/>
                  <a:pt x="198089" y="73008"/>
                  <a:pt x="198089" y="106671"/>
                </a:cubicBezTo>
                <a:cubicBezTo>
                  <a:pt x="198089" y="140336"/>
                  <a:pt x="170800" y="167625"/>
                  <a:pt x="137135" y="167625"/>
                </a:cubicBezTo>
                <a:cubicBezTo>
                  <a:pt x="103471" y="167625"/>
                  <a:pt x="76181" y="140334"/>
                  <a:pt x="76181" y="106671"/>
                </a:cubicBezTo>
                <a:cubicBezTo>
                  <a:pt x="76181" y="73006"/>
                  <a:pt x="103471" y="45717"/>
                  <a:pt x="137135" y="45717"/>
                </a:cubicBezTo>
                <a:lnTo>
                  <a:pt x="137135" y="4571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85110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31313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277516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23719" y="1554480"/>
            <a:ext cx="2103120" cy="4226560"/>
          </a:xfrm>
          <a:custGeom>
            <a:avLst/>
            <a:gdLst/>
            <a:ahLst/>
            <a:cxnLst/>
            <a:rect l="l" t="t" r="r" b="b"/>
            <a:pathLst>
              <a:path w="2103120" h="4226560">
                <a:moveTo>
                  <a:pt x="58993" y="4226560"/>
                </a:moveTo>
                <a:cubicBezTo>
                  <a:pt x="26415" y="4226560"/>
                  <a:pt x="0" y="4200144"/>
                  <a:pt x="0" y="4167557"/>
                </a:cubicBezTo>
                <a:lnTo>
                  <a:pt x="0" y="59003"/>
                </a:lnTo>
                <a:cubicBezTo>
                  <a:pt x="0" y="26416"/>
                  <a:pt x="26415" y="0"/>
                  <a:pt x="58993" y="0"/>
                </a:cubicBezTo>
                <a:lnTo>
                  <a:pt x="2044127" y="0"/>
                </a:lnTo>
                <a:cubicBezTo>
                  <a:pt x="2076705" y="0"/>
                  <a:pt x="2103120" y="26416"/>
                  <a:pt x="2103120" y="59003"/>
                </a:cubicBezTo>
                <a:lnTo>
                  <a:pt x="2103120" y="4167557"/>
                </a:lnTo>
                <a:cubicBezTo>
                  <a:pt x="2103120" y="4200144"/>
                  <a:pt x="2076705" y="4226560"/>
                  <a:pt x="2044127" y="4226560"/>
                </a:cubicBezTo>
                <a:lnTo>
                  <a:pt x="58993" y="4226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Plan Overview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78199" y="1739194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40017" y="60008"/>
                </a:moveTo>
                <a:lnTo>
                  <a:pt x="140017" y="160020"/>
                </a:lnTo>
                <a:cubicBezTo>
                  <a:pt x="140017" y="176585"/>
                  <a:pt x="126577" y="190024"/>
                  <a:pt x="110014" y="190024"/>
                </a:cubicBezTo>
                <a:cubicBezTo>
                  <a:pt x="93450" y="190024"/>
                  <a:pt x="80011" y="176585"/>
                  <a:pt x="80011" y="160020"/>
                </a:cubicBezTo>
                <a:lnTo>
                  <a:pt x="80011" y="60008"/>
                </a:lnTo>
                <a:cubicBezTo>
                  <a:pt x="80011" y="43442"/>
                  <a:pt x="93450" y="30004"/>
                  <a:pt x="110014" y="30004"/>
                </a:cubicBezTo>
                <a:cubicBezTo>
                  <a:pt x="126577" y="30004"/>
                  <a:pt x="140017" y="43442"/>
                  <a:pt x="140017" y="60008"/>
                </a:cubicBezTo>
                <a:lnTo>
                  <a:pt x="140017" y="60008"/>
                </a:lnTo>
                <a:moveTo>
                  <a:pt x="50006" y="60008"/>
                </a:moveTo>
                <a:lnTo>
                  <a:pt x="50006" y="160020"/>
                </a:lnTo>
                <a:cubicBezTo>
                  <a:pt x="50006" y="193151"/>
                  <a:pt x="76884" y="220028"/>
                  <a:pt x="110014" y="220028"/>
                </a:cubicBezTo>
                <a:cubicBezTo>
                  <a:pt x="143143" y="220028"/>
                  <a:pt x="170022" y="193151"/>
                  <a:pt x="170022" y="160020"/>
                </a:cubicBezTo>
                <a:lnTo>
                  <a:pt x="170022" y="60008"/>
                </a:lnTo>
                <a:cubicBezTo>
                  <a:pt x="170022" y="26877"/>
                  <a:pt x="143143" y="0"/>
                  <a:pt x="110014" y="0"/>
                </a:cubicBezTo>
                <a:cubicBezTo>
                  <a:pt x="76884" y="0"/>
                  <a:pt x="50006" y="26877"/>
                  <a:pt x="50006" y="60008"/>
                </a:cubicBezTo>
                <a:lnTo>
                  <a:pt x="50006" y="60008"/>
                </a:lnTo>
                <a:moveTo>
                  <a:pt x="30003" y="135018"/>
                </a:moveTo>
                <a:cubicBezTo>
                  <a:pt x="30003" y="126704"/>
                  <a:pt x="23314" y="120018"/>
                  <a:pt x="15001" y="120018"/>
                </a:cubicBezTo>
                <a:cubicBezTo>
                  <a:pt x="6689" y="120018"/>
                  <a:pt x="0" y="126707"/>
                  <a:pt x="0" y="135022"/>
                </a:cubicBezTo>
                <a:lnTo>
                  <a:pt x="0" y="160026"/>
                </a:lnTo>
                <a:cubicBezTo>
                  <a:pt x="0" y="215720"/>
                  <a:pt x="41381" y="261726"/>
                  <a:pt x="95012" y="269038"/>
                </a:cubicBezTo>
                <a:lnTo>
                  <a:pt x="95012" y="290043"/>
                </a:lnTo>
                <a:lnTo>
                  <a:pt x="65009" y="290043"/>
                </a:lnTo>
                <a:cubicBezTo>
                  <a:pt x="56697" y="290043"/>
                  <a:pt x="50008" y="296732"/>
                  <a:pt x="50008" y="305046"/>
                </a:cubicBezTo>
                <a:cubicBezTo>
                  <a:pt x="50008" y="313361"/>
                  <a:pt x="56697" y="320050"/>
                  <a:pt x="65009" y="320050"/>
                </a:cubicBezTo>
                <a:lnTo>
                  <a:pt x="110016" y="320050"/>
                </a:lnTo>
                <a:lnTo>
                  <a:pt x="155023" y="320050"/>
                </a:lnTo>
                <a:cubicBezTo>
                  <a:pt x="163335" y="320050"/>
                  <a:pt x="170024" y="313361"/>
                  <a:pt x="170024" y="305049"/>
                </a:cubicBezTo>
                <a:cubicBezTo>
                  <a:pt x="170024" y="296735"/>
                  <a:pt x="163335" y="290049"/>
                  <a:pt x="155023" y="290049"/>
                </a:cubicBezTo>
                <a:lnTo>
                  <a:pt x="125020" y="290049"/>
                </a:lnTo>
                <a:lnTo>
                  <a:pt x="125020" y="269045"/>
                </a:lnTo>
                <a:cubicBezTo>
                  <a:pt x="178651" y="261732"/>
                  <a:pt x="220032" y="215726"/>
                  <a:pt x="220032" y="160033"/>
                </a:cubicBezTo>
                <a:lnTo>
                  <a:pt x="220032" y="135031"/>
                </a:lnTo>
                <a:cubicBezTo>
                  <a:pt x="220032" y="126717"/>
                  <a:pt x="213343" y="120031"/>
                  <a:pt x="205030" y="120031"/>
                </a:cubicBezTo>
                <a:cubicBezTo>
                  <a:pt x="196718" y="120031"/>
                  <a:pt x="190029" y="126720"/>
                  <a:pt x="190029" y="135035"/>
                </a:cubicBezTo>
                <a:lnTo>
                  <a:pt x="190029" y="160039"/>
                </a:lnTo>
                <a:cubicBezTo>
                  <a:pt x="190029" y="204234"/>
                  <a:pt x="154213" y="240049"/>
                  <a:pt x="110018" y="240049"/>
                </a:cubicBezTo>
                <a:cubicBezTo>
                  <a:pt x="65826" y="240049"/>
                  <a:pt x="30007" y="204234"/>
                  <a:pt x="30007" y="160039"/>
                </a:cubicBezTo>
                <a:lnTo>
                  <a:pt x="30003" y="13501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74396" y="1774754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44450" y="31115"/>
                </a:moveTo>
                <a:cubicBezTo>
                  <a:pt x="44450" y="28671"/>
                  <a:pt x="46451" y="26669"/>
                  <a:pt x="48896" y="26669"/>
                </a:cubicBezTo>
                <a:lnTo>
                  <a:pt x="271144" y="26669"/>
                </a:lnTo>
                <a:cubicBezTo>
                  <a:pt x="273589" y="26669"/>
                  <a:pt x="275589" y="28671"/>
                  <a:pt x="275589" y="31115"/>
                </a:cubicBezTo>
                <a:lnTo>
                  <a:pt x="275589" y="204470"/>
                </a:lnTo>
                <a:lnTo>
                  <a:pt x="302258" y="204470"/>
                </a:lnTo>
                <a:lnTo>
                  <a:pt x="302258" y="31115"/>
                </a:lnTo>
                <a:cubicBezTo>
                  <a:pt x="302258" y="13947"/>
                  <a:pt x="288311" y="0"/>
                  <a:pt x="271144" y="0"/>
                </a:cubicBezTo>
                <a:lnTo>
                  <a:pt x="48896" y="0"/>
                </a:lnTo>
                <a:cubicBezTo>
                  <a:pt x="31725" y="0"/>
                  <a:pt x="17781" y="13947"/>
                  <a:pt x="17781" y="31115"/>
                </a:cubicBezTo>
                <a:lnTo>
                  <a:pt x="17781" y="204470"/>
                </a:lnTo>
                <a:lnTo>
                  <a:pt x="44450" y="204470"/>
                </a:lnTo>
                <a:lnTo>
                  <a:pt x="44450" y="31115"/>
                </a:lnTo>
                <a:moveTo>
                  <a:pt x="124460" y="208916"/>
                </a:moveTo>
                <a:lnTo>
                  <a:pt x="124460" y="222251"/>
                </a:lnTo>
                <a:lnTo>
                  <a:pt x="13336" y="222251"/>
                </a:lnTo>
                <a:cubicBezTo>
                  <a:pt x="5946" y="222251"/>
                  <a:pt x="0" y="228195"/>
                  <a:pt x="0" y="235585"/>
                </a:cubicBezTo>
                <a:cubicBezTo>
                  <a:pt x="0" y="242976"/>
                  <a:pt x="5946" y="248920"/>
                  <a:pt x="13336" y="248920"/>
                </a:cubicBezTo>
                <a:lnTo>
                  <a:pt x="124460" y="248920"/>
                </a:lnTo>
                <a:lnTo>
                  <a:pt x="137796" y="248920"/>
                </a:lnTo>
                <a:lnTo>
                  <a:pt x="217806" y="248920"/>
                </a:lnTo>
                <a:lnTo>
                  <a:pt x="231142" y="248920"/>
                </a:lnTo>
                <a:lnTo>
                  <a:pt x="306707" y="248920"/>
                </a:lnTo>
                <a:cubicBezTo>
                  <a:pt x="314097" y="248920"/>
                  <a:pt x="320043" y="242976"/>
                  <a:pt x="320043" y="235585"/>
                </a:cubicBezTo>
                <a:cubicBezTo>
                  <a:pt x="320043" y="228195"/>
                  <a:pt x="314097" y="222251"/>
                  <a:pt x="306707" y="222251"/>
                </a:cubicBezTo>
                <a:lnTo>
                  <a:pt x="231142" y="222251"/>
                </a:lnTo>
                <a:lnTo>
                  <a:pt x="231142" y="208916"/>
                </a:lnTo>
                <a:cubicBezTo>
                  <a:pt x="231142" y="191748"/>
                  <a:pt x="217195" y="177801"/>
                  <a:pt x="200028" y="177801"/>
                </a:cubicBezTo>
                <a:lnTo>
                  <a:pt x="155578" y="177801"/>
                </a:lnTo>
                <a:cubicBezTo>
                  <a:pt x="138408" y="177801"/>
                  <a:pt x="124464" y="191748"/>
                  <a:pt x="124464" y="208916"/>
                </a:cubicBezTo>
                <a:lnTo>
                  <a:pt x="124460" y="208916"/>
                </a:lnTo>
                <a:moveTo>
                  <a:pt x="204470" y="208916"/>
                </a:moveTo>
                <a:lnTo>
                  <a:pt x="204470" y="222251"/>
                </a:lnTo>
                <a:lnTo>
                  <a:pt x="151129" y="222251"/>
                </a:lnTo>
                <a:lnTo>
                  <a:pt x="151129" y="208916"/>
                </a:lnTo>
                <a:cubicBezTo>
                  <a:pt x="151129" y="206472"/>
                  <a:pt x="153130" y="204470"/>
                  <a:pt x="155575" y="204470"/>
                </a:cubicBezTo>
                <a:lnTo>
                  <a:pt x="200025" y="204470"/>
                </a:lnTo>
                <a:cubicBezTo>
                  <a:pt x="202470" y="204470"/>
                  <a:pt x="204470" y="206472"/>
                  <a:pt x="204470" y="208916"/>
                </a:cubicBezTo>
                <a:lnTo>
                  <a:pt x="204470" y="2089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20610" y="1739194"/>
            <a:ext cx="320017" cy="320040"/>
          </a:xfrm>
          <a:custGeom>
            <a:avLst/>
            <a:gdLst/>
            <a:ahLst/>
            <a:cxnLst/>
            <a:rect l="l" t="t" r="r" b="b"/>
            <a:pathLst>
              <a:path w="320017" h="320040">
                <a:moveTo>
                  <a:pt x="22772" y="225475"/>
                </a:moveTo>
                <a:lnTo>
                  <a:pt x="8381" y="274341"/>
                </a:lnTo>
                <a:lnTo>
                  <a:pt x="624" y="300748"/>
                </a:lnTo>
                <a:cubicBezTo>
                  <a:pt x="-941" y="306067"/>
                  <a:pt x="499" y="311761"/>
                  <a:pt x="4378" y="315639"/>
                </a:cubicBezTo>
                <a:cubicBezTo>
                  <a:pt x="8256" y="319518"/>
                  <a:pt x="13953" y="320958"/>
                  <a:pt x="19207" y="319458"/>
                </a:cubicBezTo>
                <a:lnTo>
                  <a:pt x="45676" y="311636"/>
                </a:lnTo>
                <a:lnTo>
                  <a:pt x="94543" y="297244"/>
                </a:lnTo>
                <a:cubicBezTo>
                  <a:pt x="101049" y="295365"/>
                  <a:pt x="107119" y="292238"/>
                  <a:pt x="112438" y="288170"/>
                </a:cubicBezTo>
                <a:lnTo>
                  <a:pt x="112627" y="288295"/>
                </a:lnTo>
                <a:lnTo>
                  <a:pt x="112940" y="287796"/>
                </a:lnTo>
                <a:cubicBezTo>
                  <a:pt x="113817" y="287108"/>
                  <a:pt x="114630" y="286420"/>
                  <a:pt x="115443" y="285732"/>
                </a:cubicBezTo>
                <a:cubicBezTo>
                  <a:pt x="116320" y="284980"/>
                  <a:pt x="117133" y="284167"/>
                  <a:pt x="117946" y="283354"/>
                </a:cubicBezTo>
                <a:lnTo>
                  <a:pt x="308285" y="93074"/>
                </a:lnTo>
                <a:cubicBezTo>
                  <a:pt x="321988" y="79370"/>
                  <a:pt x="323678" y="58286"/>
                  <a:pt x="313415" y="42703"/>
                </a:cubicBezTo>
                <a:cubicBezTo>
                  <a:pt x="311975" y="40514"/>
                  <a:pt x="310225" y="38386"/>
                  <a:pt x="308285" y="36446"/>
                </a:cubicBezTo>
                <a:lnTo>
                  <a:pt x="283631" y="11729"/>
                </a:lnTo>
                <a:cubicBezTo>
                  <a:pt x="267989" y="-3914"/>
                  <a:pt x="242647" y="-3914"/>
                  <a:pt x="227004" y="11729"/>
                </a:cubicBezTo>
                <a:lnTo>
                  <a:pt x="36664" y="202070"/>
                </a:lnTo>
                <a:cubicBezTo>
                  <a:pt x="35099" y="203635"/>
                  <a:pt x="33598" y="205325"/>
                  <a:pt x="32223" y="207075"/>
                </a:cubicBezTo>
                <a:lnTo>
                  <a:pt x="31723" y="207389"/>
                </a:lnTo>
                <a:lnTo>
                  <a:pt x="31848" y="207578"/>
                </a:lnTo>
                <a:cubicBezTo>
                  <a:pt x="27781" y="212897"/>
                  <a:pt x="24715" y="218965"/>
                  <a:pt x="22776" y="225474"/>
                </a:cubicBezTo>
                <a:lnTo>
                  <a:pt x="22772" y="225475"/>
                </a:lnTo>
                <a:moveTo>
                  <a:pt x="239642" y="119167"/>
                </a:moveTo>
                <a:lnTo>
                  <a:pt x="123511" y="235300"/>
                </a:lnTo>
                <a:lnTo>
                  <a:pt x="92475" y="227542"/>
                </a:lnTo>
                <a:lnTo>
                  <a:pt x="84718" y="196508"/>
                </a:lnTo>
                <a:lnTo>
                  <a:pt x="200849" y="80375"/>
                </a:lnTo>
                <a:lnTo>
                  <a:pt x="239642" y="119167"/>
                </a:lnTo>
                <a:moveTo>
                  <a:pt x="60688" y="224223"/>
                </a:moveTo>
                <a:lnTo>
                  <a:pt x="65508" y="243621"/>
                </a:lnTo>
                <a:cubicBezTo>
                  <a:pt x="66823" y="249001"/>
                  <a:pt x="71076" y="253193"/>
                  <a:pt x="76459" y="254570"/>
                </a:cubicBezTo>
                <a:lnTo>
                  <a:pt x="95855" y="259386"/>
                </a:lnTo>
                <a:lnTo>
                  <a:pt x="91224" y="266395"/>
                </a:lnTo>
                <a:cubicBezTo>
                  <a:pt x="89598" y="267272"/>
                  <a:pt x="87909" y="268021"/>
                  <a:pt x="86155" y="268523"/>
                </a:cubicBezTo>
                <a:lnTo>
                  <a:pt x="71514" y="272841"/>
                </a:lnTo>
                <a:lnTo>
                  <a:pt x="37164" y="282851"/>
                </a:lnTo>
                <a:lnTo>
                  <a:pt x="47238" y="248562"/>
                </a:lnTo>
                <a:lnTo>
                  <a:pt x="51555" y="233921"/>
                </a:lnTo>
                <a:cubicBezTo>
                  <a:pt x="52054" y="232170"/>
                  <a:pt x="52806" y="230416"/>
                  <a:pt x="53683" y="228851"/>
                </a:cubicBezTo>
                <a:lnTo>
                  <a:pt x="60688" y="224223"/>
                </a:lnTo>
                <a:moveTo>
                  <a:pt x="197281" y="136497"/>
                </a:moveTo>
                <a:cubicBezTo>
                  <a:pt x="201160" y="132618"/>
                  <a:pt x="201160" y="126237"/>
                  <a:pt x="197281" y="122355"/>
                </a:cubicBezTo>
                <a:cubicBezTo>
                  <a:pt x="193402" y="118476"/>
                  <a:pt x="187018" y="118476"/>
                  <a:pt x="183139" y="122355"/>
                </a:cubicBezTo>
                <a:lnTo>
                  <a:pt x="123072" y="182423"/>
                </a:lnTo>
                <a:cubicBezTo>
                  <a:pt x="119194" y="186302"/>
                  <a:pt x="119194" y="192683"/>
                  <a:pt x="123072" y="196565"/>
                </a:cubicBezTo>
                <a:cubicBezTo>
                  <a:pt x="126951" y="200444"/>
                  <a:pt x="133335" y="200444"/>
                  <a:pt x="137214" y="196565"/>
                </a:cubicBezTo>
                <a:lnTo>
                  <a:pt x="197281" y="1364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706807" y="1739194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5002" y="0"/>
                </a:moveTo>
                <a:cubicBezTo>
                  <a:pt x="6687" y="0"/>
                  <a:pt x="0" y="6689"/>
                  <a:pt x="0" y="15003"/>
                </a:cubicBezTo>
                <a:cubicBezTo>
                  <a:pt x="0" y="23318"/>
                  <a:pt x="6687" y="30007"/>
                  <a:pt x="15002" y="30007"/>
                </a:cubicBezTo>
                <a:lnTo>
                  <a:pt x="20002" y="30007"/>
                </a:lnTo>
                <a:lnTo>
                  <a:pt x="20002" y="41884"/>
                </a:lnTo>
                <a:cubicBezTo>
                  <a:pt x="20002" y="67074"/>
                  <a:pt x="30004" y="91266"/>
                  <a:pt x="47819" y="109079"/>
                </a:cubicBezTo>
                <a:lnTo>
                  <a:pt x="98825" y="160023"/>
                </a:lnTo>
                <a:lnTo>
                  <a:pt x="47819" y="210967"/>
                </a:lnTo>
                <a:cubicBezTo>
                  <a:pt x="30004" y="228781"/>
                  <a:pt x="20002" y="252973"/>
                  <a:pt x="20002" y="278163"/>
                </a:cubicBezTo>
                <a:lnTo>
                  <a:pt x="20002" y="290040"/>
                </a:lnTo>
                <a:lnTo>
                  <a:pt x="15002" y="290040"/>
                </a:lnTo>
                <a:cubicBezTo>
                  <a:pt x="6687" y="290040"/>
                  <a:pt x="0" y="296729"/>
                  <a:pt x="0" y="305043"/>
                </a:cubicBezTo>
                <a:cubicBezTo>
                  <a:pt x="0" y="313358"/>
                  <a:pt x="6687" y="320047"/>
                  <a:pt x="15002" y="320047"/>
                </a:cubicBezTo>
                <a:lnTo>
                  <a:pt x="225028" y="320047"/>
                </a:lnTo>
                <a:cubicBezTo>
                  <a:pt x="233343" y="320047"/>
                  <a:pt x="240030" y="313358"/>
                  <a:pt x="240030" y="305046"/>
                </a:cubicBezTo>
                <a:cubicBezTo>
                  <a:pt x="240030" y="296732"/>
                  <a:pt x="233343" y="290046"/>
                  <a:pt x="225028" y="290046"/>
                </a:cubicBezTo>
                <a:lnTo>
                  <a:pt x="220028" y="290046"/>
                </a:lnTo>
                <a:lnTo>
                  <a:pt x="220028" y="278169"/>
                </a:lnTo>
                <a:cubicBezTo>
                  <a:pt x="220028" y="252979"/>
                  <a:pt x="210026" y="228787"/>
                  <a:pt x="192211" y="210974"/>
                </a:cubicBezTo>
                <a:lnTo>
                  <a:pt x="141205" y="160030"/>
                </a:lnTo>
                <a:lnTo>
                  <a:pt x="192149" y="109086"/>
                </a:lnTo>
                <a:cubicBezTo>
                  <a:pt x="210026" y="91272"/>
                  <a:pt x="220028" y="67081"/>
                  <a:pt x="220028" y="41890"/>
                </a:cubicBezTo>
                <a:lnTo>
                  <a:pt x="220028" y="30013"/>
                </a:lnTo>
                <a:lnTo>
                  <a:pt x="225028" y="30013"/>
                </a:lnTo>
                <a:cubicBezTo>
                  <a:pt x="233343" y="30013"/>
                  <a:pt x="240030" y="23325"/>
                  <a:pt x="240030" y="15013"/>
                </a:cubicBezTo>
                <a:cubicBezTo>
                  <a:pt x="240030" y="6699"/>
                  <a:pt x="233343" y="13"/>
                  <a:pt x="225028" y="13"/>
                </a:cubicBezTo>
                <a:lnTo>
                  <a:pt x="15002" y="0"/>
                </a:lnTo>
                <a:moveTo>
                  <a:pt x="120015" y="181210"/>
                </a:moveTo>
                <a:lnTo>
                  <a:pt x="170959" y="232154"/>
                </a:lnTo>
                <a:cubicBezTo>
                  <a:pt x="183148" y="244405"/>
                  <a:pt x="190025" y="260906"/>
                  <a:pt x="190025" y="278160"/>
                </a:cubicBezTo>
                <a:lnTo>
                  <a:pt x="190025" y="290036"/>
                </a:lnTo>
                <a:lnTo>
                  <a:pt x="50008" y="290036"/>
                </a:lnTo>
                <a:lnTo>
                  <a:pt x="50008" y="278160"/>
                </a:lnTo>
                <a:cubicBezTo>
                  <a:pt x="50008" y="260906"/>
                  <a:pt x="56885" y="244405"/>
                  <a:pt x="69073" y="232218"/>
                </a:cubicBezTo>
                <a:lnTo>
                  <a:pt x="120015" y="181210"/>
                </a:lnTo>
                <a:moveTo>
                  <a:pt x="120015" y="138766"/>
                </a:moveTo>
                <a:lnTo>
                  <a:pt x="69071" y="87822"/>
                </a:lnTo>
                <a:cubicBezTo>
                  <a:pt x="56882" y="75632"/>
                  <a:pt x="50005" y="59131"/>
                  <a:pt x="50005" y="41880"/>
                </a:cubicBezTo>
                <a:lnTo>
                  <a:pt x="50005" y="30004"/>
                </a:lnTo>
                <a:lnTo>
                  <a:pt x="190022" y="30004"/>
                </a:lnTo>
                <a:lnTo>
                  <a:pt x="190022" y="41880"/>
                </a:lnTo>
                <a:cubicBezTo>
                  <a:pt x="190022" y="59134"/>
                  <a:pt x="183145" y="75635"/>
                  <a:pt x="170957" y="87822"/>
                </a:cubicBezTo>
                <a:lnTo>
                  <a:pt x="120013" y="138827"/>
                </a:lnTo>
                <a:lnTo>
                  <a:pt x="120015" y="13876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2227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 song and movement (5 minutes).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92227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Song and Movement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8473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Letter recognition activity (10 minutes).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168473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Recognition Activity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14676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Phonics introduction (10 minutes).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414676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Introduction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60879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preview (5 minutes).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660879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Preview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2312" y="1739194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0" y="55008"/>
                </a:moveTo>
                <a:cubicBezTo>
                  <a:pt x="0" y="24630"/>
                  <a:pt x="24629" y="3"/>
                  <a:pt x="55007" y="3"/>
                </a:cubicBezTo>
                <a:lnTo>
                  <a:pt x="245031" y="3"/>
                </a:lnTo>
                <a:cubicBezTo>
                  <a:pt x="264345" y="3"/>
                  <a:pt x="280035" y="15692"/>
                  <a:pt x="280035" y="35009"/>
                </a:cubicBezTo>
                <a:lnTo>
                  <a:pt x="280035" y="215032"/>
                </a:lnTo>
                <a:cubicBezTo>
                  <a:pt x="280035" y="228969"/>
                  <a:pt x="271847" y="241035"/>
                  <a:pt x="260032" y="246661"/>
                </a:cubicBezTo>
                <a:lnTo>
                  <a:pt x="260032" y="290043"/>
                </a:lnTo>
                <a:lnTo>
                  <a:pt x="265034" y="290043"/>
                </a:lnTo>
                <a:cubicBezTo>
                  <a:pt x="273348" y="290043"/>
                  <a:pt x="280035" y="296732"/>
                  <a:pt x="280035" y="305046"/>
                </a:cubicBezTo>
                <a:cubicBezTo>
                  <a:pt x="280035" y="313361"/>
                  <a:pt x="273348" y="320050"/>
                  <a:pt x="265034" y="320050"/>
                </a:cubicBezTo>
                <a:lnTo>
                  <a:pt x="50006" y="320050"/>
                </a:lnTo>
                <a:cubicBezTo>
                  <a:pt x="22378" y="320050"/>
                  <a:pt x="0" y="297673"/>
                  <a:pt x="0" y="270043"/>
                </a:cubicBezTo>
                <a:cubicBezTo>
                  <a:pt x="0" y="268357"/>
                  <a:pt x="62" y="266667"/>
                  <a:pt x="249" y="265044"/>
                </a:cubicBezTo>
                <a:lnTo>
                  <a:pt x="0" y="265044"/>
                </a:lnTo>
                <a:lnTo>
                  <a:pt x="0" y="55008"/>
                </a:lnTo>
                <a:moveTo>
                  <a:pt x="50006" y="250031"/>
                </a:moveTo>
                <a:cubicBezTo>
                  <a:pt x="38942" y="250031"/>
                  <a:pt x="30003" y="258970"/>
                  <a:pt x="30003" y="270034"/>
                </a:cubicBezTo>
                <a:cubicBezTo>
                  <a:pt x="30003" y="281098"/>
                  <a:pt x="38942" y="290036"/>
                  <a:pt x="50006" y="290036"/>
                </a:cubicBezTo>
                <a:lnTo>
                  <a:pt x="230029" y="290036"/>
                </a:lnTo>
                <a:lnTo>
                  <a:pt x="230029" y="250031"/>
                </a:lnTo>
                <a:lnTo>
                  <a:pt x="50006" y="250031"/>
                </a:lnTo>
                <a:moveTo>
                  <a:pt x="30003" y="224217"/>
                </a:moveTo>
                <a:cubicBezTo>
                  <a:pt x="36127" y="221528"/>
                  <a:pt x="42879" y="220027"/>
                  <a:pt x="50006" y="220027"/>
                </a:cubicBezTo>
                <a:lnTo>
                  <a:pt x="245031" y="220027"/>
                </a:lnTo>
                <a:cubicBezTo>
                  <a:pt x="247781" y="220027"/>
                  <a:pt x="250032" y="217778"/>
                  <a:pt x="250032" y="215028"/>
                </a:cubicBezTo>
                <a:lnTo>
                  <a:pt x="250032" y="35006"/>
                </a:lnTo>
                <a:cubicBezTo>
                  <a:pt x="250032" y="32257"/>
                  <a:pt x="247780" y="30007"/>
                  <a:pt x="245031" y="30007"/>
                </a:cubicBezTo>
                <a:lnTo>
                  <a:pt x="55007" y="30007"/>
                </a:lnTo>
                <a:cubicBezTo>
                  <a:pt x="41193" y="30007"/>
                  <a:pt x="30003" y="41196"/>
                  <a:pt x="30003" y="55012"/>
                </a:cubicBezTo>
                <a:lnTo>
                  <a:pt x="30003" y="224217"/>
                </a:lnTo>
                <a:moveTo>
                  <a:pt x="95013" y="70009"/>
                </a:moveTo>
                <a:lnTo>
                  <a:pt x="205028" y="70009"/>
                </a:lnTo>
                <a:cubicBezTo>
                  <a:pt x="213342" y="70009"/>
                  <a:pt x="220029" y="76698"/>
                  <a:pt x="220029" y="85012"/>
                </a:cubicBezTo>
                <a:cubicBezTo>
                  <a:pt x="220029" y="93327"/>
                  <a:pt x="213342" y="100016"/>
                  <a:pt x="205028" y="100016"/>
                </a:cubicBezTo>
                <a:lnTo>
                  <a:pt x="95013" y="100016"/>
                </a:lnTo>
                <a:cubicBezTo>
                  <a:pt x="86699" y="100016"/>
                  <a:pt x="80012" y="93327"/>
                  <a:pt x="80012" y="85015"/>
                </a:cubicBezTo>
                <a:cubicBezTo>
                  <a:pt x="80012" y="76701"/>
                  <a:pt x="86699" y="70015"/>
                  <a:pt x="95013" y="70015"/>
                </a:cubicBezTo>
                <a:lnTo>
                  <a:pt x="95013" y="70009"/>
                </a:lnTo>
                <a:moveTo>
                  <a:pt x="95013" y="120015"/>
                </a:moveTo>
                <a:lnTo>
                  <a:pt x="205028" y="120015"/>
                </a:lnTo>
                <a:cubicBezTo>
                  <a:pt x="213342" y="120015"/>
                  <a:pt x="220029" y="126704"/>
                  <a:pt x="220029" y="135018"/>
                </a:cubicBezTo>
                <a:cubicBezTo>
                  <a:pt x="220029" y="143333"/>
                  <a:pt x="213342" y="150022"/>
                  <a:pt x="205028" y="150022"/>
                </a:cubicBezTo>
                <a:lnTo>
                  <a:pt x="95013" y="150022"/>
                </a:lnTo>
                <a:cubicBezTo>
                  <a:pt x="86699" y="150022"/>
                  <a:pt x="80012" y="143333"/>
                  <a:pt x="80012" y="135022"/>
                </a:cubicBezTo>
                <a:cubicBezTo>
                  <a:pt x="80012" y="126707"/>
                  <a:pt x="86699" y="120021"/>
                  <a:pt x="95013" y="120021"/>
                </a:cubicBezTo>
                <a:lnTo>
                  <a:pt x="95013" y="12001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85800" y="274544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and welcome (5 minutes).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85800" y="22815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and Welcome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Song and Movement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stand up and dance or march while singing.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Dancing and Marching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Associate each letter with a specific movement.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Movements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Sing the alphabet song together as a class.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Singing the Alphabet Song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8488"/>
            <a:ext cx="274320" cy="239980"/>
          </a:xfrm>
          <a:custGeom>
            <a:avLst/>
            <a:gdLst/>
            <a:ahLst/>
            <a:cxnLst/>
            <a:rect l="l" t="t" r="r" b="b"/>
            <a:pathLst>
              <a:path w="274320" h="239980">
                <a:moveTo>
                  <a:pt x="268504" y="23600"/>
                </a:moveTo>
                <a:cubicBezTo>
                  <a:pt x="274452" y="19688"/>
                  <a:pt x="276111" y="11759"/>
                  <a:pt x="272202" y="5815"/>
                </a:cubicBezTo>
                <a:cubicBezTo>
                  <a:pt x="268290" y="-132"/>
                  <a:pt x="260363" y="-1793"/>
                  <a:pt x="254415" y="2119"/>
                </a:cubicBezTo>
                <a:lnTo>
                  <a:pt x="198325" y="38817"/>
                </a:lnTo>
                <a:cubicBezTo>
                  <a:pt x="179896" y="35709"/>
                  <a:pt x="159111" y="34262"/>
                  <a:pt x="137146" y="34262"/>
                </a:cubicBezTo>
                <a:cubicBezTo>
                  <a:pt x="61395" y="34262"/>
                  <a:pt x="0" y="51406"/>
                  <a:pt x="0" y="94264"/>
                </a:cubicBezTo>
                <a:lnTo>
                  <a:pt x="0" y="179980"/>
                </a:lnTo>
                <a:cubicBezTo>
                  <a:pt x="0" y="193321"/>
                  <a:pt x="7983" y="203820"/>
                  <a:pt x="17787" y="211427"/>
                </a:cubicBezTo>
                <a:cubicBezTo>
                  <a:pt x="27698" y="219087"/>
                  <a:pt x="41145" y="225089"/>
                  <a:pt x="56359" y="229589"/>
                </a:cubicBezTo>
                <a:cubicBezTo>
                  <a:pt x="78966" y="236231"/>
                  <a:pt x="107040" y="239982"/>
                  <a:pt x="137146" y="239982"/>
                </a:cubicBezTo>
                <a:cubicBezTo>
                  <a:pt x="167253" y="239982"/>
                  <a:pt x="195327" y="236231"/>
                  <a:pt x="217933" y="229536"/>
                </a:cubicBezTo>
                <a:cubicBezTo>
                  <a:pt x="233147" y="225036"/>
                  <a:pt x="246594" y="219037"/>
                  <a:pt x="256506" y="211374"/>
                </a:cubicBezTo>
                <a:cubicBezTo>
                  <a:pt x="266310" y="203820"/>
                  <a:pt x="274292" y="193321"/>
                  <a:pt x="274292" y="179980"/>
                </a:cubicBezTo>
                <a:lnTo>
                  <a:pt x="274292" y="94264"/>
                </a:lnTo>
                <a:cubicBezTo>
                  <a:pt x="274292" y="72246"/>
                  <a:pt x="258113" y="57031"/>
                  <a:pt x="232077" y="47441"/>
                </a:cubicBezTo>
                <a:lnTo>
                  <a:pt x="268452" y="23602"/>
                </a:lnTo>
                <a:lnTo>
                  <a:pt x="268504" y="23600"/>
                </a:lnTo>
                <a:moveTo>
                  <a:pt x="164682" y="60833"/>
                </a:moveTo>
                <a:lnTo>
                  <a:pt x="130074" y="83494"/>
                </a:lnTo>
                <a:cubicBezTo>
                  <a:pt x="124127" y="87405"/>
                  <a:pt x="122467" y="95334"/>
                  <a:pt x="126376" y="101279"/>
                </a:cubicBezTo>
                <a:cubicBezTo>
                  <a:pt x="130288" y="107225"/>
                  <a:pt x="138216" y="108886"/>
                  <a:pt x="144163" y="104974"/>
                </a:cubicBezTo>
                <a:lnTo>
                  <a:pt x="203683" y="65973"/>
                </a:lnTo>
                <a:cubicBezTo>
                  <a:pt x="211558" y="67686"/>
                  <a:pt x="218630" y="69724"/>
                  <a:pt x="224792" y="72133"/>
                </a:cubicBezTo>
                <a:cubicBezTo>
                  <a:pt x="245577" y="80223"/>
                  <a:pt x="248578" y="88579"/>
                  <a:pt x="248578" y="94259"/>
                </a:cubicBezTo>
                <a:cubicBezTo>
                  <a:pt x="248578" y="94689"/>
                  <a:pt x="247132" y="103475"/>
                  <a:pt x="223936" y="113491"/>
                </a:cubicBezTo>
                <a:cubicBezTo>
                  <a:pt x="203096" y="122491"/>
                  <a:pt x="172506" y="128545"/>
                  <a:pt x="137149" y="128545"/>
                </a:cubicBezTo>
                <a:cubicBezTo>
                  <a:pt x="101792" y="128545"/>
                  <a:pt x="71203" y="122491"/>
                  <a:pt x="50362" y="113491"/>
                </a:cubicBezTo>
                <a:cubicBezTo>
                  <a:pt x="27166" y="103472"/>
                  <a:pt x="25720" y="94687"/>
                  <a:pt x="25720" y="94259"/>
                </a:cubicBezTo>
                <a:cubicBezTo>
                  <a:pt x="25720" y="88581"/>
                  <a:pt x="28721" y="80223"/>
                  <a:pt x="49507" y="72133"/>
                </a:cubicBezTo>
                <a:cubicBezTo>
                  <a:pt x="69971" y="64204"/>
                  <a:pt x="100615" y="59973"/>
                  <a:pt x="137152" y="59973"/>
                </a:cubicBezTo>
                <a:cubicBezTo>
                  <a:pt x="146794" y="59973"/>
                  <a:pt x="155956" y="60242"/>
                  <a:pt x="164688" y="60830"/>
                </a:cubicBezTo>
                <a:lnTo>
                  <a:pt x="164682" y="60833"/>
                </a:lnTo>
                <a:moveTo>
                  <a:pt x="227148" y="139906"/>
                </a:moveTo>
                <a:cubicBezTo>
                  <a:pt x="235183" y="136906"/>
                  <a:pt x="242362" y="133477"/>
                  <a:pt x="248578" y="129726"/>
                </a:cubicBezTo>
                <a:lnTo>
                  <a:pt x="248578" y="179978"/>
                </a:lnTo>
                <a:cubicBezTo>
                  <a:pt x="248578" y="182174"/>
                  <a:pt x="247346" y="185977"/>
                  <a:pt x="240809" y="191067"/>
                </a:cubicBezTo>
                <a:cubicBezTo>
                  <a:pt x="237328" y="193745"/>
                  <a:pt x="232774" y="196424"/>
                  <a:pt x="227148" y="198888"/>
                </a:cubicBezTo>
                <a:lnTo>
                  <a:pt x="227148" y="139906"/>
                </a:lnTo>
                <a:moveTo>
                  <a:pt x="150004" y="153995"/>
                </a:moveTo>
                <a:cubicBezTo>
                  <a:pt x="168432" y="153299"/>
                  <a:pt x="185844" y="150995"/>
                  <a:pt x="201433" y="147461"/>
                </a:cubicBezTo>
                <a:lnTo>
                  <a:pt x="201433" y="207302"/>
                </a:lnTo>
                <a:cubicBezTo>
                  <a:pt x="186485" y="210892"/>
                  <a:pt x="169022" y="213249"/>
                  <a:pt x="150004" y="213997"/>
                </a:cubicBezTo>
                <a:lnTo>
                  <a:pt x="150004" y="153995"/>
                </a:lnTo>
                <a:moveTo>
                  <a:pt x="72859" y="147513"/>
                </a:moveTo>
                <a:cubicBezTo>
                  <a:pt x="88449" y="151048"/>
                  <a:pt x="105860" y="153299"/>
                  <a:pt x="124289" y="154048"/>
                </a:cubicBezTo>
                <a:lnTo>
                  <a:pt x="124289" y="214050"/>
                </a:lnTo>
                <a:cubicBezTo>
                  <a:pt x="105270" y="213299"/>
                  <a:pt x="87807" y="210942"/>
                  <a:pt x="72859" y="207355"/>
                </a:cubicBezTo>
                <a:lnTo>
                  <a:pt x="72859" y="147513"/>
                </a:lnTo>
                <a:moveTo>
                  <a:pt x="25715" y="129728"/>
                </a:moveTo>
                <a:cubicBezTo>
                  <a:pt x="31928" y="133479"/>
                  <a:pt x="39107" y="136906"/>
                  <a:pt x="47145" y="139908"/>
                </a:cubicBezTo>
                <a:lnTo>
                  <a:pt x="47145" y="198891"/>
                </a:lnTo>
                <a:cubicBezTo>
                  <a:pt x="41573" y="196373"/>
                  <a:pt x="37019" y="193748"/>
                  <a:pt x="33484" y="191070"/>
                </a:cubicBezTo>
                <a:cubicBezTo>
                  <a:pt x="26947" y="185980"/>
                  <a:pt x="25715" y="182176"/>
                  <a:pt x="25715" y="179980"/>
                </a:cubicBezTo>
                <a:lnTo>
                  <a:pt x="25715" y="129728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66173" y="1971318"/>
            <a:ext cx="257148" cy="274320"/>
          </a:xfrm>
          <a:custGeom>
            <a:avLst/>
            <a:gdLst/>
            <a:ahLst/>
            <a:cxnLst/>
            <a:rect l="l" t="t" r="r" b="b"/>
            <a:pathLst>
              <a:path w="257148" h="274320">
                <a:moveTo>
                  <a:pt x="137132" y="0"/>
                </a:moveTo>
                <a:cubicBezTo>
                  <a:pt x="123578" y="0"/>
                  <a:pt x="111844" y="7876"/>
                  <a:pt x="106272" y="19287"/>
                </a:cubicBezTo>
                <a:cubicBezTo>
                  <a:pt x="102522" y="17894"/>
                  <a:pt x="98503" y="17145"/>
                  <a:pt x="94271" y="17145"/>
                </a:cubicBezTo>
                <a:cubicBezTo>
                  <a:pt x="75357" y="17145"/>
                  <a:pt x="59980" y="32521"/>
                  <a:pt x="59980" y="51435"/>
                </a:cubicBezTo>
                <a:lnTo>
                  <a:pt x="59980" y="140106"/>
                </a:lnTo>
                <a:lnTo>
                  <a:pt x="58532" y="138660"/>
                </a:lnTo>
                <a:cubicBezTo>
                  <a:pt x="45137" y="125265"/>
                  <a:pt x="23439" y="125265"/>
                  <a:pt x="10044" y="138660"/>
                </a:cubicBezTo>
                <a:cubicBezTo>
                  <a:pt x="-3351" y="152055"/>
                  <a:pt x="-3351" y="173754"/>
                  <a:pt x="10044" y="187149"/>
                </a:cubicBezTo>
                <a:lnTo>
                  <a:pt x="57033" y="234138"/>
                </a:lnTo>
                <a:cubicBezTo>
                  <a:pt x="82750" y="259855"/>
                  <a:pt x="117630" y="274320"/>
                  <a:pt x="154009" y="274320"/>
                </a:cubicBezTo>
                <a:lnTo>
                  <a:pt x="158563" y="274320"/>
                </a:lnTo>
                <a:lnTo>
                  <a:pt x="162849" y="274320"/>
                </a:lnTo>
                <a:cubicBezTo>
                  <a:pt x="163654" y="274320"/>
                  <a:pt x="164457" y="274265"/>
                  <a:pt x="165262" y="274106"/>
                </a:cubicBezTo>
                <a:cubicBezTo>
                  <a:pt x="214392" y="270784"/>
                  <a:pt x="253666" y="231564"/>
                  <a:pt x="256935" y="182434"/>
                </a:cubicBezTo>
                <a:cubicBezTo>
                  <a:pt x="257097" y="181630"/>
                  <a:pt x="257148" y="180826"/>
                  <a:pt x="257148" y="180023"/>
                </a:cubicBezTo>
                <a:lnTo>
                  <a:pt x="257148" y="85725"/>
                </a:lnTo>
                <a:cubicBezTo>
                  <a:pt x="257148" y="66811"/>
                  <a:pt x="241771" y="51435"/>
                  <a:pt x="222858" y="51435"/>
                </a:cubicBezTo>
                <a:cubicBezTo>
                  <a:pt x="219911" y="51435"/>
                  <a:pt x="217018" y="51811"/>
                  <a:pt x="214284" y="52508"/>
                </a:cubicBezTo>
                <a:lnTo>
                  <a:pt x="214284" y="51435"/>
                </a:lnTo>
                <a:cubicBezTo>
                  <a:pt x="214284" y="32521"/>
                  <a:pt x="198907" y="17145"/>
                  <a:pt x="179994" y="17145"/>
                </a:cubicBezTo>
                <a:cubicBezTo>
                  <a:pt x="175761" y="17145"/>
                  <a:pt x="171742" y="17894"/>
                  <a:pt x="167993" y="19287"/>
                </a:cubicBezTo>
                <a:cubicBezTo>
                  <a:pt x="162420" y="7876"/>
                  <a:pt x="150686" y="0"/>
                  <a:pt x="137132" y="0"/>
                </a:cubicBezTo>
                <a:lnTo>
                  <a:pt x="137132" y="0"/>
                </a:lnTo>
                <a:moveTo>
                  <a:pt x="128561" y="51490"/>
                </a:moveTo>
                <a:lnTo>
                  <a:pt x="128561" y="51435"/>
                </a:lnTo>
                <a:lnTo>
                  <a:pt x="128561" y="34290"/>
                </a:lnTo>
                <a:cubicBezTo>
                  <a:pt x="128561" y="29574"/>
                  <a:pt x="132418" y="25717"/>
                  <a:pt x="137135" y="25717"/>
                </a:cubicBezTo>
                <a:cubicBezTo>
                  <a:pt x="141851" y="25717"/>
                  <a:pt x="145708" y="29574"/>
                  <a:pt x="145708" y="34290"/>
                </a:cubicBezTo>
                <a:lnTo>
                  <a:pt x="145708" y="51380"/>
                </a:lnTo>
                <a:lnTo>
                  <a:pt x="145708" y="51435"/>
                </a:lnTo>
                <a:lnTo>
                  <a:pt x="145708" y="124303"/>
                </a:lnTo>
                <a:cubicBezTo>
                  <a:pt x="145708" y="131429"/>
                  <a:pt x="151440" y="137163"/>
                  <a:pt x="158568" y="137163"/>
                </a:cubicBezTo>
                <a:cubicBezTo>
                  <a:pt x="165693" y="137163"/>
                  <a:pt x="171428" y="131429"/>
                  <a:pt x="171428" y="124305"/>
                </a:cubicBezTo>
                <a:lnTo>
                  <a:pt x="171428" y="51440"/>
                </a:lnTo>
                <a:cubicBezTo>
                  <a:pt x="171428" y="51440"/>
                  <a:pt x="171428" y="51440"/>
                  <a:pt x="171428" y="51385"/>
                </a:cubicBezTo>
                <a:cubicBezTo>
                  <a:pt x="171428" y="46670"/>
                  <a:pt x="175285" y="42813"/>
                  <a:pt x="180001" y="42813"/>
                </a:cubicBezTo>
                <a:cubicBezTo>
                  <a:pt x="184717" y="42813"/>
                  <a:pt x="188575" y="46670"/>
                  <a:pt x="188575" y="51385"/>
                </a:cubicBezTo>
                <a:lnTo>
                  <a:pt x="188575" y="81336"/>
                </a:lnTo>
                <a:lnTo>
                  <a:pt x="188575" y="81391"/>
                </a:lnTo>
                <a:lnTo>
                  <a:pt x="188575" y="124253"/>
                </a:lnTo>
                <a:cubicBezTo>
                  <a:pt x="188575" y="131380"/>
                  <a:pt x="194306" y="137113"/>
                  <a:pt x="201435" y="137113"/>
                </a:cubicBezTo>
                <a:cubicBezTo>
                  <a:pt x="208560" y="137113"/>
                  <a:pt x="214295" y="131380"/>
                  <a:pt x="214295" y="124256"/>
                </a:cubicBezTo>
                <a:lnTo>
                  <a:pt x="214295" y="85733"/>
                </a:lnTo>
                <a:lnTo>
                  <a:pt x="214295" y="85678"/>
                </a:lnTo>
                <a:cubicBezTo>
                  <a:pt x="214295" y="80963"/>
                  <a:pt x="218152" y="77106"/>
                  <a:pt x="222868" y="77106"/>
                </a:cubicBezTo>
                <a:cubicBezTo>
                  <a:pt x="227584" y="77106"/>
                  <a:pt x="231441" y="80963"/>
                  <a:pt x="231441" y="85678"/>
                </a:cubicBezTo>
                <a:lnTo>
                  <a:pt x="231441" y="178316"/>
                </a:lnTo>
                <a:cubicBezTo>
                  <a:pt x="231387" y="178637"/>
                  <a:pt x="231387" y="179013"/>
                  <a:pt x="231333" y="179334"/>
                </a:cubicBezTo>
                <a:cubicBezTo>
                  <a:pt x="229513" y="216677"/>
                  <a:pt x="199563" y="246627"/>
                  <a:pt x="162217" y="248449"/>
                </a:cubicBezTo>
                <a:cubicBezTo>
                  <a:pt x="161896" y="248449"/>
                  <a:pt x="161520" y="248504"/>
                  <a:pt x="161199" y="248556"/>
                </a:cubicBezTo>
                <a:lnTo>
                  <a:pt x="158573" y="248556"/>
                </a:lnTo>
                <a:lnTo>
                  <a:pt x="154019" y="248556"/>
                </a:lnTo>
                <a:cubicBezTo>
                  <a:pt x="124445" y="248556"/>
                  <a:pt x="96102" y="236823"/>
                  <a:pt x="75206" y="215925"/>
                </a:cubicBezTo>
                <a:lnTo>
                  <a:pt x="28217" y="168937"/>
                </a:lnTo>
                <a:cubicBezTo>
                  <a:pt x="24895" y="165615"/>
                  <a:pt x="24895" y="160151"/>
                  <a:pt x="28217" y="156829"/>
                </a:cubicBezTo>
                <a:cubicBezTo>
                  <a:pt x="31539" y="153507"/>
                  <a:pt x="37004" y="153507"/>
                  <a:pt x="40326" y="156829"/>
                </a:cubicBezTo>
                <a:lnTo>
                  <a:pt x="63739" y="180242"/>
                </a:lnTo>
                <a:cubicBezTo>
                  <a:pt x="67437" y="183940"/>
                  <a:pt x="72956" y="185009"/>
                  <a:pt x="77777" y="183029"/>
                </a:cubicBezTo>
                <a:cubicBezTo>
                  <a:pt x="82599" y="181046"/>
                  <a:pt x="85708" y="176333"/>
                  <a:pt x="85708" y="171134"/>
                </a:cubicBezTo>
                <a:lnTo>
                  <a:pt x="85708" y="51440"/>
                </a:lnTo>
                <a:cubicBezTo>
                  <a:pt x="85708" y="46725"/>
                  <a:pt x="89565" y="42868"/>
                  <a:pt x="94281" y="42868"/>
                </a:cubicBezTo>
                <a:cubicBezTo>
                  <a:pt x="98997" y="42868"/>
                  <a:pt x="102854" y="46673"/>
                  <a:pt x="102854" y="51385"/>
                </a:cubicBezTo>
                <a:lnTo>
                  <a:pt x="102854" y="124305"/>
                </a:lnTo>
                <a:cubicBezTo>
                  <a:pt x="102854" y="131432"/>
                  <a:pt x="108586" y="137165"/>
                  <a:pt x="115714" y="137165"/>
                </a:cubicBezTo>
                <a:cubicBezTo>
                  <a:pt x="122840" y="137165"/>
                  <a:pt x="128574" y="131432"/>
                  <a:pt x="128574" y="124308"/>
                </a:cubicBezTo>
                <a:lnTo>
                  <a:pt x="128561" y="5149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237423" y="197131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Recognition Activity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additional support for students who need it, such as visual hints or one-on-one assistance.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Provide Support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93" y="1656374"/>
            <a:ext cx="342864" cy="365760"/>
          </a:xfrm>
          <a:custGeom>
            <a:avLst/>
            <a:gdLst/>
            <a:ahLst/>
            <a:cxnLst/>
            <a:rect l="l" t="t" r="r" b="b"/>
            <a:pathLst>
              <a:path w="342864" h="365760">
                <a:moveTo>
                  <a:pt x="182843" y="0"/>
                </a:moveTo>
                <a:cubicBezTo>
                  <a:pt x="164770" y="0"/>
                  <a:pt x="149125" y="10501"/>
                  <a:pt x="141696" y="25717"/>
                </a:cubicBezTo>
                <a:cubicBezTo>
                  <a:pt x="136697" y="23859"/>
                  <a:pt x="131338" y="22860"/>
                  <a:pt x="125694" y="22860"/>
                </a:cubicBezTo>
                <a:cubicBezTo>
                  <a:pt x="100476" y="22860"/>
                  <a:pt x="79973" y="43361"/>
                  <a:pt x="79973" y="68580"/>
                </a:cubicBezTo>
                <a:lnTo>
                  <a:pt x="79973" y="186808"/>
                </a:lnTo>
                <a:lnTo>
                  <a:pt x="78043" y="184881"/>
                </a:lnTo>
                <a:cubicBezTo>
                  <a:pt x="60183" y="167021"/>
                  <a:pt x="31252" y="167021"/>
                  <a:pt x="13392" y="184881"/>
                </a:cubicBezTo>
                <a:cubicBezTo>
                  <a:pt x="-4467" y="202741"/>
                  <a:pt x="-4467" y="231672"/>
                  <a:pt x="13392" y="249532"/>
                </a:cubicBezTo>
                <a:lnTo>
                  <a:pt x="76044" y="312183"/>
                </a:lnTo>
                <a:cubicBezTo>
                  <a:pt x="110334" y="346473"/>
                  <a:pt x="156840" y="365760"/>
                  <a:pt x="205345" y="365760"/>
                </a:cubicBezTo>
                <a:lnTo>
                  <a:pt x="211417" y="365760"/>
                </a:lnTo>
                <a:lnTo>
                  <a:pt x="217133" y="365760"/>
                </a:lnTo>
                <a:cubicBezTo>
                  <a:pt x="218206" y="365760"/>
                  <a:pt x="219276" y="365687"/>
                  <a:pt x="220349" y="365475"/>
                </a:cubicBezTo>
                <a:cubicBezTo>
                  <a:pt x="285856" y="361045"/>
                  <a:pt x="338222" y="308753"/>
                  <a:pt x="342580" y="243245"/>
                </a:cubicBezTo>
                <a:cubicBezTo>
                  <a:pt x="342796" y="242173"/>
                  <a:pt x="342864" y="241102"/>
                  <a:pt x="342864" y="240030"/>
                </a:cubicBezTo>
                <a:lnTo>
                  <a:pt x="342864" y="114300"/>
                </a:lnTo>
                <a:cubicBezTo>
                  <a:pt x="342864" y="89081"/>
                  <a:pt x="322361" y="68580"/>
                  <a:pt x="297143" y="68580"/>
                </a:cubicBezTo>
                <a:cubicBezTo>
                  <a:pt x="293214" y="68580"/>
                  <a:pt x="289357" y="69081"/>
                  <a:pt x="285712" y="70010"/>
                </a:cubicBezTo>
                <a:lnTo>
                  <a:pt x="285712" y="68580"/>
                </a:lnTo>
                <a:cubicBezTo>
                  <a:pt x="285712" y="43361"/>
                  <a:pt x="265209" y="22860"/>
                  <a:pt x="239991" y="22860"/>
                </a:cubicBezTo>
                <a:cubicBezTo>
                  <a:pt x="234348" y="22860"/>
                  <a:pt x="228989" y="23859"/>
                  <a:pt x="223990" y="25717"/>
                </a:cubicBezTo>
                <a:cubicBezTo>
                  <a:pt x="216560" y="10501"/>
                  <a:pt x="200915" y="0"/>
                  <a:pt x="182843" y="0"/>
                </a:cubicBezTo>
                <a:lnTo>
                  <a:pt x="182843" y="0"/>
                </a:lnTo>
                <a:moveTo>
                  <a:pt x="171415" y="68653"/>
                </a:moveTo>
                <a:lnTo>
                  <a:pt x="171415" y="68580"/>
                </a:lnTo>
                <a:lnTo>
                  <a:pt x="171415" y="45720"/>
                </a:lnTo>
                <a:cubicBezTo>
                  <a:pt x="171415" y="39433"/>
                  <a:pt x="176558" y="34290"/>
                  <a:pt x="182846" y="34290"/>
                </a:cubicBezTo>
                <a:cubicBezTo>
                  <a:pt x="189134" y="34290"/>
                  <a:pt x="194277" y="39433"/>
                  <a:pt x="194277" y="45720"/>
                </a:cubicBezTo>
                <a:lnTo>
                  <a:pt x="194277" y="68507"/>
                </a:lnTo>
                <a:lnTo>
                  <a:pt x="194277" y="68580"/>
                </a:lnTo>
                <a:lnTo>
                  <a:pt x="194277" y="165737"/>
                </a:lnTo>
                <a:cubicBezTo>
                  <a:pt x="194277" y="175239"/>
                  <a:pt x="201920" y="182884"/>
                  <a:pt x="211424" y="182884"/>
                </a:cubicBezTo>
                <a:cubicBezTo>
                  <a:pt x="220925" y="182884"/>
                  <a:pt x="228570" y="175239"/>
                  <a:pt x="228570" y="165740"/>
                </a:cubicBezTo>
                <a:lnTo>
                  <a:pt x="228570" y="68587"/>
                </a:lnTo>
                <a:cubicBezTo>
                  <a:pt x="228570" y="68587"/>
                  <a:pt x="228570" y="68587"/>
                  <a:pt x="228570" y="68514"/>
                </a:cubicBezTo>
                <a:cubicBezTo>
                  <a:pt x="228570" y="62227"/>
                  <a:pt x="233713" y="57084"/>
                  <a:pt x="240001" y="57084"/>
                </a:cubicBezTo>
                <a:cubicBezTo>
                  <a:pt x="246290" y="57084"/>
                  <a:pt x="251432" y="62227"/>
                  <a:pt x="251432" y="68514"/>
                </a:cubicBezTo>
                <a:lnTo>
                  <a:pt x="251432" y="108448"/>
                </a:lnTo>
                <a:lnTo>
                  <a:pt x="251432" y="108521"/>
                </a:lnTo>
                <a:lnTo>
                  <a:pt x="251432" y="165671"/>
                </a:lnTo>
                <a:cubicBezTo>
                  <a:pt x="251432" y="175173"/>
                  <a:pt x="259075" y="182818"/>
                  <a:pt x="268579" y="182818"/>
                </a:cubicBezTo>
                <a:cubicBezTo>
                  <a:pt x="278080" y="182818"/>
                  <a:pt x="285726" y="175173"/>
                  <a:pt x="285726" y="165675"/>
                </a:cubicBezTo>
                <a:lnTo>
                  <a:pt x="285726" y="114311"/>
                </a:lnTo>
                <a:lnTo>
                  <a:pt x="285726" y="114238"/>
                </a:lnTo>
                <a:cubicBezTo>
                  <a:pt x="285726" y="107950"/>
                  <a:pt x="290869" y="102808"/>
                  <a:pt x="297157" y="102808"/>
                </a:cubicBezTo>
                <a:cubicBezTo>
                  <a:pt x="303445" y="102808"/>
                  <a:pt x="308588" y="107950"/>
                  <a:pt x="308588" y="114238"/>
                </a:cubicBezTo>
                <a:lnTo>
                  <a:pt x="308588" y="237755"/>
                </a:lnTo>
                <a:cubicBezTo>
                  <a:pt x="308516" y="238183"/>
                  <a:pt x="308516" y="238684"/>
                  <a:pt x="308444" y="239112"/>
                </a:cubicBezTo>
                <a:cubicBezTo>
                  <a:pt x="306016" y="288903"/>
                  <a:pt x="266083" y="328836"/>
                  <a:pt x="216289" y="331265"/>
                </a:cubicBezTo>
                <a:cubicBezTo>
                  <a:pt x="215860" y="331265"/>
                  <a:pt x="215360" y="331338"/>
                  <a:pt x="214931" y="331408"/>
                </a:cubicBezTo>
                <a:lnTo>
                  <a:pt x="211430" y="331408"/>
                </a:lnTo>
                <a:lnTo>
                  <a:pt x="205358" y="331408"/>
                </a:lnTo>
                <a:cubicBezTo>
                  <a:pt x="165925" y="331408"/>
                  <a:pt x="128135" y="315764"/>
                  <a:pt x="100274" y="287901"/>
                </a:cubicBezTo>
                <a:lnTo>
                  <a:pt x="37622" y="225249"/>
                </a:lnTo>
                <a:cubicBezTo>
                  <a:pt x="33192" y="220820"/>
                  <a:pt x="33192" y="213534"/>
                  <a:pt x="37622" y="209105"/>
                </a:cubicBezTo>
                <a:cubicBezTo>
                  <a:pt x="42052" y="204675"/>
                  <a:pt x="49338" y="204675"/>
                  <a:pt x="53768" y="209105"/>
                </a:cubicBezTo>
                <a:lnTo>
                  <a:pt x="84985" y="240322"/>
                </a:lnTo>
                <a:cubicBezTo>
                  <a:pt x="89916" y="245253"/>
                  <a:pt x="97274" y="246679"/>
                  <a:pt x="103702" y="244039"/>
                </a:cubicBezTo>
                <a:cubicBezTo>
                  <a:pt x="110131" y="241394"/>
                  <a:pt x="114276" y="235110"/>
                  <a:pt x="114276" y="228179"/>
                </a:cubicBezTo>
                <a:lnTo>
                  <a:pt x="114276" y="68587"/>
                </a:lnTo>
                <a:cubicBezTo>
                  <a:pt x="114276" y="62300"/>
                  <a:pt x="119419" y="57157"/>
                  <a:pt x="125707" y="57157"/>
                </a:cubicBezTo>
                <a:cubicBezTo>
                  <a:pt x="131996" y="57157"/>
                  <a:pt x="137138" y="62230"/>
                  <a:pt x="137138" y="68514"/>
                </a:cubicBezTo>
                <a:lnTo>
                  <a:pt x="137138" y="165740"/>
                </a:lnTo>
                <a:cubicBezTo>
                  <a:pt x="137138" y="175243"/>
                  <a:pt x="144781" y="182887"/>
                  <a:pt x="154285" y="182887"/>
                </a:cubicBezTo>
                <a:cubicBezTo>
                  <a:pt x="163786" y="182887"/>
                  <a:pt x="171432" y="175243"/>
                  <a:pt x="171432" y="165744"/>
                </a:cubicBezTo>
                <a:lnTo>
                  <a:pt x="171415" y="6865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out a letter and ask students to find it among their flashcards.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Letter Search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Distribute large, colorful flashcards of the alphabet letters.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Distribute Flashcards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1003" y="12165"/>
                </a:moveTo>
                <a:cubicBezTo>
                  <a:pt x="197982" y="4817"/>
                  <a:pt x="190879" y="0"/>
                  <a:pt x="182880" y="0"/>
                </a:cubicBezTo>
                <a:cubicBezTo>
                  <a:pt x="174877" y="0"/>
                  <a:pt x="167778" y="4817"/>
                  <a:pt x="164757" y="12165"/>
                </a:cubicBezTo>
                <a:lnTo>
                  <a:pt x="36415" y="326572"/>
                </a:lnTo>
                <a:lnTo>
                  <a:pt x="19597" y="326572"/>
                </a:lnTo>
                <a:cubicBezTo>
                  <a:pt x="8738" y="326572"/>
                  <a:pt x="4" y="335307"/>
                  <a:pt x="4" y="346166"/>
                </a:cubicBezTo>
                <a:cubicBezTo>
                  <a:pt x="4" y="357026"/>
                  <a:pt x="8738" y="365760"/>
                  <a:pt x="19597" y="365760"/>
                </a:cubicBezTo>
                <a:lnTo>
                  <a:pt x="111037" y="365760"/>
                </a:lnTo>
                <a:cubicBezTo>
                  <a:pt x="121897" y="365760"/>
                  <a:pt x="130631" y="357026"/>
                  <a:pt x="130631" y="346166"/>
                </a:cubicBezTo>
                <a:cubicBezTo>
                  <a:pt x="130631" y="335307"/>
                  <a:pt x="121897" y="326572"/>
                  <a:pt x="111037" y="326572"/>
                </a:cubicBezTo>
                <a:lnTo>
                  <a:pt x="78788" y="326572"/>
                </a:lnTo>
                <a:lnTo>
                  <a:pt x="105485" y="261259"/>
                </a:lnTo>
                <a:lnTo>
                  <a:pt x="260443" y="261259"/>
                </a:lnTo>
                <a:lnTo>
                  <a:pt x="287140" y="326572"/>
                </a:lnTo>
                <a:lnTo>
                  <a:pt x="254726" y="326572"/>
                </a:lnTo>
                <a:cubicBezTo>
                  <a:pt x="243867" y="326572"/>
                  <a:pt x="235132" y="335307"/>
                  <a:pt x="235132" y="346166"/>
                </a:cubicBezTo>
                <a:cubicBezTo>
                  <a:pt x="235132" y="357026"/>
                  <a:pt x="243867" y="365760"/>
                  <a:pt x="254726" y="365760"/>
                </a:cubicBezTo>
                <a:lnTo>
                  <a:pt x="346166" y="365760"/>
                </a:lnTo>
                <a:cubicBezTo>
                  <a:pt x="357026" y="365760"/>
                  <a:pt x="365760" y="357026"/>
                  <a:pt x="365760" y="346166"/>
                </a:cubicBezTo>
                <a:cubicBezTo>
                  <a:pt x="365760" y="335307"/>
                  <a:pt x="357026" y="326572"/>
                  <a:pt x="346166" y="326572"/>
                </a:cubicBezTo>
                <a:lnTo>
                  <a:pt x="329349" y="326572"/>
                </a:lnTo>
                <a:lnTo>
                  <a:pt x="201003" y="12165"/>
                </a:lnTo>
                <a:moveTo>
                  <a:pt x="244357" y="222068"/>
                </a:moveTo>
                <a:lnTo>
                  <a:pt x="121403" y="222068"/>
                </a:lnTo>
                <a:lnTo>
                  <a:pt x="182880" y="71437"/>
                </a:lnTo>
                <a:lnTo>
                  <a:pt x="244357" y="22206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Participation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students to participate by sounding out letters and blending sounds to form simple words.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Sounding Out Words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simple examples, such as 'cat' and 'dog', to demonstrate sounding out words.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Phonics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Introduce the concept of phonics and explain that letters make sounds.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46694" y="4999670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53001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39550" y="1844682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0019" y="85725"/>
                </a:moveTo>
                <a:cubicBezTo>
                  <a:pt x="150019" y="50230"/>
                  <a:pt x="121220" y="21431"/>
                  <a:pt x="85725" y="21431"/>
                </a:cubicBezTo>
                <a:cubicBezTo>
                  <a:pt x="50230" y="21431"/>
                  <a:pt x="21431" y="50230"/>
                  <a:pt x="21431" y="85725"/>
                </a:cubicBezTo>
                <a:lnTo>
                  <a:pt x="21431" y="164306"/>
                </a:lnTo>
                <a:cubicBezTo>
                  <a:pt x="21431" y="187971"/>
                  <a:pt x="40630" y="207169"/>
                  <a:pt x="64294" y="207169"/>
                </a:cubicBezTo>
                <a:cubicBezTo>
                  <a:pt x="87957" y="207169"/>
                  <a:pt x="107156" y="187971"/>
                  <a:pt x="107156" y="164306"/>
                </a:cubicBezTo>
                <a:cubicBezTo>
                  <a:pt x="107156" y="154618"/>
                  <a:pt x="112024" y="145287"/>
                  <a:pt x="120461" y="139839"/>
                </a:cubicBezTo>
                <a:cubicBezTo>
                  <a:pt x="138276" y="128363"/>
                  <a:pt x="150019" y="108407"/>
                  <a:pt x="150019" y="85725"/>
                </a:cubicBezTo>
                <a:moveTo>
                  <a:pt x="171450" y="85725"/>
                </a:moveTo>
                <a:cubicBezTo>
                  <a:pt x="171450" y="115996"/>
                  <a:pt x="155778" y="142608"/>
                  <a:pt x="132070" y="157832"/>
                </a:cubicBezTo>
                <a:cubicBezTo>
                  <a:pt x="129882" y="159261"/>
                  <a:pt x="128588" y="161673"/>
                  <a:pt x="128588" y="164306"/>
                </a:cubicBezTo>
                <a:cubicBezTo>
                  <a:pt x="128588" y="199801"/>
                  <a:pt x="99789" y="228600"/>
                  <a:pt x="64294" y="228600"/>
                </a:cubicBezTo>
                <a:cubicBezTo>
                  <a:pt x="28798" y="228600"/>
                  <a:pt x="0" y="199801"/>
                  <a:pt x="0" y="164306"/>
                </a:cubicBezTo>
                <a:lnTo>
                  <a:pt x="0" y="85725"/>
                </a:lnTo>
                <a:cubicBezTo>
                  <a:pt x="0" y="38398"/>
                  <a:pt x="38398" y="0"/>
                  <a:pt x="85725" y="0"/>
                </a:cubicBezTo>
                <a:cubicBezTo>
                  <a:pt x="133052" y="0"/>
                  <a:pt x="171450" y="38398"/>
                  <a:pt x="171450" y="85725"/>
                </a:cubicBezTo>
                <a:moveTo>
                  <a:pt x="57149" y="85725"/>
                </a:moveTo>
                <a:lnTo>
                  <a:pt x="57149" y="94743"/>
                </a:lnTo>
                <a:cubicBezTo>
                  <a:pt x="57149" y="96083"/>
                  <a:pt x="57909" y="97333"/>
                  <a:pt x="59114" y="97957"/>
                </a:cubicBezTo>
                <a:lnTo>
                  <a:pt x="65365" y="101082"/>
                </a:lnTo>
                <a:cubicBezTo>
                  <a:pt x="73447" y="105145"/>
                  <a:pt x="78536" y="113406"/>
                  <a:pt x="78536" y="122424"/>
                </a:cubicBezTo>
                <a:cubicBezTo>
                  <a:pt x="78536" y="129522"/>
                  <a:pt x="75411" y="136220"/>
                  <a:pt x="69964" y="140774"/>
                </a:cubicBezTo>
                <a:lnTo>
                  <a:pt x="53264" y="154705"/>
                </a:lnTo>
                <a:cubicBezTo>
                  <a:pt x="48711" y="158500"/>
                  <a:pt x="41968" y="157876"/>
                  <a:pt x="38173" y="153322"/>
                </a:cubicBezTo>
                <a:cubicBezTo>
                  <a:pt x="34377" y="148768"/>
                  <a:pt x="35003" y="142027"/>
                  <a:pt x="39557" y="138230"/>
                </a:cubicBezTo>
                <a:lnTo>
                  <a:pt x="56256" y="124299"/>
                </a:lnTo>
                <a:cubicBezTo>
                  <a:pt x="56791" y="123853"/>
                  <a:pt x="57149" y="123138"/>
                  <a:pt x="57149" y="122424"/>
                </a:cubicBezTo>
                <a:cubicBezTo>
                  <a:pt x="57149" y="121487"/>
                  <a:pt x="56615" y="120639"/>
                  <a:pt x="55810" y="120237"/>
                </a:cubicBezTo>
                <a:lnTo>
                  <a:pt x="49559" y="117112"/>
                </a:lnTo>
                <a:cubicBezTo>
                  <a:pt x="41076" y="112871"/>
                  <a:pt x="35718" y="104207"/>
                  <a:pt x="35718" y="94743"/>
                </a:cubicBezTo>
                <a:lnTo>
                  <a:pt x="35718" y="85725"/>
                </a:lnTo>
                <a:cubicBezTo>
                  <a:pt x="35718" y="58087"/>
                  <a:pt x="58087" y="35719"/>
                  <a:pt x="85725" y="35719"/>
                </a:cubicBezTo>
                <a:cubicBezTo>
                  <a:pt x="113363" y="35719"/>
                  <a:pt x="135732" y="58087"/>
                  <a:pt x="135732" y="85725"/>
                </a:cubicBezTo>
                <a:lnTo>
                  <a:pt x="135732" y="89298"/>
                </a:lnTo>
                <a:cubicBezTo>
                  <a:pt x="135732" y="95237"/>
                  <a:pt x="130955" y="100015"/>
                  <a:pt x="125016" y="100015"/>
                </a:cubicBezTo>
                <a:cubicBezTo>
                  <a:pt x="119077" y="100015"/>
                  <a:pt x="114301" y="95237"/>
                  <a:pt x="114301" y="89300"/>
                </a:cubicBezTo>
                <a:lnTo>
                  <a:pt x="114301" y="85730"/>
                </a:lnTo>
                <a:cubicBezTo>
                  <a:pt x="114301" y="69968"/>
                  <a:pt x="101486" y="57155"/>
                  <a:pt x="85725" y="57155"/>
                </a:cubicBezTo>
                <a:cubicBezTo>
                  <a:pt x="69964" y="57155"/>
                  <a:pt x="57149" y="69968"/>
                  <a:pt x="57149" y="85730"/>
                </a:cubicBezTo>
                <a:lnTo>
                  <a:pt x="57149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Introduction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Group Activities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Prepare a set of picture cards or objects.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Sort items based on their starting sounds.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Sound Sorting Game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 up a relay course with stations.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station represents a different letter.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Letter Formation Relay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bingo cards with pictures or words.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Call out the sounds or words for students to match.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Bingo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Hide large cut-out letters around the classroom.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Have students find the letters.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Scavenger Hunt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23839" y="203233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743592" y="2032283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46699" y="437152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97872" y="4408079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Integration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a digital scavenger hunt where students have to find objects or pictures that start with specific sounds or letters.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Digital Scavenger Hunt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Whiteboard Activities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an interactive whiteboard to create engaging phonics and alphabet recognition activities.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Show educational videos that teach phonics and alphabet recognition.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Phonics Videos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Apps for Phonics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educational apps, such as ABCmouse or Endless Alphabet, to teach phonics and alphabet recognition.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069013" y="1829752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763002" y="1862879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30480" y="22860"/>
                </a:moveTo>
                <a:cubicBezTo>
                  <a:pt x="26288" y="22860"/>
                  <a:pt x="22859" y="26289"/>
                  <a:pt x="22859" y="30481"/>
                </a:cubicBezTo>
                <a:lnTo>
                  <a:pt x="22859" y="152401"/>
                </a:lnTo>
                <a:cubicBezTo>
                  <a:pt x="22859" y="156593"/>
                  <a:pt x="26288" y="160022"/>
                  <a:pt x="30480" y="160022"/>
                </a:cubicBezTo>
                <a:lnTo>
                  <a:pt x="152398" y="160022"/>
                </a:lnTo>
                <a:cubicBezTo>
                  <a:pt x="156590" y="160022"/>
                  <a:pt x="160019" y="156593"/>
                  <a:pt x="160019" y="152401"/>
                </a:cubicBezTo>
                <a:lnTo>
                  <a:pt x="160019" y="30481"/>
                </a:lnTo>
                <a:cubicBezTo>
                  <a:pt x="160019" y="26289"/>
                  <a:pt x="156590" y="22860"/>
                  <a:pt x="152398" y="22860"/>
                </a:cubicBezTo>
                <a:lnTo>
                  <a:pt x="30480" y="22860"/>
                </a:lnTo>
                <a:moveTo>
                  <a:pt x="0" y="30481"/>
                </a:moveTo>
                <a:cubicBezTo>
                  <a:pt x="0" y="13668"/>
                  <a:pt x="13669" y="0"/>
                  <a:pt x="30480" y="0"/>
                </a:cubicBezTo>
                <a:lnTo>
                  <a:pt x="152398" y="0"/>
                </a:lnTo>
                <a:cubicBezTo>
                  <a:pt x="169209" y="0"/>
                  <a:pt x="182878" y="13668"/>
                  <a:pt x="182878" y="30481"/>
                </a:cubicBezTo>
                <a:lnTo>
                  <a:pt x="182878" y="46197"/>
                </a:lnTo>
                <a:lnTo>
                  <a:pt x="182878" y="136685"/>
                </a:lnTo>
                <a:lnTo>
                  <a:pt x="182878" y="152401"/>
                </a:lnTo>
                <a:cubicBezTo>
                  <a:pt x="182878" y="169213"/>
                  <a:pt x="169209" y="182882"/>
                  <a:pt x="152398" y="182882"/>
                </a:cubicBezTo>
                <a:lnTo>
                  <a:pt x="30480" y="182882"/>
                </a:lnTo>
                <a:cubicBezTo>
                  <a:pt x="13669" y="182882"/>
                  <a:pt x="0" y="169213"/>
                  <a:pt x="0" y="152401"/>
                </a:cubicBezTo>
                <a:lnTo>
                  <a:pt x="0" y="30481"/>
                </a:lnTo>
                <a:moveTo>
                  <a:pt x="251461" y="142590"/>
                </a:moveTo>
                <a:lnTo>
                  <a:pt x="251461" y="40340"/>
                </a:lnTo>
                <a:lnTo>
                  <a:pt x="198122" y="64295"/>
                </a:lnTo>
                <a:lnTo>
                  <a:pt x="198122" y="39244"/>
                </a:lnTo>
                <a:lnTo>
                  <a:pt x="247796" y="16907"/>
                </a:lnTo>
                <a:cubicBezTo>
                  <a:pt x="250224" y="15812"/>
                  <a:pt x="252844" y="15241"/>
                  <a:pt x="255513" y="15241"/>
                </a:cubicBezTo>
                <a:cubicBezTo>
                  <a:pt x="265896" y="15241"/>
                  <a:pt x="274325" y="23670"/>
                  <a:pt x="274325" y="34052"/>
                </a:cubicBezTo>
                <a:lnTo>
                  <a:pt x="274325" y="148828"/>
                </a:lnTo>
                <a:cubicBezTo>
                  <a:pt x="274325" y="159210"/>
                  <a:pt x="265896" y="167639"/>
                  <a:pt x="255513" y="167639"/>
                </a:cubicBezTo>
                <a:cubicBezTo>
                  <a:pt x="252846" y="167639"/>
                  <a:pt x="250226" y="167068"/>
                  <a:pt x="247796" y="165973"/>
                </a:cubicBezTo>
                <a:lnTo>
                  <a:pt x="198122" y="143636"/>
                </a:lnTo>
                <a:lnTo>
                  <a:pt x="198122" y="118585"/>
                </a:lnTo>
                <a:lnTo>
                  <a:pt x="251461" y="14259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051868" y="4212301"/>
            <a:ext cx="274320" cy="239400"/>
          </a:xfrm>
          <a:custGeom>
            <a:avLst/>
            <a:gdLst/>
            <a:ahLst/>
            <a:cxnLst/>
            <a:rect l="l" t="t" r="r" b="b"/>
            <a:pathLst>
              <a:path w="274320" h="239400">
                <a:moveTo>
                  <a:pt x="30044" y="151416"/>
                </a:moveTo>
                <a:cubicBezTo>
                  <a:pt x="24906" y="156553"/>
                  <a:pt x="24906" y="164858"/>
                  <a:pt x="30044" y="169940"/>
                </a:cubicBezTo>
                <a:lnTo>
                  <a:pt x="69389" y="209288"/>
                </a:lnTo>
                <a:cubicBezTo>
                  <a:pt x="71847" y="211747"/>
                  <a:pt x="75183" y="213114"/>
                  <a:pt x="78681" y="213114"/>
                </a:cubicBezTo>
                <a:lnTo>
                  <a:pt x="137755" y="213114"/>
                </a:lnTo>
                <a:cubicBezTo>
                  <a:pt x="141253" y="213114"/>
                  <a:pt x="144586" y="211747"/>
                  <a:pt x="147047" y="209288"/>
                </a:cubicBezTo>
                <a:lnTo>
                  <a:pt x="182568" y="173766"/>
                </a:lnTo>
                <a:lnTo>
                  <a:pt x="95077" y="86383"/>
                </a:lnTo>
                <a:lnTo>
                  <a:pt x="30044" y="151416"/>
                </a:lnTo>
                <a:moveTo>
                  <a:pt x="132837" y="11518"/>
                </a:moveTo>
                <a:cubicBezTo>
                  <a:pt x="148193" y="-3838"/>
                  <a:pt x="173112" y="-3838"/>
                  <a:pt x="188469" y="11518"/>
                </a:cubicBezTo>
                <a:lnTo>
                  <a:pt x="257381" y="80429"/>
                </a:lnTo>
                <a:cubicBezTo>
                  <a:pt x="272737" y="95784"/>
                  <a:pt x="272737" y="120705"/>
                  <a:pt x="257381" y="136061"/>
                </a:cubicBezTo>
                <a:lnTo>
                  <a:pt x="180272" y="213169"/>
                </a:lnTo>
                <a:lnTo>
                  <a:pt x="261205" y="213169"/>
                </a:lnTo>
                <a:cubicBezTo>
                  <a:pt x="268474" y="213169"/>
                  <a:pt x="274320" y="219017"/>
                  <a:pt x="274320" y="226286"/>
                </a:cubicBezTo>
                <a:cubicBezTo>
                  <a:pt x="274320" y="233554"/>
                  <a:pt x="268471" y="239402"/>
                  <a:pt x="261205" y="239402"/>
                </a:cubicBezTo>
                <a:lnTo>
                  <a:pt x="138792" y="239402"/>
                </a:lnTo>
                <a:lnTo>
                  <a:pt x="138792" y="239402"/>
                </a:lnTo>
                <a:cubicBezTo>
                  <a:pt x="138463" y="239402"/>
                  <a:pt x="138082" y="239402"/>
                  <a:pt x="137753" y="239402"/>
                </a:cubicBezTo>
                <a:lnTo>
                  <a:pt x="78678" y="239402"/>
                </a:lnTo>
                <a:cubicBezTo>
                  <a:pt x="68240" y="239402"/>
                  <a:pt x="58238" y="235249"/>
                  <a:pt x="50862" y="227870"/>
                </a:cubicBezTo>
                <a:lnTo>
                  <a:pt x="11516" y="188523"/>
                </a:lnTo>
                <a:cubicBezTo>
                  <a:pt x="-3840" y="173167"/>
                  <a:pt x="-3840" y="148246"/>
                  <a:pt x="11516" y="132891"/>
                </a:cubicBezTo>
                <a:lnTo>
                  <a:pt x="132837" y="1151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763002" y="419484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8175" y="29391"/>
                </a:moveTo>
                <a:lnTo>
                  <a:pt x="88175" y="88175"/>
                </a:lnTo>
                <a:lnTo>
                  <a:pt x="29391" y="88175"/>
                </a:lnTo>
                <a:lnTo>
                  <a:pt x="29391" y="29391"/>
                </a:lnTo>
                <a:lnTo>
                  <a:pt x="88175" y="29391"/>
                </a:lnTo>
                <a:moveTo>
                  <a:pt x="29391" y="0"/>
                </a:moveTo>
                <a:cubicBezTo>
                  <a:pt x="13165" y="0"/>
                  <a:pt x="0" y="13165"/>
                  <a:pt x="0" y="29391"/>
                </a:cubicBezTo>
                <a:lnTo>
                  <a:pt x="0" y="88175"/>
                </a:lnTo>
                <a:cubicBezTo>
                  <a:pt x="0" y="104401"/>
                  <a:pt x="13165" y="117565"/>
                  <a:pt x="29391" y="117565"/>
                </a:cubicBezTo>
                <a:lnTo>
                  <a:pt x="88175" y="117565"/>
                </a:lnTo>
                <a:cubicBezTo>
                  <a:pt x="104401" y="117565"/>
                  <a:pt x="117565" y="104401"/>
                  <a:pt x="117565" y="88175"/>
                </a:cubicBezTo>
                <a:lnTo>
                  <a:pt x="117565" y="29391"/>
                </a:lnTo>
                <a:cubicBezTo>
                  <a:pt x="117565" y="13165"/>
                  <a:pt x="104401" y="0"/>
                  <a:pt x="88175" y="0"/>
                </a:cubicBezTo>
                <a:lnTo>
                  <a:pt x="29391" y="0"/>
                </a:lnTo>
                <a:moveTo>
                  <a:pt x="88175" y="186145"/>
                </a:moveTo>
                <a:lnTo>
                  <a:pt x="88175" y="244929"/>
                </a:lnTo>
                <a:lnTo>
                  <a:pt x="29391" y="244929"/>
                </a:lnTo>
                <a:lnTo>
                  <a:pt x="29391" y="186145"/>
                </a:lnTo>
                <a:lnTo>
                  <a:pt x="88175" y="186145"/>
                </a:lnTo>
                <a:moveTo>
                  <a:pt x="29391" y="156755"/>
                </a:moveTo>
                <a:cubicBezTo>
                  <a:pt x="13165" y="156755"/>
                  <a:pt x="0" y="169919"/>
                  <a:pt x="0" y="186145"/>
                </a:cubicBezTo>
                <a:lnTo>
                  <a:pt x="0" y="244929"/>
                </a:lnTo>
                <a:cubicBezTo>
                  <a:pt x="0" y="261155"/>
                  <a:pt x="13165" y="274320"/>
                  <a:pt x="29391" y="274320"/>
                </a:cubicBezTo>
                <a:lnTo>
                  <a:pt x="88175" y="274320"/>
                </a:lnTo>
                <a:cubicBezTo>
                  <a:pt x="104401" y="274320"/>
                  <a:pt x="117565" y="261155"/>
                  <a:pt x="117565" y="244929"/>
                </a:cubicBezTo>
                <a:lnTo>
                  <a:pt x="117565" y="186145"/>
                </a:lnTo>
                <a:cubicBezTo>
                  <a:pt x="117565" y="169919"/>
                  <a:pt x="104401" y="156755"/>
                  <a:pt x="88175" y="156755"/>
                </a:cubicBezTo>
                <a:lnTo>
                  <a:pt x="29391" y="156755"/>
                </a:lnTo>
                <a:moveTo>
                  <a:pt x="186145" y="29391"/>
                </a:moveTo>
                <a:lnTo>
                  <a:pt x="244929" y="29391"/>
                </a:lnTo>
                <a:lnTo>
                  <a:pt x="244929" y="88175"/>
                </a:lnTo>
                <a:lnTo>
                  <a:pt x="186145" y="88175"/>
                </a:lnTo>
                <a:lnTo>
                  <a:pt x="186145" y="29391"/>
                </a:lnTo>
                <a:moveTo>
                  <a:pt x="156755" y="29391"/>
                </a:moveTo>
                <a:lnTo>
                  <a:pt x="156755" y="88175"/>
                </a:lnTo>
                <a:cubicBezTo>
                  <a:pt x="156755" y="104401"/>
                  <a:pt x="169919" y="117565"/>
                  <a:pt x="186145" y="117565"/>
                </a:cubicBezTo>
                <a:lnTo>
                  <a:pt x="244929" y="117565"/>
                </a:lnTo>
                <a:cubicBezTo>
                  <a:pt x="261155" y="117565"/>
                  <a:pt x="274320" y="104401"/>
                  <a:pt x="274320" y="88175"/>
                </a:cubicBezTo>
                <a:lnTo>
                  <a:pt x="274320" y="29391"/>
                </a:lnTo>
                <a:cubicBezTo>
                  <a:pt x="274320" y="13165"/>
                  <a:pt x="261155" y="0"/>
                  <a:pt x="244929" y="0"/>
                </a:cubicBezTo>
                <a:lnTo>
                  <a:pt x="186145" y="0"/>
                </a:lnTo>
                <a:cubicBezTo>
                  <a:pt x="169919" y="0"/>
                  <a:pt x="156755" y="13165"/>
                  <a:pt x="156755" y="29391"/>
                </a:cubicBezTo>
                <a:moveTo>
                  <a:pt x="44086" y="53885"/>
                </a:moveTo>
                <a:lnTo>
                  <a:pt x="44086" y="63681"/>
                </a:lnTo>
                <a:cubicBezTo>
                  <a:pt x="44086" y="69068"/>
                  <a:pt x="48494" y="73477"/>
                  <a:pt x="53882" y="73477"/>
                </a:cubicBezTo>
                <a:lnTo>
                  <a:pt x="63678" y="73477"/>
                </a:lnTo>
                <a:cubicBezTo>
                  <a:pt x="69066" y="73477"/>
                  <a:pt x="73474" y="69068"/>
                  <a:pt x="73474" y="63681"/>
                </a:cubicBezTo>
                <a:lnTo>
                  <a:pt x="73474" y="53885"/>
                </a:lnTo>
                <a:cubicBezTo>
                  <a:pt x="73474" y="48497"/>
                  <a:pt x="69066" y="44089"/>
                  <a:pt x="63678" y="44089"/>
                </a:cubicBezTo>
                <a:lnTo>
                  <a:pt x="53882" y="44089"/>
                </a:lnTo>
                <a:cubicBezTo>
                  <a:pt x="48494" y="44089"/>
                  <a:pt x="44086" y="48497"/>
                  <a:pt x="44086" y="53885"/>
                </a:cubicBezTo>
                <a:moveTo>
                  <a:pt x="53885" y="200841"/>
                </a:moveTo>
                <a:cubicBezTo>
                  <a:pt x="48497" y="200841"/>
                  <a:pt x="44089" y="205249"/>
                  <a:pt x="44089" y="210637"/>
                </a:cubicBezTo>
                <a:lnTo>
                  <a:pt x="44089" y="220433"/>
                </a:lnTo>
                <a:cubicBezTo>
                  <a:pt x="44089" y="225820"/>
                  <a:pt x="48497" y="230229"/>
                  <a:pt x="53885" y="230229"/>
                </a:cubicBezTo>
                <a:lnTo>
                  <a:pt x="63681" y="230229"/>
                </a:lnTo>
                <a:cubicBezTo>
                  <a:pt x="69068" y="230229"/>
                  <a:pt x="73477" y="225820"/>
                  <a:pt x="73477" y="220433"/>
                </a:cubicBezTo>
                <a:lnTo>
                  <a:pt x="73477" y="210637"/>
                </a:lnTo>
                <a:cubicBezTo>
                  <a:pt x="73477" y="205249"/>
                  <a:pt x="69068" y="200841"/>
                  <a:pt x="63681" y="200841"/>
                </a:cubicBezTo>
                <a:lnTo>
                  <a:pt x="53885" y="200841"/>
                </a:lnTo>
                <a:moveTo>
                  <a:pt x="200841" y="53885"/>
                </a:moveTo>
                <a:lnTo>
                  <a:pt x="200841" y="63681"/>
                </a:lnTo>
                <a:cubicBezTo>
                  <a:pt x="200841" y="69068"/>
                  <a:pt x="205249" y="73477"/>
                  <a:pt x="210637" y="73477"/>
                </a:cubicBezTo>
                <a:lnTo>
                  <a:pt x="220433" y="73477"/>
                </a:lnTo>
                <a:cubicBezTo>
                  <a:pt x="225820" y="73477"/>
                  <a:pt x="230229" y="69068"/>
                  <a:pt x="230229" y="63681"/>
                </a:cubicBezTo>
                <a:lnTo>
                  <a:pt x="230229" y="53885"/>
                </a:lnTo>
                <a:cubicBezTo>
                  <a:pt x="230229" y="48497"/>
                  <a:pt x="225820" y="44089"/>
                  <a:pt x="220433" y="44089"/>
                </a:cubicBezTo>
                <a:lnTo>
                  <a:pt x="210637" y="44089"/>
                </a:lnTo>
                <a:cubicBezTo>
                  <a:pt x="205249" y="44089"/>
                  <a:pt x="200841" y="48497"/>
                  <a:pt x="200841" y="53885"/>
                </a:cubicBezTo>
                <a:moveTo>
                  <a:pt x="156755" y="166551"/>
                </a:moveTo>
                <a:lnTo>
                  <a:pt x="156755" y="264521"/>
                </a:lnTo>
                <a:cubicBezTo>
                  <a:pt x="156755" y="269909"/>
                  <a:pt x="161163" y="274317"/>
                  <a:pt x="166551" y="274317"/>
                </a:cubicBezTo>
                <a:lnTo>
                  <a:pt x="186145" y="274317"/>
                </a:lnTo>
                <a:cubicBezTo>
                  <a:pt x="191533" y="274317"/>
                  <a:pt x="195941" y="269909"/>
                  <a:pt x="195941" y="264521"/>
                </a:cubicBezTo>
                <a:lnTo>
                  <a:pt x="195941" y="225332"/>
                </a:lnTo>
                <a:cubicBezTo>
                  <a:pt x="195941" y="219944"/>
                  <a:pt x="200350" y="215536"/>
                  <a:pt x="205737" y="215536"/>
                </a:cubicBezTo>
                <a:cubicBezTo>
                  <a:pt x="211125" y="215536"/>
                  <a:pt x="215533" y="219944"/>
                  <a:pt x="215533" y="225332"/>
                </a:cubicBezTo>
                <a:cubicBezTo>
                  <a:pt x="215533" y="230720"/>
                  <a:pt x="219942" y="235128"/>
                  <a:pt x="225329" y="235128"/>
                </a:cubicBezTo>
                <a:lnTo>
                  <a:pt x="264519" y="235128"/>
                </a:lnTo>
                <a:cubicBezTo>
                  <a:pt x="269906" y="235128"/>
                  <a:pt x="274315" y="230720"/>
                  <a:pt x="274315" y="225332"/>
                </a:cubicBezTo>
                <a:lnTo>
                  <a:pt x="274315" y="166548"/>
                </a:lnTo>
                <a:cubicBezTo>
                  <a:pt x="274315" y="161160"/>
                  <a:pt x="269906" y="156752"/>
                  <a:pt x="264519" y="156752"/>
                </a:cubicBezTo>
                <a:cubicBezTo>
                  <a:pt x="259131" y="156752"/>
                  <a:pt x="254723" y="161160"/>
                  <a:pt x="254723" y="166548"/>
                </a:cubicBezTo>
                <a:cubicBezTo>
                  <a:pt x="254723" y="171935"/>
                  <a:pt x="250314" y="176344"/>
                  <a:pt x="244927" y="176344"/>
                </a:cubicBezTo>
                <a:lnTo>
                  <a:pt x="225332" y="176344"/>
                </a:lnTo>
                <a:cubicBezTo>
                  <a:pt x="219944" y="176344"/>
                  <a:pt x="215536" y="171935"/>
                  <a:pt x="215536" y="166548"/>
                </a:cubicBezTo>
                <a:cubicBezTo>
                  <a:pt x="215536" y="161160"/>
                  <a:pt x="211128" y="156752"/>
                  <a:pt x="205740" y="156752"/>
                </a:cubicBezTo>
                <a:lnTo>
                  <a:pt x="166551" y="156752"/>
                </a:lnTo>
                <a:cubicBezTo>
                  <a:pt x="161163" y="156752"/>
                  <a:pt x="156755" y="161160"/>
                  <a:pt x="156755" y="166548"/>
                </a:cubicBezTo>
                <a:lnTo>
                  <a:pt x="156755" y="166551"/>
                </a:lnTo>
                <a:moveTo>
                  <a:pt x="225335" y="254725"/>
                </a:moveTo>
                <a:cubicBezTo>
                  <a:pt x="219925" y="254725"/>
                  <a:pt x="215539" y="259112"/>
                  <a:pt x="215539" y="264521"/>
                </a:cubicBezTo>
                <a:cubicBezTo>
                  <a:pt x="215539" y="269931"/>
                  <a:pt x="219925" y="274317"/>
                  <a:pt x="225335" y="274317"/>
                </a:cubicBezTo>
                <a:cubicBezTo>
                  <a:pt x="230744" y="274317"/>
                  <a:pt x="235131" y="269931"/>
                  <a:pt x="235131" y="264521"/>
                </a:cubicBezTo>
                <a:cubicBezTo>
                  <a:pt x="235131" y="259112"/>
                  <a:pt x="230744" y="254725"/>
                  <a:pt x="225335" y="254725"/>
                </a:cubicBezTo>
                <a:moveTo>
                  <a:pt x="264524" y="254725"/>
                </a:moveTo>
                <a:cubicBezTo>
                  <a:pt x="259114" y="254725"/>
                  <a:pt x="254728" y="259112"/>
                  <a:pt x="254728" y="264521"/>
                </a:cubicBezTo>
                <a:cubicBezTo>
                  <a:pt x="254728" y="269931"/>
                  <a:pt x="259114" y="274317"/>
                  <a:pt x="264524" y="274317"/>
                </a:cubicBezTo>
                <a:cubicBezTo>
                  <a:pt x="269934" y="274317"/>
                  <a:pt x="274320" y="269931"/>
                  <a:pt x="274320" y="264521"/>
                </a:cubicBezTo>
                <a:cubicBezTo>
                  <a:pt x="274320" y="259112"/>
                  <a:pt x="269934" y="254725"/>
                  <a:pt x="264524" y="25472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61923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constructive feedback to students on their progress and identify areas for improvement.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961923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5882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variety of assessment tools, such as quizzes, class discussions, and observation.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5882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Variety of Assessment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55732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Conduct a summative assessment at the end of the lesson to evaluate student understanding.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55732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Summative Assessments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formative assessments to monitor student progress and adjust instruction accordingly.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263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Formative Assessments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93476" y="1955857"/>
            <a:ext cx="914335" cy="914400"/>
          </a:xfrm>
          <a:custGeom>
            <a:avLst/>
            <a:gdLst/>
            <a:ahLst/>
            <a:cxnLst/>
            <a:rect l="l" t="t" r="r" b="b"/>
            <a:pathLst>
              <a:path w="914335" h="914400">
                <a:moveTo>
                  <a:pt x="65064" y="644213"/>
                </a:moveTo>
                <a:lnTo>
                  <a:pt x="23946" y="783833"/>
                </a:lnTo>
                <a:lnTo>
                  <a:pt x="1783" y="859280"/>
                </a:lnTo>
                <a:cubicBezTo>
                  <a:pt x="-2688" y="874477"/>
                  <a:pt x="1426" y="890744"/>
                  <a:pt x="12508" y="901827"/>
                </a:cubicBezTo>
                <a:cubicBezTo>
                  <a:pt x="23590" y="912910"/>
                  <a:pt x="39865" y="917024"/>
                  <a:pt x="54878" y="912736"/>
                </a:cubicBezTo>
                <a:lnTo>
                  <a:pt x="130503" y="890388"/>
                </a:lnTo>
                <a:lnTo>
                  <a:pt x="270122" y="849267"/>
                </a:lnTo>
                <a:cubicBezTo>
                  <a:pt x="288710" y="843900"/>
                  <a:pt x="306055" y="834966"/>
                  <a:pt x="321251" y="823344"/>
                </a:cubicBezTo>
                <a:lnTo>
                  <a:pt x="321791" y="823701"/>
                </a:lnTo>
                <a:lnTo>
                  <a:pt x="322687" y="822274"/>
                </a:lnTo>
                <a:cubicBezTo>
                  <a:pt x="325192" y="820308"/>
                  <a:pt x="327515" y="818342"/>
                  <a:pt x="329837" y="816376"/>
                </a:cubicBezTo>
                <a:cubicBezTo>
                  <a:pt x="332342" y="814227"/>
                  <a:pt x="334665" y="811905"/>
                  <a:pt x="336987" y="809582"/>
                </a:cubicBezTo>
                <a:lnTo>
                  <a:pt x="880815" y="265926"/>
                </a:lnTo>
                <a:cubicBezTo>
                  <a:pt x="919967" y="226771"/>
                  <a:pt x="924795" y="166531"/>
                  <a:pt x="895472" y="122008"/>
                </a:cubicBezTo>
                <a:cubicBezTo>
                  <a:pt x="891358" y="115754"/>
                  <a:pt x="886356" y="109673"/>
                  <a:pt x="880815" y="104132"/>
                </a:cubicBezTo>
                <a:lnTo>
                  <a:pt x="810375" y="33513"/>
                </a:lnTo>
                <a:cubicBezTo>
                  <a:pt x="765682" y="-11183"/>
                  <a:pt x="693276" y="-11183"/>
                  <a:pt x="648583" y="33513"/>
                </a:cubicBezTo>
                <a:lnTo>
                  <a:pt x="104755" y="577343"/>
                </a:lnTo>
                <a:cubicBezTo>
                  <a:pt x="100284" y="581814"/>
                  <a:pt x="95996" y="586642"/>
                  <a:pt x="92064" y="591644"/>
                </a:cubicBezTo>
                <a:lnTo>
                  <a:pt x="90638" y="592540"/>
                </a:lnTo>
                <a:lnTo>
                  <a:pt x="90995" y="593080"/>
                </a:lnTo>
                <a:cubicBezTo>
                  <a:pt x="79374" y="608277"/>
                  <a:pt x="70614" y="625614"/>
                  <a:pt x="65073" y="644213"/>
                </a:cubicBezTo>
                <a:lnTo>
                  <a:pt x="65064" y="644213"/>
                </a:lnTo>
                <a:moveTo>
                  <a:pt x="684690" y="340477"/>
                </a:moveTo>
                <a:lnTo>
                  <a:pt x="352888" y="672285"/>
                </a:lnTo>
                <a:lnTo>
                  <a:pt x="264215" y="650120"/>
                </a:lnTo>
                <a:lnTo>
                  <a:pt x="242052" y="561451"/>
                </a:lnTo>
                <a:lnTo>
                  <a:pt x="573855" y="229642"/>
                </a:lnTo>
                <a:lnTo>
                  <a:pt x="684690" y="340477"/>
                </a:lnTo>
                <a:moveTo>
                  <a:pt x="173394" y="640638"/>
                </a:moveTo>
                <a:lnTo>
                  <a:pt x="187164" y="696060"/>
                </a:lnTo>
                <a:cubicBezTo>
                  <a:pt x="190922" y="711431"/>
                  <a:pt x="203074" y="723409"/>
                  <a:pt x="218453" y="727341"/>
                </a:cubicBezTo>
                <a:lnTo>
                  <a:pt x="273871" y="741103"/>
                </a:lnTo>
                <a:lnTo>
                  <a:pt x="260640" y="761128"/>
                </a:lnTo>
                <a:cubicBezTo>
                  <a:pt x="255995" y="763634"/>
                  <a:pt x="251168" y="765773"/>
                  <a:pt x="246157" y="767209"/>
                </a:cubicBezTo>
                <a:lnTo>
                  <a:pt x="204326" y="779544"/>
                </a:lnTo>
                <a:lnTo>
                  <a:pt x="106182" y="808147"/>
                </a:lnTo>
                <a:lnTo>
                  <a:pt x="134965" y="710178"/>
                </a:lnTo>
                <a:lnTo>
                  <a:pt x="147299" y="668344"/>
                </a:lnTo>
                <a:cubicBezTo>
                  <a:pt x="148726" y="663342"/>
                  <a:pt x="150874" y="658331"/>
                  <a:pt x="153380" y="653860"/>
                </a:cubicBezTo>
                <a:lnTo>
                  <a:pt x="173394" y="640638"/>
                </a:lnTo>
                <a:moveTo>
                  <a:pt x="563660" y="389992"/>
                </a:moveTo>
                <a:cubicBezTo>
                  <a:pt x="574742" y="378909"/>
                  <a:pt x="574742" y="360676"/>
                  <a:pt x="563660" y="349584"/>
                </a:cubicBezTo>
                <a:cubicBezTo>
                  <a:pt x="552578" y="338502"/>
                  <a:pt x="534337" y="338502"/>
                  <a:pt x="523255" y="349584"/>
                </a:cubicBezTo>
                <a:lnTo>
                  <a:pt x="351635" y="521208"/>
                </a:lnTo>
                <a:cubicBezTo>
                  <a:pt x="340553" y="532291"/>
                  <a:pt x="340553" y="550524"/>
                  <a:pt x="351635" y="561615"/>
                </a:cubicBezTo>
                <a:cubicBezTo>
                  <a:pt x="362717" y="572698"/>
                  <a:pt x="380958" y="572698"/>
                  <a:pt x="392039" y="561615"/>
                </a:cubicBezTo>
                <a:lnTo>
                  <a:pt x="563660" y="38999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90347" y="2013019"/>
            <a:ext cx="914400" cy="800076"/>
          </a:xfrm>
          <a:custGeom>
            <a:avLst/>
            <a:gdLst/>
            <a:ahLst/>
            <a:cxnLst/>
            <a:rect l="l" t="t" r="r" b="b"/>
            <a:pathLst>
              <a:path w="914400" h="800076">
                <a:moveTo>
                  <a:pt x="220919" y="641525"/>
                </a:moveTo>
                <a:cubicBezTo>
                  <a:pt x="243953" y="624739"/>
                  <a:pt x="273771" y="620459"/>
                  <a:pt x="300554" y="630100"/>
                </a:cubicBezTo>
                <a:cubicBezTo>
                  <a:pt x="347865" y="647238"/>
                  <a:pt x="400900" y="657063"/>
                  <a:pt x="457319" y="657063"/>
                </a:cubicBezTo>
                <a:cubicBezTo>
                  <a:pt x="679966" y="657063"/>
                  <a:pt x="828702" y="513329"/>
                  <a:pt x="828702" y="371387"/>
                </a:cubicBezTo>
                <a:cubicBezTo>
                  <a:pt x="828702" y="229438"/>
                  <a:pt x="679975" y="85712"/>
                  <a:pt x="457319" y="85712"/>
                </a:cubicBezTo>
                <a:cubicBezTo>
                  <a:pt x="234672" y="85712"/>
                  <a:pt x="85935" y="229446"/>
                  <a:pt x="85935" y="371387"/>
                </a:cubicBezTo>
                <a:cubicBezTo>
                  <a:pt x="85935" y="428521"/>
                  <a:pt x="108073" y="483518"/>
                  <a:pt x="149678" y="530651"/>
                </a:cubicBezTo>
                <a:cubicBezTo>
                  <a:pt x="165031" y="547972"/>
                  <a:pt x="172529" y="570822"/>
                  <a:pt x="170746" y="594033"/>
                </a:cubicBezTo>
                <a:cubicBezTo>
                  <a:pt x="168250" y="626348"/>
                  <a:pt x="160569" y="655990"/>
                  <a:pt x="150574" y="682233"/>
                </a:cubicBezTo>
                <a:cubicBezTo>
                  <a:pt x="180923" y="668128"/>
                  <a:pt x="206106" y="652414"/>
                  <a:pt x="220919" y="641701"/>
                </a:cubicBezTo>
                <a:lnTo>
                  <a:pt x="220919" y="641525"/>
                </a:lnTo>
                <a:moveTo>
                  <a:pt x="38085" y="714012"/>
                </a:moveTo>
                <a:cubicBezTo>
                  <a:pt x="41294" y="709187"/>
                  <a:pt x="44330" y="704371"/>
                  <a:pt x="47192" y="699546"/>
                </a:cubicBezTo>
                <a:cubicBezTo>
                  <a:pt x="65050" y="669904"/>
                  <a:pt x="82013" y="630980"/>
                  <a:pt x="85405" y="587240"/>
                </a:cubicBezTo>
                <a:cubicBezTo>
                  <a:pt x="31839" y="526354"/>
                  <a:pt x="238" y="451899"/>
                  <a:pt x="238" y="371371"/>
                </a:cubicBezTo>
                <a:cubicBezTo>
                  <a:pt x="238" y="166216"/>
                  <a:pt x="204853" y="-8"/>
                  <a:pt x="457319" y="-8"/>
                </a:cubicBezTo>
                <a:cubicBezTo>
                  <a:pt x="709785" y="-8"/>
                  <a:pt x="914400" y="166224"/>
                  <a:pt x="914400" y="371371"/>
                </a:cubicBezTo>
                <a:cubicBezTo>
                  <a:pt x="914400" y="576527"/>
                  <a:pt x="709785" y="742751"/>
                  <a:pt x="457319" y="742751"/>
                </a:cubicBezTo>
                <a:cubicBezTo>
                  <a:pt x="391080" y="742751"/>
                  <a:pt x="328224" y="731325"/>
                  <a:pt x="271449" y="710788"/>
                </a:cubicBezTo>
                <a:cubicBezTo>
                  <a:pt x="250198" y="726325"/>
                  <a:pt x="215561" y="747567"/>
                  <a:pt x="174495" y="765425"/>
                </a:cubicBezTo>
                <a:cubicBezTo>
                  <a:pt x="147538" y="777210"/>
                  <a:pt x="116824" y="787923"/>
                  <a:pt x="85039" y="794171"/>
                </a:cubicBezTo>
                <a:cubicBezTo>
                  <a:pt x="83613" y="794531"/>
                  <a:pt x="82186" y="794708"/>
                  <a:pt x="80751" y="795068"/>
                </a:cubicBezTo>
                <a:cubicBezTo>
                  <a:pt x="72896" y="796500"/>
                  <a:pt x="65215" y="797748"/>
                  <a:pt x="57187" y="798460"/>
                </a:cubicBezTo>
                <a:cubicBezTo>
                  <a:pt x="56830" y="798460"/>
                  <a:pt x="56290" y="798636"/>
                  <a:pt x="55934" y="798636"/>
                </a:cubicBezTo>
                <a:cubicBezTo>
                  <a:pt x="46826" y="799532"/>
                  <a:pt x="37719" y="800068"/>
                  <a:pt x="28612" y="800068"/>
                </a:cubicBezTo>
                <a:cubicBezTo>
                  <a:pt x="17008" y="800068"/>
                  <a:pt x="6648" y="793107"/>
                  <a:pt x="2185" y="782394"/>
                </a:cubicBezTo>
                <a:cubicBezTo>
                  <a:pt x="-2277" y="771681"/>
                  <a:pt x="219" y="759536"/>
                  <a:pt x="8257" y="751328"/>
                </a:cubicBezTo>
                <a:cubicBezTo>
                  <a:pt x="15581" y="743831"/>
                  <a:pt x="22183" y="735790"/>
                  <a:pt x="28429" y="727221"/>
                </a:cubicBezTo>
                <a:cubicBezTo>
                  <a:pt x="31465" y="723117"/>
                  <a:pt x="34317" y="719005"/>
                  <a:pt x="36997" y="714900"/>
                </a:cubicBezTo>
                <a:lnTo>
                  <a:pt x="37536" y="714004"/>
                </a:lnTo>
                <a:lnTo>
                  <a:pt x="38085" y="71401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87252" y="2006657"/>
            <a:ext cx="914400" cy="812800"/>
          </a:xfrm>
          <a:custGeom>
            <a:avLst/>
            <a:gdLst/>
            <a:ahLst/>
            <a:cxnLst/>
            <a:rect l="l" t="t" r="r" b="b"/>
            <a:pathLst>
              <a:path w="914400" h="812800">
                <a:moveTo>
                  <a:pt x="394966" y="491646"/>
                </a:moveTo>
                <a:cubicBezTo>
                  <a:pt x="351148" y="443545"/>
                  <a:pt x="290980" y="331305"/>
                  <a:pt x="280986" y="76200"/>
                </a:cubicBezTo>
                <a:lnTo>
                  <a:pt x="633725" y="76200"/>
                </a:lnTo>
                <a:cubicBezTo>
                  <a:pt x="623566" y="331314"/>
                  <a:pt x="563398" y="443545"/>
                  <a:pt x="519745" y="491646"/>
                </a:cubicBezTo>
                <a:cubicBezTo>
                  <a:pt x="498001" y="515616"/>
                  <a:pt x="478624" y="525622"/>
                  <a:pt x="467194" y="529905"/>
                </a:cubicBezTo>
                <a:cubicBezTo>
                  <a:pt x="463070" y="531490"/>
                  <a:pt x="459733" y="532287"/>
                  <a:pt x="457511" y="532921"/>
                </a:cubicBezTo>
                <a:cubicBezTo>
                  <a:pt x="455289" y="532441"/>
                  <a:pt x="451951" y="531490"/>
                  <a:pt x="447827" y="529905"/>
                </a:cubicBezTo>
                <a:cubicBezTo>
                  <a:pt x="436397" y="525622"/>
                  <a:pt x="417030" y="515616"/>
                  <a:pt x="395277" y="491646"/>
                </a:cubicBezTo>
                <a:lnTo>
                  <a:pt x="394966" y="491646"/>
                </a:lnTo>
                <a:moveTo>
                  <a:pt x="634996" y="0"/>
                </a:moveTo>
                <a:lnTo>
                  <a:pt x="279395" y="0"/>
                </a:lnTo>
                <a:cubicBezTo>
                  <a:pt x="237323" y="0"/>
                  <a:pt x="203033" y="34609"/>
                  <a:pt x="204624" y="76517"/>
                </a:cubicBezTo>
                <a:cubicBezTo>
                  <a:pt x="204944" y="84929"/>
                  <a:pt x="205255" y="93342"/>
                  <a:pt x="205740" y="101600"/>
                </a:cubicBezTo>
                <a:lnTo>
                  <a:pt x="38103" y="101600"/>
                </a:lnTo>
                <a:cubicBezTo>
                  <a:pt x="16990" y="101600"/>
                  <a:pt x="0" y="118588"/>
                  <a:pt x="0" y="139704"/>
                </a:cubicBezTo>
                <a:cubicBezTo>
                  <a:pt x="0" y="311945"/>
                  <a:pt x="72869" y="421803"/>
                  <a:pt x="161136" y="489907"/>
                </a:cubicBezTo>
                <a:cubicBezTo>
                  <a:pt x="246705" y="556110"/>
                  <a:pt x="344811" y="581347"/>
                  <a:pt x="398468" y="591028"/>
                </a:cubicBezTo>
                <a:cubicBezTo>
                  <a:pt x="405930" y="594994"/>
                  <a:pt x="412916" y="598172"/>
                  <a:pt x="419262" y="600708"/>
                </a:cubicBezTo>
                <a:lnTo>
                  <a:pt x="419262" y="736600"/>
                </a:lnTo>
                <a:lnTo>
                  <a:pt x="292261" y="736600"/>
                </a:lnTo>
                <a:cubicBezTo>
                  <a:pt x="271147" y="736600"/>
                  <a:pt x="254157" y="753588"/>
                  <a:pt x="254157" y="774704"/>
                </a:cubicBezTo>
                <a:cubicBezTo>
                  <a:pt x="254157" y="795821"/>
                  <a:pt x="271147" y="812808"/>
                  <a:pt x="292261" y="812808"/>
                </a:cubicBezTo>
                <a:lnTo>
                  <a:pt x="457365" y="812808"/>
                </a:lnTo>
                <a:lnTo>
                  <a:pt x="622469" y="812808"/>
                </a:lnTo>
                <a:cubicBezTo>
                  <a:pt x="643582" y="812808"/>
                  <a:pt x="660572" y="795821"/>
                  <a:pt x="660572" y="774712"/>
                </a:cubicBezTo>
                <a:cubicBezTo>
                  <a:pt x="660572" y="753596"/>
                  <a:pt x="643582" y="736616"/>
                  <a:pt x="622469" y="736616"/>
                </a:cubicBezTo>
                <a:lnTo>
                  <a:pt x="495468" y="736616"/>
                </a:lnTo>
                <a:lnTo>
                  <a:pt x="495468" y="600724"/>
                </a:lnTo>
                <a:cubicBezTo>
                  <a:pt x="501814" y="598180"/>
                  <a:pt x="508800" y="595010"/>
                  <a:pt x="516261" y="591044"/>
                </a:cubicBezTo>
                <a:cubicBezTo>
                  <a:pt x="569918" y="581518"/>
                  <a:pt x="667869" y="556118"/>
                  <a:pt x="753594" y="489924"/>
                </a:cubicBezTo>
                <a:cubicBezTo>
                  <a:pt x="841541" y="421819"/>
                  <a:pt x="914409" y="311961"/>
                  <a:pt x="914409" y="139721"/>
                </a:cubicBezTo>
                <a:cubicBezTo>
                  <a:pt x="914409" y="118604"/>
                  <a:pt x="897420" y="101625"/>
                  <a:pt x="876306" y="101625"/>
                </a:cubicBezTo>
                <a:lnTo>
                  <a:pt x="708669" y="101625"/>
                </a:lnTo>
                <a:cubicBezTo>
                  <a:pt x="709145" y="93367"/>
                  <a:pt x="709465" y="85117"/>
                  <a:pt x="709785" y="76542"/>
                </a:cubicBezTo>
                <a:cubicBezTo>
                  <a:pt x="711376" y="34634"/>
                  <a:pt x="677086" y="25"/>
                  <a:pt x="635014" y="25"/>
                </a:cubicBezTo>
                <a:lnTo>
                  <a:pt x="634996" y="0"/>
                </a:lnTo>
                <a:moveTo>
                  <a:pt x="702790" y="177800"/>
                </a:moveTo>
                <a:lnTo>
                  <a:pt x="836777" y="177800"/>
                </a:lnTo>
                <a:cubicBezTo>
                  <a:pt x="827249" y="302264"/>
                  <a:pt x="771214" y="379887"/>
                  <a:pt x="706758" y="429581"/>
                </a:cubicBezTo>
                <a:cubicBezTo>
                  <a:pt x="678979" y="451169"/>
                  <a:pt x="649133" y="467685"/>
                  <a:pt x="620402" y="480381"/>
                </a:cubicBezTo>
                <a:cubicBezTo>
                  <a:pt x="656439" y="416406"/>
                  <a:pt x="688351" y="320837"/>
                  <a:pt x="702790" y="177800"/>
                </a:cubicBezTo>
                <a:lnTo>
                  <a:pt x="702790" y="177800"/>
                </a:lnTo>
                <a:moveTo>
                  <a:pt x="294007" y="480381"/>
                </a:moveTo>
                <a:cubicBezTo>
                  <a:pt x="265277" y="467685"/>
                  <a:pt x="235586" y="451169"/>
                  <a:pt x="207651" y="429581"/>
                </a:cubicBezTo>
                <a:cubicBezTo>
                  <a:pt x="143195" y="379895"/>
                  <a:pt x="87161" y="302264"/>
                  <a:pt x="77633" y="177800"/>
                </a:cubicBezTo>
                <a:lnTo>
                  <a:pt x="211620" y="177800"/>
                </a:lnTo>
                <a:cubicBezTo>
                  <a:pt x="226067" y="320837"/>
                  <a:pt x="257971" y="416397"/>
                  <a:pt x="294007" y="480381"/>
                </a:cubicBezTo>
                <a:lnTo>
                  <a:pt x="294007" y="48038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698457" y="1955857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500065" y="114300"/>
                </a:moveTo>
                <a:lnTo>
                  <a:pt x="571505" y="114300"/>
                </a:lnTo>
                <a:cubicBezTo>
                  <a:pt x="634550" y="114300"/>
                  <a:pt x="685807" y="165552"/>
                  <a:pt x="685807" y="228600"/>
                </a:cubicBezTo>
                <a:lnTo>
                  <a:pt x="685807" y="800100"/>
                </a:lnTo>
                <a:cubicBezTo>
                  <a:pt x="685807" y="863148"/>
                  <a:pt x="634550" y="914400"/>
                  <a:pt x="571505" y="914400"/>
                </a:cubicBezTo>
                <a:lnTo>
                  <a:pt x="114302" y="914400"/>
                </a:lnTo>
                <a:cubicBezTo>
                  <a:pt x="51257" y="914400"/>
                  <a:pt x="0" y="863148"/>
                  <a:pt x="0" y="800100"/>
                </a:cubicBezTo>
                <a:lnTo>
                  <a:pt x="0" y="228600"/>
                </a:lnTo>
                <a:cubicBezTo>
                  <a:pt x="0" y="165552"/>
                  <a:pt x="51257" y="114300"/>
                  <a:pt x="114302" y="114300"/>
                </a:cubicBezTo>
                <a:lnTo>
                  <a:pt x="185742" y="114300"/>
                </a:lnTo>
                <a:lnTo>
                  <a:pt x="202887" y="114300"/>
                </a:lnTo>
                <a:cubicBezTo>
                  <a:pt x="216102" y="49112"/>
                  <a:pt x="273792" y="0"/>
                  <a:pt x="342907" y="0"/>
                </a:cubicBezTo>
                <a:cubicBezTo>
                  <a:pt x="412022" y="0"/>
                  <a:pt x="469711" y="49112"/>
                  <a:pt x="482927" y="114300"/>
                </a:cubicBezTo>
                <a:lnTo>
                  <a:pt x="500065" y="114300"/>
                </a:lnTo>
                <a:moveTo>
                  <a:pt x="114302" y="200025"/>
                </a:moveTo>
                <a:cubicBezTo>
                  <a:pt x="98584" y="200025"/>
                  <a:pt x="85725" y="212881"/>
                  <a:pt x="85725" y="228600"/>
                </a:cubicBezTo>
                <a:lnTo>
                  <a:pt x="85725" y="800100"/>
                </a:lnTo>
                <a:cubicBezTo>
                  <a:pt x="85725" y="815819"/>
                  <a:pt x="98584" y="828675"/>
                  <a:pt x="114302" y="828675"/>
                </a:cubicBezTo>
                <a:lnTo>
                  <a:pt x="571505" y="828675"/>
                </a:lnTo>
                <a:cubicBezTo>
                  <a:pt x="587223" y="828675"/>
                  <a:pt x="600082" y="815819"/>
                  <a:pt x="600082" y="800100"/>
                </a:cubicBezTo>
                <a:lnTo>
                  <a:pt x="600082" y="228600"/>
                </a:lnTo>
                <a:cubicBezTo>
                  <a:pt x="600082" y="212881"/>
                  <a:pt x="587223" y="200025"/>
                  <a:pt x="571505" y="200025"/>
                </a:cubicBezTo>
                <a:lnTo>
                  <a:pt x="542927" y="200025"/>
                </a:lnTo>
                <a:lnTo>
                  <a:pt x="542927" y="242892"/>
                </a:lnTo>
                <a:cubicBezTo>
                  <a:pt x="542927" y="266648"/>
                  <a:pt x="523821" y="285759"/>
                  <a:pt x="500065" y="285759"/>
                </a:cubicBezTo>
                <a:lnTo>
                  <a:pt x="342900" y="285759"/>
                </a:lnTo>
                <a:lnTo>
                  <a:pt x="185735" y="285759"/>
                </a:lnTo>
                <a:cubicBezTo>
                  <a:pt x="161979" y="285759"/>
                  <a:pt x="142873" y="266648"/>
                  <a:pt x="142873" y="242901"/>
                </a:cubicBezTo>
                <a:lnTo>
                  <a:pt x="142873" y="200043"/>
                </a:lnTo>
                <a:lnTo>
                  <a:pt x="114302" y="200025"/>
                </a:lnTo>
                <a:moveTo>
                  <a:pt x="342900" y="185742"/>
                </a:moveTo>
                <a:cubicBezTo>
                  <a:pt x="366574" y="185742"/>
                  <a:pt x="385763" y="166549"/>
                  <a:pt x="385763" y="142884"/>
                </a:cubicBezTo>
                <a:cubicBezTo>
                  <a:pt x="385763" y="119210"/>
                  <a:pt x="366574" y="100026"/>
                  <a:pt x="342900" y="100026"/>
                </a:cubicBezTo>
                <a:cubicBezTo>
                  <a:pt x="319226" y="100026"/>
                  <a:pt x="300038" y="119219"/>
                  <a:pt x="300038" y="142893"/>
                </a:cubicBezTo>
                <a:cubicBezTo>
                  <a:pt x="300038" y="166567"/>
                  <a:pt x="319226" y="185760"/>
                  <a:pt x="342900" y="185760"/>
                </a:cubicBezTo>
                <a:lnTo>
                  <a:pt x="342900" y="18574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Literacy Foundation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following this lesson plan, educators can help students develop a strong foundation in literacy and set them up for future academic success.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Lesson Plan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plan provides a comprehensive introduction to phonics and alphabet recognition, including differentiated activities for mixed-ability groups.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Phonics and Alphabet Recognition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phonics and alphabet recognition is a critical step in the educational journey of early learners.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30705" y="4949960"/>
            <a:ext cx="182867" cy="182880"/>
          </a:xfrm>
          <a:custGeom>
            <a:avLst/>
            <a:gdLst/>
            <a:ahLst/>
            <a:cxnLst/>
            <a:rect l="l" t="t" r="r" b="b"/>
            <a:pathLst>
              <a:path w="182867" h="182880">
                <a:moveTo>
                  <a:pt x="13013" y="128843"/>
                </a:moveTo>
                <a:lnTo>
                  <a:pt x="4789" y="156767"/>
                </a:lnTo>
                <a:lnTo>
                  <a:pt x="357" y="171856"/>
                </a:lnTo>
                <a:cubicBezTo>
                  <a:pt x="-538" y="174895"/>
                  <a:pt x="285" y="178149"/>
                  <a:pt x="2502" y="180365"/>
                </a:cubicBezTo>
                <a:cubicBezTo>
                  <a:pt x="4718" y="182582"/>
                  <a:pt x="7973" y="183405"/>
                  <a:pt x="10976" y="182547"/>
                </a:cubicBezTo>
                <a:lnTo>
                  <a:pt x="26101" y="178078"/>
                </a:lnTo>
                <a:lnTo>
                  <a:pt x="54024" y="169854"/>
                </a:lnTo>
                <a:cubicBezTo>
                  <a:pt x="57742" y="168780"/>
                  <a:pt x="61211" y="166993"/>
                  <a:pt x="64250" y="164669"/>
                </a:cubicBezTo>
                <a:lnTo>
                  <a:pt x="64358" y="164740"/>
                </a:lnTo>
                <a:lnTo>
                  <a:pt x="64537" y="164455"/>
                </a:lnTo>
                <a:cubicBezTo>
                  <a:pt x="65038" y="164062"/>
                  <a:pt x="65503" y="163669"/>
                  <a:pt x="65967" y="163275"/>
                </a:cubicBezTo>
                <a:cubicBezTo>
                  <a:pt x="66468" y="162846"/>
                  <a:pt x="66933" y="162381"/>
                  <a:pt x="67397" y="161917"/>
                </a:cubicBezTo>
                <a:lnTo>
                  <a:pt x="176163" y="53185"/>
                </a:lnTo>
                <a:cubicBezTo>
                  <a:pt x="183993" y="45354"/>
                  <a:pt x="184959" y="33306"/>
                  <a:pt x="179094" y="24402"/>
                </a:cubicBezTo>
                <a:cubicBezTo>
                  <a:pt x="178271" y="23151"/>
                  <a:pt x="177271" y="21935"/>
                  <a:pt x="176163" y="20826"/>
                </a:cubicBezTo>
                <a:lnTo>
                  <a:pt x="162075" y="6703"/>
                </a:lnTo>
                <a:cubicBezTo>
                  <a:pt x="153136" y="-2237"/>
                  <a:pt x="138655" y="-2237"/>
                  <a:pt x="129717" y="6703"/>
                </a:cubicBezTo>
                <a:lnTo>
                  <a:pt x="20951" y="115469"/>
                </a:lnTo>
                <a:cubicBezTo>
                  <a:pt x="20057" y="116363"/>
                  <a:pt x="19199" y="117328"/>
                  <a:pt x="18413" y="118329"/>
                </a:cubicBezTo>
                <a:lnTo>
                  <a:pt x="18128" y="118508"/>
                </a:lnTo>
                <a:lnTo>
                  <a:pt x="18199" y="118616"/>
                </a:lnTo>
                <a:cubicBezTo>
                  <a:pt x="15875" y="121655"/>
                  <a:pt x="14123" y="125123"/>
                  <a:pt x="13015" y="128843"/>
                </a:cubicBezTo>
                <a:lnTo>
                  <a:pt x="13013" y="128843"/>
                </a:lnTo>
                <a:moveTo>
                  <a:pt x="136938" y="68095"/>
                </a:moveTo>
                <a:lnTo>
                  <a:pt x="70577" y="134457"/>
                </a:lnTo>
                <a:lnTo>
                  <a:pt x="52843" y="130024"/>
                </a:lnTo>
                <a:lnTo>
                  <a:pt x="48410" y="112290"/>
                </a:lnTo>
                <a:lnTo>
                  <a:pt x="114771" y="45929"/>
                </a:lnTo>
                <a:lnTo>
                  <a:pt x="136938" y="68095"/>
                </a:lnTo>
                <a:moveTo>
                  <a:pt x="34679" y="128128"/>
                </a:moveTo>
                <a:lnTo>
                  <a:pt x="37433" y="139212"/>
                </a:lnTo>
                <a:cubicBezTo>
                  <a:pt x="38184" y="142286"/>
                  <a:pt x="40615" y="144682"/>
                  <a:pt x="43691" y="145468"/>
                </a:cubicBezTo>
                <a:lnTo>
                  <a:pt x="54774" y="148221"/>
                </a:lnTo>
                <a:lnTo>
                  <a:pt x="52128" y="152226"/>
                </a:lnTo>
                <a:cubicBezTo>
                  <a:pt x="51199" y="152727"/>
                  <a:pt x="50234" y="153155"/>
                  <a:pt x="49231" y="153442"/>
                </a:cubicBezTo>
                <a:lnTo>
                  <a:pt x="40865" y="155909"/>
                </a:lnTo>
                <a:lnTo>
                  <a:pt x="21236" y="161629"/>
                </a:lnTo>
                <a:lnTo>
                  <a:pt x="26993" y="142036"/>
                </a:lnTo>
                <a:lnTo>
                  <a:pt x="29460" y="133669"/>
                </a:lnTo>
                <a:cubicBezTo>
                  <a:pt x="29745" y="132668"/>
                  <a:pt x="30175" y="131666"/>
                  <a:pt x="30676" y="130772"/>
                </a:cubicBezTo>
                <a:lnTo>
                  <a:pt x="34679" y="128128"/>
                </a:lnTo>
                <a:moveTo>
                  <a:pt x="112732" y="77998"/>
                </a:moveTo>
                <a:cubicBezTo>
                  <a:pt x="114948" y="75782"/>
                  <a:pt x="114948" y="72135"/>
                  <a:pt x="112732" y="69917"/>
                </a:cubicBezTo>
                <a:cubicBezTo>
                  <a:pt x="110516" y="67700"/>
                  <a:pt x="106867" y="67700"/>
                  <a:pt x="104651" y="69917"/>
                </a:cubicBezTo>
                <a:lnTo>
                  <a:pt x="70327" y="104242"/>
                </a:lnTo>
                <a:cubicBezTo>
                  <a:pt x="68111" y="106458"/>
                  <a:pt x="68111" y="110105"/>
                  <a:pt x="70327" y="112323"/>
                </a:cubicBezTo>
                <a:cubicBezTo>
                  <a:pt x="72543" y="114540"/>
                  <a:pt x="76192" y="114540"/>
                  <a:pt x="78408" y="112323"/>
                </a:cubicBezTo>
                <a:lnTo>
                  <a:pt x="112732" y="779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398211"/>
            <a:ext cx="182880" cy="142240"/>
          </a:xfrm>
          <a:custGeom>
            <a:avLst/>
            <a:gdLst/>
            <a:ahLst/>
            <a:cxnLst/>
            <a:rect l="l" t="t" r="r" b="b"/>
            <a:pathLst>
              <a:path w="182880" h="142240">
                <a:moveTo>
                  <a:pt x="25400" y="17780"/>
                </a:moveTo>
                <a:cubicBezTo>
                  <a:pt x="25400" y="16383"/>
                  <a:pt x="26543" y="15240"/>
                  <a:pt x="27940" y="15240"/>
                </a:cubicBezTo>
                <a:lnTo>
                  <a:pt x="154940" y="15240"/>
                </a:lnTo>
                <a:cubicBezTo>
                  <a:pt x="156337" y="15240"/>
                  <a:pt x="157480" y="16383"/>
                  <a:pt x="157480" y="17780"/>
                </a:cubicBezTo>
                <a:lnTo>
                  <a:pt x="157480" y="116840"/>
                </a:lnTo>
                <a:lnTo>
                  <a:pt x="172719" y="116840"/>
                </a:lnTo>
                <a:lnTo>
                  <a:pt x="172719" y="17780"/>
                </a:lnTo>
                <a:cubicBezTo>
                  <a:pt x="172719" y="7970"/>
                  <a:pt x="164749" y="0"/>
                  <a:pt x="154940" y="0"/>
                </a:cubicBezTo>
                <a:lnTo>
                  <a:pt x="27941" y="0"/>
                </a:lnTo>
                <a:cubicBezTo>
                  <a:pt x="18129" y="0"/>
                  <a:pt x="10161" y="7970"/>
                  <a:pt x="10161" y="17780"/>
                </a:cubicBezTo>
                <a:lnTo>
                  <a:pt x="10161" y="116840"/>
                </a:lnTo>
                <a:lnTo>
                  <a:pt x="25400" y="116840"/>
                </a:lnTo>
                <a:lnTo>
                  <a:pt x="25400" y="17780"/>
                </a:lnTo>
                <a:moveTo>
                  <a:pt x="71120" y="119381"/>
                </a:moveTo>
                <a:lnTo>
                  <a:pt x="71120" y="127000"/>
                </a:lnTo>
                <a:lnTo>
                  <a:pt x="7621" y="127000"/>
                </a:lnTo>
                <a:cubicBezTo>
                  <a:pt x="3398" y="127000"/>
                  <a:pt x="0" y="130397"/>
                  <a:pt x="0" y="134620"/>
                </a:cubicBezTo>
                <a:cubicBezTo>
                  <a:pt x="0" y="138843"/>
                  <a:pt x="3398" y="142240"/>
                  <a:pt x="7621" y="142240"/>
                </a:cubicBezTo>
                <a:lnTo>
                  <a:pt x="71120" y="142240"/>
                </a:lnTo>
                <a:lnTo>
                  <a:pt x="78741" y="142240"/>
                </a:lnTo>
                <a:lnTo>
                  <a:pt x="124461" y="142240"/>
                </a:lnTo>
                <a:lnTo>
                  <a:pt x="132081" y="142240"/>
                </a:lnTo>
                <a:lnTo>
                  <a:pt x="175261" y="142240"/>
                </a:lnTo>
                <a:cubicBezTo>
                  <a:pt x="179484" y="142240"/>
                  <a:pt x="182882" y="138843"/>
                  <a:pt x="182882" y="134620"/>
                </a:cubicBezTo>
                <a:cubicBezTo>
                  <a:pt x="182882" y="130397"/>
                  <a:pt x="179484" y="127000"/>
                  <a:pt x="175261" y="127000"/>
                </a:cubicBezTo>
                <a:lnTo>
                  <a:pt x="132081" y="127000"/>
                </a:lnTo>
                <a:lnTo>
                  <a:pt x="132081" y="119381"/>
                </a:lnTo>
                <a:cubicBezTo>
                  <a:pt x="132081" y="109570"/>
                  <a:pt x="124111" y="101601"/>
                  <a:pt x="114302" y="101601"/>
                </a:cubicBezTo>
                <a:lnTo>
                  <a:pt x="88902" y="101601"/>
                </a:lnTo>
                <a:cubicBezTo>
                  <a:pt x="79090" y="101601"/>
                  <a:pt x="71122" y="109570"/>
                  <a:pt x="71122" y="119381"/>
                </a:cubicBezTo>
                <a:lnTo>
                  <a:pt x="71120" y="119381"/>
                </a:lnTo>
                <a:moveTo>
                  <a:pt x="116840" y="119381"/>
                </a:moveTo>
                <a:lnTo>
                  <a:pt x="116840" y="127000"/>
                </a:lnTo>
                <a:lnTo>
                  <a:pt x="86360" y="127000"/>
                </a:lnTo>
                <a:lnTo>
                  <a:pt x="86360" y="119381"/>
                </a:lnTo>
                <a:cubicBezTo>
                  <a:pt x="86360" y="117984"/>
                  <a:pt x="87503" y="116840"/>
                  <a:pt x="88900" y="116840"/>
                </a:cubicBezTo>
                <a:lnTo>
                  <a:pt x="114300" y="116840"/>
                </a:lnTo>
                <a:cubicBezTo>
                  <a:pt x="115697" y="116840"/>
                  <a:pt x="116840" y="117984"/>
                  <a:pt x="116840" y="119381"/>
                </a:cubicBezTo>
                <a:lnTo>
                  <a:pt x="116840" y="11938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42128" y="1794972"/>
            <a:ext cx="160020" cy="182880"/>
          </a:xfrm>
          <a:custGeom>
            <a:avLst/>
            <a:gdLst/>
            <a:ahLst/>
            <a:cxnLst/>
            <a:rect l="l" t="t" r="r" b="b"/>
            <a:pathLst>
              <a:path w="160020" h="182880">
                <a:moveTo>
                  <a:pt x="0" y="31433"/>
                </a:moveTo>
                <a:cubicBezTo>
                  <a:pt x="0" y="14075"/>
                  <a:pt x="14074" y="2"/>
                  <a:pt x="31433" y="2"/>
                </a:cubicBezTo>
                <a:lnTo>
                  <a:pt x="140017" y="2"/>
                </a:lnTo>
                <a:cubicBezTo>
                  <a:pt x="151054" y="2"/>
                  <a:pt x="160020" y="8967"/>
                  <a:pt x="160020" y="20005"/>
                </a:cubicBezTo>
                <a:lnTo>
                  <a:pt x="160020" y="122875"/>
                </a:lnTo>
                <a:cubicBezTo>
                  <a:pt x="160020" y="130840"/>
                  <a:pt x="155341" y="137734"/>
                  <a:pt x="148590" y="140949"/>
                </a:cubicBezTo>
                <a:lnTo>
                  <a:pt x="148590" y="165739"/>
                </a:lnTo>
                <a:lnTo>
                  <a:pt x="151448" y="165739"/>
                </a:lnTo>
                <a:cubicBezTo>
                  <a:pt x="156199" y="165739"/>
                  <a:pt x="160020" y="169561"/>
                  <a:pt x="160020" y="174312"/>
                </a:cubicBezTo>
                <a:cubicBezTo>
                  <a:pt x="160020" y="179064"/>
                  <a:pt x="156199" y="182886"/>
                  <a:pt x="151448" y="182886"/>
                </a:cubicBezTo>
                <a:lnTo>
                  <a:pt x="28575" y="182886"/>
                </a:lnTo>
                <a:cubicBezTo>
                  <a:pt x="12787" y="182886"/>
                  <a:pt x="0" y="170099"/>
                  <a:pt x="0" y="154311"/>
                </a:cubicBezTo>
                <a:cubicBezTo>
                  <a:pt x="0" y="153347"/>
                  <a:pt x="35" y="152381"/>
                  <a:pt x="142" y="151454"/>
                </a:cubicBezTo>
                <a:lnTo>
                  <a:pt x="0" y="151454"/>
                </a:lnTo>
                <a:lnTo>
                  <a:pt x="0" y="31433"/>
                </a:lnTo>
                <a:moveTo>
                  <a:pt x="28575" y="142875"/>
                </a:moveTo>
                <a:cubicBezTo>
                  <a:pt x="22252" y="142875"/>
                  <a:pt x="17145" y="147983"/>
                  <a:pt x="17145" y="154305"/>
                </a:cubicBezTo>
                <a:cubicBezTo>
                  <a:pt x="17145" y="160627"/>
                  <a:pt x="22252" y="165735"/>
                  <a:pt x="28575" y="165735"/>
                </a:cubicBezTo>
                <a:lnTo>
                  <a:pt x="131445" y="165735"/>
                </a:lnTo>
                <a:lnTo>
                  <a:pt x="131445" y="142875"/>
                </a:lnTo>
                <a:lnTo>
                  <a:pt x="28575" y="142875"/>
                </a:lnTo>
                <a:moveTo>
                  <a:pt x="17145" y="128124"/>
                </a:moveTo>
                <a:cubicBezTo>
                  <a:pt x="20644" y="126588"/>
                  <a:pt x="24502" y="125730"/>
                  <a:pt x="28575" y="125730"/>
                </a:cubicBezTo>
                <a:lnTo>
                  <a:pt x="140017" y="125730"/>
                </a:lnTo>
                <a:cubicBezTo>
                  <a:pt x="141589" y="125730"/>
                  <a:pt x="142875" y="124444"/>
                  <a:pt x="142875" y="122873"/>
                </a:cubicBezTo>
                <a:lnTo>
                  <a:pt x="142875" y="20003"/>
                </a:lnTo>
                <a:cubicBezTo>
                  <a:pt x="142875" y="18432"/>
                  <a:pt x="141589" y="17147"/>
                  <a:pt x="140017" y="17147"/>
                </a:cubicBezTo>
                <a:lnTo>
                  <a:pt x="31433" y="17147"/>
                </a:lnTo>
                <a:cubicBezTo>
                  <a:pt x="23539" y="17147"/>
                  <a:pt x="17144" y="23540"/>
                  <a:pt x="17144" y="31435"/>
                </a:cubicBezTo>
                <a:lnTo>
                  <a:pt x="17145" y="128124"/>
                </a:lnTo>
                <a:moveTo>
                  <a:pt x="54293" y="40005"/>
                </a:moveTo>
                <a:lnTo>
                  <a:pt x="117159" y="40005"/>
                </a:lnTo>
                <a:cubicBezTo>
                  <a:pt x="121910" y="40005"/>
                  <a:pt x="125731" y="43827"/>
                  <a:pt x="125731" y="48578"/>
                </a:cubicBezTo>
                <a:cubicBezTo>
                  <a:pt x="125731" y="53330"/>
                  <a:pt x="121910" y="57152"/>
                  <a:pt x="117159" y="57152"/>
                </a:cubicBezTo>
                <a:lnTo>
                  <a:pt x="54293" y="57152"/>
                </a:lnTo>
                <a:cubicBezTo>
                  <a:pt x="49542" y="57152"/>
                  <a:pt x="45721" y="53330"/>
                  <a:pt x="45721" y="48580"/>
                </a:cubicBezTo>
                <a:cubicBezTo>
                  <a:pt x="45721" y="43829"/>
                  <a:pt x="49542" y="40009"/>
                  <a:pt x="54293" y="40009"/>
                </a:cubicBezTo>
                <a:lnTo>
                  <a:pt x="54293" y="40005"/>
                </a:lnTo>
                <a:moveTo>
                  <a:pt x="54293" y="68580"/>
                </a:moveTo>
                <a:lnTo>
                  <a:pt x="117159" y="68580"/>
                </a:lnTo>
                <a:cubicBezTo>
                  <a:pt x="121910" y="68580"/>
                  <a:pt x="125731" y="72402"/>
                  <a:pt x="125731" y="77153"/>
                </a:cubicBezTo>
                <a:cubicBezTo>
                  <a:pt x="125731" y="81905"/>
                  <a:pt x="121910" y="85727"/>
                  <a:pt x="117159" y="85727"/>
                </a:cubicBezTo>
                <a:lnTo>
                  <a:pt x="54293" y="85727"/>
                </a:lnTo>
                <a:cubicBezTo>
                  <a:pt x="49542" y="85727"/>
                  <a:pt x="45721" y="81905"/>
                  <a:pt x="45721" y="77155"/>
                </a:cubicBezTo>
                <a:cubicBezTo>
                  <a:pt x="45721" y="72404"/>
                  <a:pt x="49542" y="68584"/>
                  <a:pt x="54293" y="68584"/>
                </a:cubicBezTo>
                <a:lnTo>
                  <a:pt x="54293" y="685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Sight Words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4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638158" y="2035567"/>
            <a:ext cx="617220" cy="1097280"/>
          </a:xfrm>
          <a:custGeom>
            <a:avLst/>
            <a:gdLst/>
            <a:ahLst/>
            <a:cxnLst/>
            <a:rect l="l" t="t" r="r" b="b"/>
            <a:pathLst>
              <a:path w="617220" h="1097280">
                <a:moveTo>
                  <a:pt x="102872" y="308610"/>
                </a:moveTo>
                <a:cubicBezTo>
                  <a:pt x="102872" y="194987"/>
                  <a:pt x="194986" y="102870"/>
                  <a:pt x="308610" y="102870"/>
                </a:cubicBezTo>
                <a:cubicBezTo>
                  <a:pt x="422234" y="102870"/>
                  <a:pt x="514348" y="194987"/>
                  <a:pt x="514348" y="308610"/>
                </a:cubicBezTo>
                <a:cubicBezTo>
                  <a:pt x="514348" y="422233"/>
                  <a:pt x="422234" y="514350"/>
                  <a:pt x="308610" y="514350"/>
                </a:cubicBezTo>
                <a:cubicBezTo>
                  <a:pt x="194986" y="514350"/>
                  <a:pt x="102872" y="422233"/>
                  <a:pt x="102872" y="308610"/>
                </a:cubicBezTo>
                <a:lnTo>
                  <a:pt x="102872" y="308610"/>
                </a:lnTo>
                <a:moveTo>
                  <a:pt x="360043" y="612930"/>
                </a:moveTo>
                <a:cubicBezTo>
                  <a:pt x="505991" y="588493"/>
                  <a:pt x="617220" y="461406"/>
                  <a:pt x="617220" y="308610"/>
                </a:cubicBezTo>
                <a:cubicBezTo>
                  <a:pt x="617220" y="138235"/>
                  <a:pt x="478987" y="0"/>
                  <a:pt x="308610" y="0"/>
                </a:cubicBezTo>
                <a:cubicBezTo>
                  <a:pt x="138233" y="0"/>
                  <a:pt x="0" y="138235"/>
                  <a:pt x="0" y="308610"/>
                </a:cubicBezTo>
                <a:cubicBezTo>
                  <a:pt x="0" y="461626"/>
                  <a:pt x="111229" y="588504"/>
                  <a:pt x="257177" y="612930"/>
                </a:cubicBezTo>
                <a:lnTo>
                  <a:pt x="257177" y="1045840"/>
                </a:lnTo>
                <a:cubicBezTo>
                  <a:pt x="257177" y="1074347"/>
                  <a:pt x="280107" y="1097280"/>
                  <a:pt x="308610" y="1097280"/>
                </a:cubicBezTo>
                <a:cubicBezTo>
                  <a:pt x="337113" y="1097280"/>
                  <a:pt x="360043" y="1074347"/>
                  <a:pt x="360043" y="1045851"/>
                </a:cubicBezTo>
                <a:lnTo>
                  <a:pt x="360043" y="6129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Blending Sounds to Form Words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Word Families and Rhyming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2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927057" y="2035567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102867" y="51441"/>
                </a:moveTo>
                <a:cubicBezTo>
                  <a:pt x="102867" y="22933"/>
                  <a:pt x="79940" y="11"/>
                  <a:pt x="51434" y="11"/>
                </a:cubicBezTo>
                <a:cubicBezTo>
                  <a:pt x="22928" y="11"/>
                  <a:pt x="0" y="22944"/>
                  <a:pt x="0" y="51452"/>
                </a:cubicBezTo>
                <a:lnTo>
                  <a:pt x="0" y="137182"/>
                </a:lnTo>
                <a:lnTo>
                  <a:pt x="0" y="751187"/>
                </a:lnTo>
                <a:lnTo>
                  <a:pt x="0" y="857272"/>
                </a:lnTo>
                <a:lnTo>
                  <a:pt x="0" y="1045873"/>
                </a:lnTo>
                <a:cubicBezTo>
                  <a:pt x="0" y="1074380"/>
                  <a:pt x="22928" y="1097313"/>
                  <a:pt x="51434" y="1097313"/>
                </a:cubicBezTo>
                <a:cubicBezTo>
                  <a:pt x="79940" y="1097313"/>
                  <a:pt x="102867" y="1074380"/>
                  <a:pt x="102867" y="1045884"/>
                </a:cubicBezTo>
                <a:lnTo>
                  <a:pt x="102867" y="831574"/>
                </a:lnTo>
                <a:lnTo>
                  <a:pt x="274959" y="788495"/>
                </a:lnTo>
                <a:cubicBezTo>
                  <a:pt x="363041" y="766418"/>
                  <a:pt x="456268" y="776710"/>
                  <a:pt x="537494" y="817211"/>
                </a:cubicBezTo>
                <a:cubicBezTo>
                  <a:pt x="632220" y="864569"/>
                  <a:pt x="742163" y="870363"/>
                  <a:pt x="841171" y="833066"/>
                </a:cubicBezTo>
                <a:lnTo>
                  <a:pt x="915542" y="805206"/>
                </a:lnTo>
                <a:cubicBezTo>
                  <a:pt x="942329" y="795133"/>
                  <a:pt x="960120" y="769632"/>
                  <a:pt x="960120" y="740917"/>
                </a:cubicBezTo>
                <a:lnTo>
                  <a:pt x="960120" y="141483"/>
                </a:lnTo>
                <a:cubicBezTo>
                  <a:pt x="960120" y="92194"/>
                  <a:pt x="908254" y="60043"/>
                  <a:pt x="864108" y="82121"/>
                </a:cubicBezTo>
                <a:lnTo>
                  <a:pt x="843533" y="92402"/>
                </a:lnTo>
                <a:cubicBezTo>
                  <a:pt x="744304" y="142120"/>
                  <a:pt x="627506" y="142120"/>
                  <a:pt x="528277" y="92402"/>
                </a:cubicBezTo>
                <a:cubicBezTo>
                  <a:pt x="453052" y="54678"/>
                  <a:pt x="366689" y="45252"/>
                  <a:pt x="285031" y="65618"/>
                </a:cubicBezTo>
                <a:lnTo>
                  <a:pt x="102867" y="111484"/>
                </a:lnTo>
                <a:lnTo>
                  <a:pt x="102867" y="51441"/>
                </a:lnTo>
                <a:moveTo>
                  <a:pt x="102867" y="217525"/>
                </a:moveTo>
                <a:lnTo>
                  <a:pt x="309888" y="165656"/>
                </a:lnTo>
                <a:cubicBezTo>
                  <a:pt x="367755" y="151293"/>
                  <a:pt x="428828" y="157943"/>
                  <a:pt x="482192" y="184519"/>
                </a:cubicBezTo>
                <a:cubicBezTo>
                  <a:pt x="599845" y="243245"/>
                  <a:pt x="736585" y="248172"/>
                  <a:pt x="857243" y="199091"/>
                </a:cubicBezTo>
                <a:lnTo>
                  <a:pt x="857243" y="717303"/>
                </a:lnTo>
                <a:lnTo>
                  <a:pt x="804955" y="736802"/>
                </a:lnTo>
                <a:cubicBezTo>
                  <a:pt x="732735" y="763806"/>
                  <a:pt x="652363" y="759735"/>
                  <a:pt x="583359" y="725225"/>
                </a:cubicBezTo>
                <a:cubicBezTo>
                  <a:pt x="480060" y="673576"/>
                  <a:pt x="361975" y="660716"/>
                  <a:pt x="249890" y="688576"/>
                </a:cubicBezTo>
                <a:lnTo>
                  <a:pt x="102867" y="725434"/>
                </a:lnTo>
                <a:lnTo>
                  <a:pt x="102867" y="2175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the differentiated activities effective in supporting students with varying abilities?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Effectiveness of Differentiation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294" y="1698596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Did the students achieve the intended learning outcomes?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Outcomes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54615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197483" y="245823"/>
                </a:moveTo>
                <a:cubicBezTo>
                  <a:pt x="175574" y="221772"/>
                  <a:pt x="145490" y="165653"/>
                  <a:pt x="140493" y="38100"/>
                </a:cubicBezTo>
                <a:lnTo>
                  <a:pt x="316862" y="38100"/>
                </a:lnTo>
                <a:cubicBezTo>
                  <a:pt x="311783" y="165657"/>
                  <a:pt x="281699" y="221772"/>
                  <a:pt x="259872" y="245823"/>
                </a:cubicBezTo>
                <a:cubicBezTo>
                  <a:pt x="249000" y="257808"/>
                  <a:pt x="239312" y="262811"/>
                  <a:pt x="233597" y="264952"/>
                </a:cubicBezTo>
                <a:cubicBezTo>
                  <a:pt x="231535" y="265745"/>
                  <a:pt x="229866" y="266143"/>
                  <a:pt x="228755" y="266460"/>
                </a:cubicBezTo>
                <a:cubicBezTo>
                  <a:pt x="227644" y="266220"/>
                  <a:pt x="225976" y="265745"/>
                  <a:pt x="223914" y="264952"/>
                </a:cubicBezTo>
                <a:cubicBezTo>
                  <a:pt x="218199" y="262811"/>
                  <a:pt x="208515" y="257808"/>
                  <a:pt x="197638" y="245823"/>
                </a:cubicBezTo>
                <a:lnTo>
                  <a:pt x="197483" y="245823"/>
                </a:lnTo>
                <a:moveTo>
                  <a:pt x="317498" y="0"/>
                </a:moveTo>
                <a:lnTo>
                  <a:pt x="139697" y="0"/>
                </a:lnTo>
                <a:cubicBezTo>
                  <a:pt x="118662" y="0"/>
                  <a:pt x="101517" y="17305"/>
                  <a:pt x="102312" y="38258"/>
                </a:cubicBezTo>
                <a:cubicBezTo>
                  <a:pt x="102472" y="42465"/>
                  <a:pt x="102628" y="46671"/>
                  <a:pt x="102870" y="50800"/>
                </a:cubicBezTo>
                <a:lnTo>
                  <a:pt x="19052" y="50800"/>
                </a:lnTo>
                <a:cubicBezTo>
                  <a:pt x="8495" y="50800"/>
                  <a:pt x="0" y="59294"/>
                  <a:pt x="0" y="69852"/>
                </a:cubicBezTo>
                <a:cubicBezTo>
                  <a:pt x="0" y="155972"/>
                  <a:pt x="36434" y="210901"/>
                  <a:pt x="80568" y="244953"/>
                </a:cubicBezTo>
                <a:cubicBezTo>
                  <a:pt x="123353" y="278055"/>
                  <a:pt x="172406" y="290673"/>
                  <a:pt x="199234" y="295514"/>
                </a:cubicBezTo>
                <a:cubicBezTo>
                  <a:pt x="202965" y="297497"/>
                  <a:pt x="206458" y="299086"/>
                  <a:pt x="209631" y="300354"/>
                </a:cubicBezTo>
                <a:lnTo>
                  <a:pt x="209631" y="368300"/>
                </a:lnTo>
                <a:lnTo>
                  <a:pt x="146130" y="368300"/>
                </a:lnTo>
                <a:cubicBezTo>
                  <a:pt x="135574" y="368300"/>
                  <a:pt x="127079" y="376794"/>
                  <a:pt x="127079" y="387352"/>
                </a:cubicBezTo>
                <a:cubicBezTo>
                  <a:pt x="127079" y="397910"/>
                  <a:pt x="135574" y="406404"/>
                  <a:pt x="146130" y="406404"/>
                </a:cubicBezTo>
                <a:lnTo>
                  <a:pt x="228682" y="406404"/>
                </a:lnTo>
                <a:lnTo>
                  <a:pt x="311234" y="406404"/>
                </a:lnTo>
                <a:cubicBezTo>
                  <a:pt x="321791" y="406404"/>
                  <a:pt x="330286" y="397910"/>
                  <a:pt x="330286" y="387356"/>
                </a:cubicBezTo>
                <a:cubicBezTo>
                  <a:pt x="330286" y="376798"/>
                  <a:pt x="321791" y="368308"/>
                  <a:pt x="311234" y="368308"/>
                </a:cubicBezTo>
                <a:lnTo>
                  <a:pt x="247734" y="368308"/>
                </a:lnTo>
                <a:lnTo>
                  <a:pt x="247734" y="300362"/>
                </a:lnTo>
                <a:cubicBezTo>
                  <a:pt x="250907" y="299090"/>
                  <a:pt x="254400" y="297505"/>
                  <a:pt x="258131" y="295522"/>
                </a:cubicBezTo>
                <a:cubicBezTo>
                  <a:pt x="284959" y="290759"/>
                  <a:pt x="333934" y="278059"/>
                  <a:pt x="376797" y="244961"/>
                </a:cubicBezTo>
                <a:cubicBezTo>
                  <a:pt x="420770" y="210909"/>
                  <a:pt x="457205" y="155980"/>
                  <a:pt x="457205" y="69860"/>
                </a:cubicBezTo>
                <a:cubicBezTo>
                  <a:pt x="457205" y="59302"/>
                  <a:pt x="448710" y="50812"/>
                  <a:pt x="438153" y="50812"/>
                </a:cubicBezTo>
                <a:lnTo>
                  <a:pt x="354335" y="50812"/>
                </a:lnTo>
                <a:cubicBezTo>
                  <a:pt x="354572" y="46683"/>
                  <a:pt x="354732" y="42558"/>
                  <a:pt x="354892" y="38270"/>
                </a:cubicBezTo>
                <a:cubicBezTo>
                  <a:pt x="355688" y="17317"/>
                  <a:pt x="338543" y="12"/>
                  <a:pt x="317507" y="12"/>
                </a:cubicBezTo>
                <a:lnTo>
                  <a:pt x="317498" y="0"/>
                </a:lnTo>
                <a:moveTo>
                  <a:pt x="351395" y="88900"/>
                </a:moveTo>
                <a:lnTo>
                  <a:pt x="418388" y="88900"/>
                </a:lnTo>
                <a:cubicBezTo>
                  <a:pt x="413624" y="151132"/>
                  <a:pt x="385607" y="189943"/>
                  <a:pt x="353379" y="214790"/>
                </a:cubicBezTo>
                <a:cubicBezTo>
                  <a:pt x="339489" y="225584"/>
                  <a:pt x="324566" y="233842"/>
                  <a:pt x="310201" y="240190"/>
                </a:cubicBezTo>
                <a:cubicBezTo>
                  <a:pt x="328219" y="208203"/>
                  <a:pt x="344176" y="160418"/>
                  <a:pt x="351395" y="88900"/>
                </a:cubicBezTo>
                <a:moveTo>
                  <a:pt x="147004" y="240190"/>
                </a:moveTo>
                <a:cubicBezTo>
                  <a:pt x="132638" y="233843"/>
                  <a:pt x="117793" y="225584"/>
                  <a:pt x="103826" y="214790"/>
                </a:cubicBezTo>
                <a:cubicBezTo>
                  <a:pt x="71598" y="189947"/>
                  <a:pt x="43580" y="151132"/>
                  <a:pt x="38816" y="88900"/>
                </a:cubicBezTo>
                <a:lnTo>
                  <a:pt x="105810" y="88900"/>
                </a:lnTo>
                <a:cubicBezTo>
                  <a:pt x="113034" y="160418"/>
                  <a:pt x="128985" y="208199"/>
                  <a:pt x="147004" y="240190"/>
                </a:cubicBezTo>
                <a:lnTo>
                  <a:pt x="147004" y="2401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all students engaged throughout the lesson?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Engagement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8901" y="1629215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Teaching Tips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Incorporate technology to enhance engagement and provide additional learning opportunities.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39094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219456" y="20573"/>
                </a:moveTo>
                <a:lnTo>
                  <a:pt x="54864" y="20573"/>
                </a:lnTo>
                <a:cubicBezTo>
                  <a:pt x="51092" y="20573"/>
                  <a:pt x="48006" y="23659"/>
                  <a:pt x="48006" y="27431"/>
                </a:cubicBezTo>
                <a:lnTo>
                  <a:pt x="48006" y="123443"/>
                </a:lnTo>
                <a:lnTo>
                  <a:pt x="27432" y="123443"/>
                </a:lnTo>
                <a:lnTo>
                  <a:pt x="27432" y="27431"/>
                </a:lnTo>
                <a:cubicBezTo>
                  <a:pt x="27432" y="12301"/>
                  <a:pt x="39732" y="-2"/>
                  <a:pt x="54864" y="-2"/>
                </a:cubicBezTo>
                <a:lnTo>
                  <a:pt x="219456" y="-2"/>
                </a:lnTo>
                <a:cubicBezTo>
                  <a:pt x="234588" y="-2"/>
                  <a:pt x="246888" y="12299"/>
                  <a:pt x="246888" y="27431"/>
                </a:cubicBezTo>
                <a:lnTo>
                  <a:pt x="246888" y="123443"/>
                </a:lnTo>
                <a:lnTo>
                  <a:pt x="226314" y="123443"/>
                </a:lnTo>
                <a:lnTo>
                  <a:pt x="226314" y="27431"/>
                </a:lnTo>
                <a:cubicBezTo>
                  <a:pt x="226314" y="23659"/>
                  <a:pt x="223228" y="20573"/>
                  <a:pt x="219456" y="20573"/>
                </a:cubicBezTo>
                <a:lnTo>
                  <a:pt x="219456" y="20573"/>
                </a:lnTo>
                <a:moveTo>
                  <a:pt x="41148" y="171451"/>
                </a:moveTo>
                <a:lnTo>
                  <a:pt x="233172" y="171451"/>
                </a:lnTo>
                <a:cubicBezTo>
                  <a:pt x="242131" y="171451"/>
                  <a:pt x="249760" y="165707"/>
                  <a:pt x="252588" y="157734"/>
                </a:cubicBezTo>
                <a:lnTo>
                  <a:pt x="21732" y="157734"/>
                </a:lnTo>
                <a:cubicBezTo>
                  <a:pt x="24560" y="165707"/>
                  <a:pt x="32189" y="171451"/>
                  <a:pt x="41148" y="171451"/>
                </a:cubicBezTo>
                <a:lnTo>
                  <a:pt x="41148" y="171451"/>
                </a:lnTo>
                <a:moveTo>
                  <a:pt x="0" y="150875"/>
                </a:moveTo>
                <a:cubicBezTo>
                  <a:pt x="0" y="143288"/>
                  <a:pt x="6128" y="137159"/>
                  <a:pt x="13716" y="137159"/>
                </a:cubicBezTo>
                <a:lnTo>
                  <a:pt x="260604" y="137159"/>
                </a:lnTo>
                <a:cubicBezTo>
                  <a:pt x="268192" y="137159"/>
                  <a:pt x="274320" y="143288"/>
                  <a:pt x="274320" y="150875"/>
                </a:cubicBezTo>
                <a:cubicBezTo>
                  <a:pt x="274320" y="173592"/>
                  <a:pt x="255888" y="192024"/>
                  <a:pt x="233172" y="192024"/>
                </a:cubicBezTo>
                <a:lnTo>
                  <a:pt x="41148" y="192024"/>
                </a:lnTo>
                <a:cubicBezTo>
                  <a:pt x="18432" y="192024"/>
                  <a:pt x="0" y="173594"/>
                  <a:pt x="0" y="150875"/>
                </a:cubicBezTo>
                <a:lnTo>
                  <a:pt x="0" y="1508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differentiated instruction to cater to mixed-ability groups.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a multisensory approach to teaching phonics and alphabet recognition.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Multisensory Teaching Approach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98323"/>
            <a:ext cx="274320" cy="213341"/>
          </a:xfrm>
          <a:custGeom>
            <a:avLst/>
            <a:gdLst/>
            <a:ahLst/>
            <a:cxnLst/>
            <a:rect l="l" t="t" r="r" b="b"/>
            <a:pathLst>
              <a:path w="274320" h="213341">
                <a:moveTo>
                  <a:pt x="137135" y="22857"/>
                </a:moveTo>
                <a:cubicBezTo>
                  <a:pt x="106088" y="22857"/>
                  <a:pt x="80562" y="36953"/>
                  <a:pt x="60990" y="55098"/>
                </a:cubicBezTo>
                <a:cubicBezTo>
                  <a:pt x="42657" y="72146"/>
                  <a:pt x="29989" y="92385"/>
                  <a:pt x="23512" y="106671"/>
                </a:cubicBezTo>
                <a:cubicBezTo>
                  <a:pt x="29989" y="120956"/>
                  <a:pt x="42657" y="141196"/>
                  <a:pt x="60943" y="158244"/>
                </a:cubicBezTo>
                <a:cubicBezTo>
                  <a:pt x="80562" y="176387"/>
                  <a:pt x="106088" y="190484"/>
                  <a:pt x="137135" y="190484"/>
                </a:cubicBezTo>
                <a:cubicBezTo>
                  <a:pt x="168183" y="190484"/>
                  <a:pt x="193708" y="176389"/>
                  <a:pt x="213281" y="158244"/>
                </a:cubicBezTo>
                <a:cubicBezTo>
                  <a:pt x="231614" y="141196"/>
                  <a:pt x="244282" y="120956"/>
                  <a:pt x="250759" y="106671"/>
                </a:cubicBezTo>
                <a:cubicBezTo>
                  <a:pt x="244282" y="92385"/>
                  <a:pt x="231614" y="72146"/>
                  <a:pt x="213328" y="55098"/>
                </a:cubicBezTo>
                <a:cubicBezTo>
                  <a:pt x="193708" y="36955"/>
                  <a:pt x="168183" y="22857"/>
                  <a:pt x="137135" y="22857"/>
                </a:cubicBezTo>
                <a:lnTo>
                  <a:pt x="137135" y="22857"/>
                </a:lnTo>
                <a:moveTo>
                  <a:pt x="45419" y="38382"/>
                </a:moveTo>
                <a:cubicBezTo>
                  <a:pt x="67848" y="17524"/>
                  <a:pt x="98659" y="0"/>
                  <a:pt x="137138" y="0"/>
                </a:cubicBezTo>
                <a:cubicBezTo>
                  <a:pt x="175617" y="0"/>
                  <a:pt x="206426" y="17524"/>
                  <a:pt x="228857" y="38382"/>
                </a:cubicBezTo>
                <a:cubicBezTo>
                  <a:pt x="251143" y="59098"/>
                  <a:pt x="266049" y="83813"/>
                  <a:pt x="273143" y="100812"/>
                </a:cubicBezTo>
                <a:cubicBezTo>
                  <a:pt x="274715" y="104574"/>
                  <a:pt x="274715" y="108766"/>
                  <a:pt x="273143" y="112527"/>
                </a:cubicBezTo>
                <a:cubicBezTo>
                  <a:pt x="266046" y="129528"/>
                  <a:pt x="251143" y="154291"/>
                  <a:pt x="228857" y="174957"/>
                </a:cubicBezTo>
                <a:cubicBezTo>
                  <a:pt x="206429" y="195815"/>
                  <a:pt x="175617" y="213339"/>
                  <a:pt x="137138" y="213339"/>
                </a:cubicBezTo>
                <a:cubicBezTo>
                  <a:pt x="98659" y="213339"/>
                  <a:pt x="67850" y="195815"/>
                  <a:pt x="45419" y="174957"/>
                </a:cubicBezTo>
                <a:cubicBezTo>
                  <a:pt x="23133" y="154291"/>
                  <a:pt x="8227" y="129526"/>
                  <a:pt x="1180" y="112527"/>
                </a:cubicBezTo>
                <a:cubicBezTo>
                  <a:pt x="-392" y="108766"/>
                  <a:pt x="-392" y="104574"/>
                  <a:pt x="1180" y="100812"/>
                </a:cubicBezTo>
                <a:cubicBezTo>
                  <a:pt x="8227" y="83811"/>
                  <a:pt x="23133" y="59049"/>
                  <a:pt x="45419" y="38382"/>
                </a:cubicBezTo>
                <a:lnTo>
                  <a:pt x="45419" y="38382"/>
                </a:lnTo>
                <a:moveTo>
                  <a:pt x="137135" y="144767"/>
                </a:moveTo>
                <a:cubicBezTo>
                  <a:pt x="158184" y="144767"/>
                  <a:pt x="175233" y="127719"/>
                  <a:pt x="175233" y="106671"/>
                </a:cubicBezTo>
                <a:cubicBezTo>
                  <a:pt x="175233" y="85623"/>
                  <a:pt x="158184" y="68574"/>
                  <a:pt x="137135" y="68574"/>
                </a:cubicBezTo>
                <a:cubicBezTo>
                  <a:pt x="136801" y="68574"/>
                  <a:pt x="136515" y="68574"/>
                  <a:pt x="136183" y="68574"/>
                </a:cubicBezTo>
                <a:cubicBezTo>
                  <a:pt x="136803" y="71002"/>
                  <a:pt x="137135" y="73575"/>
                  <a:pt x="137135" y="76193"/>
                </a:cubicBezTo>
                <a:cubicBezTo>
                  <a:pt x="137135" y="93002"/>
                  <a:pt x="123469" y="106671"/>
                  <a:pt x="106658" y="106671"/>
                </a:cubicBezTo>
                <a:cubicBezTo>
                  <a:pt x="104039" y="106671"/>
                  <a:pt x="101468" y="106338"/>
                  <a:pt x="99038" y="105719"/>
                </a:cubicBezTo>
                <a:cubicBezTo>
                  <a:pt x="99038" y="106052"/>
                  <a:pt x="99038" y="106338"/>
                  <a:pt x="99038" y="106671"/>
                </a:cubicBezTo>
                <a:cubicBezTo>
                  <a:pt x="99038" y="127719"/>
                  <a:pt x="116087" y="144767"/>
                  <a:pt x="137135" y="144767"/>
                </a:cubicBezTo>
                <a:moveTo>
                  <a:pt x="137135" y="45717"/>
                </a:moveTo>
                <a:cubicBezTo>
                  <a:pt x="170800" y="45717"/>
                  <a:pt x="198089" y="73008"/>
                  <a:pt x="198089" y="106671"/>
                </a:cubicBezTo>
                <a:cubicBezTo>
                  <a:pt x="198089" y="140336"/>
                  <a:pt x="170800" y="167625"/>
                  <a:pt x="137135" y="167625"/>
                </a:cubicBezTo>
                <a:cubicBezTo>
                  <a:pt x="103471" y="167625"/>
                  <a:pt x="76181" y="140334"/>
                  <a:pt x="76181" y="106671"/>
                </a:cubicBezTo>
                <a:cubicBezTo>
                  <a:pt x="76181" y="73006"/>
                  <a:pt x="103471" y="45717"/>
                  <a:pt x="137135" y="45717"/>
                </a:cubicBezTo>
                <a:lnTo>
                  <a:pt x="137135" y="4571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Implement personalized learning plans for each student.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Learning Plans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8581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429" r="-2142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instruction is essential for supporting students with varying abilities.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Alphabet recognition is a fundamental skill for early learners.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Alphabet Recognition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05211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Phonemic awareness is crucial for reading and writing.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Phonemic Awareness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722683" y="16563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37160"/>
                </a:moveTo>
                <a:cubicBezTo>
                  <a:pt x="240030" y="80368"/>
                  <a:pt x="193952" y="34290"/>
                  <a:pt x="137160" y="34290"/>
                </a:cubicBezTo>
                <a:cubicBezTo>
                  <a:pt x="80368" y="34290"/>
                  <a:pt x="34290" y="80368"/>
                  <a:pt x="34290" y="137160"/>
                </a:cubicBezTo>
                <a:lnTo>
                  <a:pt x="34290" y="262890"/>
                </a:lnTo>
                <a:cubicBezTo>
                  <a:pt x="34290" y="300753"/>
                  <a:pt x="65008" y="331470"/>
                  <a:pt x="102870" y="331470"/>
                </a:cubicBezTo>
                <a:cubicBezTo>
                  <a:pt x="140732" y="331470"/>
                  <a:pt x="171450" y="300753"/>
                  <a:pt x="171450" y="262890"/>
                </a:cubicBezTo>
                <a:cubicBezTo>
                  <a:pt x="171450" y="247389"/>
                  <a:pt x="179238" y="232459"/>
                  <a:pt x="192737" y="223743"/>
                </a:cubicBezTo>
                <a:cubicBezTo>
                  <a:pt x="221242" y="205382"/>
                  <a:pt x="240030" y="173451"/>
                  <a:pt x="240030" y="137160"/>
                </a:cubicBezTo>
                <a:lnTo>
                  <a:pt x="240030" y="137160"/>
                </a:lnTo>
                <a:moveTo>
                  <a:pt x="274320" y="137160"/>
                </a:moveTo>
                <a:cubicBezTo>
                  <a:pt x="274320" y="185594"/>
                  <a:pt x="249244" y="228172"/>
                  <a:pt x="211311" y="252532"/>
                </a:cubicBezTo>
                <a:cubicBezTo>
                  <a:pt x="207811" y="254818"/>
                  <a:pt x="205740" y="258676"/>
                  <a:pt x="205740" y="262890"/>
                </a:cubicBezTo>
                <a:cubicBezTo>
                  <a:pt x="205740" y="319682"/>
                  <a:pt x="159662" y="365760"/>
                  <a:pt x="102870" y="365760"/>
                </a:cubicBezTo>
                <a:cubicBezTo>
                  <a:pt x="46078" y="365760"/>
                  <a:pt x="0" y="319682"/>
                  <a:pt x="0" y="262890"/>
                </a:cubicBezTo>
                <a:lnTo>
                  <a:pt x="0" y="137160"/>
                </a:lnTo>
                <a:cubicBezTo>
                  <a:pt x="0" y="61437"/>
                  <a:pt x="61437" y="0"/>
                  <a:pt x="137160" y="0"/>
                </a:cubicBezTo>
                <a:cubicBezTo>
                  <a:pt x="212883" y="0"/>
                  <a:pt x="274320" y="61437"/>
                  <a:pt x="274320" y="137160"/>
                </a:cubicBezTo>
                <a:lnTo>
                  <a:pt x="274320" y="137160"/>
                </a:lnTo>
                <a:moveTo>
                  <a:pt x="91439" y="137160"/>
                </a:moveTo>
                <a:lnTo>
                  <a:pt x="91439" y="151589"/>
                </a:lnTo>
                <a:cubicBezTo>
                  <a:pt x="91439" y="153733"/>
                  <a:pt x="92654" y="155733"/>
                  <a:pt x="94583" y="156732"/>
                </a:cubicBezTo>
                <a:lnTo>
                  <a:pt x="104585" y="161732"/>
                </a:lnTo>
                <a:cubicBezTo>
                  <a:pt x="117516" y="168231"/>
                  <a:pt x="125658" y="181450"/>
                  <a:pt x="125658" y="195879"/>
                </a:cubicBezTo>
                <a:cubicBezTo>
                  <a:pt x="125658" y="207236"/>
                  <a:pt x="120657" y="217953"/>
                  <a:pt x="111942" y="225239"/>
                </a:cubicBezTo>
                <a:lnTo>
                  <a:pt x="85223" y="247528"/>
                </a:lnTo>
                <a:cubicBezTo>
                  <a:pt x="77937" y="253600"/>
                  <a:pt x="67148" y="252601"/>
                  <a:pt x="61077" y="245315"/>
                </a:cubicBezTo>
                <a:cubicBezTo>
                  <a:pt x="55004" y="238029"/>
                  <a:pt x="56005" y="227243"/>
                  <a:pt x="63291" y="221168"/>
                </a:cubicBezTo>
                <a:lnTo>
                  <a:pt x="90010" y="198878"/>
                </a:lnTo>
                <a:cubicBezTo>
                  <a:pt x="90866" y="198165"/>
                  <a:pt x="91439" y="197020"/>
                  <a:pt x="91439" y="195879"/>
                </a:cubicBezTo>
                <a:cubicBezTo>
                  <a:pt x="91439" y="194379"/>
                  <a:pt x="90583" y="193023"/>
                  <a:pt x="89297" y="192379"/>
                </a:cubicBezTo>
                <a:lnTo>
                  <a:pt x="79295" y="187379"/>
                </a:lnTo>
                <a:cubicBezTo>
                  <a:pt x="65722" y="180594"/>
                  <a:pt x="57149" y="166732"/>
                  <a:pt x="57149" y="151589"/>
                </a:cubicBezTo>
                <a:lnTo>
                  <a:pt x="57149" y="137160"/>
                </a:lnTo>
                <a:cubicBezTo>
                  <a:pt x="57149" y="92940"/>
                  <a:pt x="92940" y="57150"/>
                  <a:pt x="137160" y="57150"/>
                </a:cubicBezTo>
                <a:cubicBezTo>
                  <a:pt x="181380" y="57150"/>
                  <a:pt x="217171" y="92940"/>
                  <a:pt x="217171" y="137160"/>
                </a:cubicBezTo>
                <a:lnTo>
                  <a:pt x="217171" y="142877"/>
                </a:lnTo>
                <a:cubicBezTo>
                  <a:pt x="217171" y="152379"/>
                  <a:pt x="209528" y="160024"/>
                  <a:pt x="200026" y="160024"/>
                </a:cubicBezTo>
                <a:cubicBezTo>
                  <a:pt x="190524" y="160024"/>
                  <a:pt x="182881" y="152379"/>
                  <a:pt x="182881" y="142880"/>
                </a:cubicBezTo>
                <a:lnTo>
                  <a:pt x="182881" y="137167"/>
                </a:lnTo>
                <a:cubicBezTo>
                  <a:pt x="182881" y="111948"/>
                  <a:pt x="162378" y="91447"/>
                  <a:pt x="137160" y="91447"/>
                </a:cubicBezTo>
                <a:cubicBezTo>
                  <a:pt x="111942" y="91447"/>
                  <a:pt x="91439" y="111948"/>
                  <a:pt x="91439" y="137167"/>
                </a:cubicBezTo>
                <a:lnTo>
                  <a:pt x="9143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21524" r="-2152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Parent-Child Activities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 parents to engage in activities with their child, such as reading alphabet books or playing phonics games.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Home Learning Support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resources and tips for supporting learning at home.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Keeping Parents Informed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parents informed about the lesson plans and activities.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0"/>
                </a:moveTo>
                <a:cubicBezTo>
                  <a:pt x="215787" y="0"/>
                  <a:pt x="228600" y="12813"/>
                  <a:pt x="228600" y="28575"/>
                </a:cubicBezTo>
                <a:lnTo>
                  <a:pt x="228600" y="85725"/>
                </a:lnTo>
                <a:cubicBezTo>
                  <a:pt x="228600" y="89655"/>
                  <a:pt x="225386" y="92869"/>
                  <a:pt x="221456" y="92869"/>
                </a:cubicBezTo>
                <a:lnTo>
                  <a:pt x="198240" y="92869"/>
                </a:lnTo>
                <a:cubicBezTo>
                  <a:pt x="195293" y="92869"/>
                  <a:pt x="192881" y="95280"/>
                  <a:pt x="192881" y="98227"/>
                </a:cubicBezTo>
                <a:lnTo>
                  <a:pt x="192881" y="100013"/>
                </a:lnTo>
                <a:cubicBezTo>
                  <a:pt x="192881" y="107915"/>
                  <a:pt x="186496" y="114300"/>
                  <a:pt x="178594" y="114300"/>
                </a:cubicBezTo>
                <a:cubicBezTo>
                  <a:pt x="170691" y="114300"/>
                  <a:pt x="164306" y="107915"/>
                  <a:pt x="164306" y="100013"/>
                </a:cubicBezTo>
                <a:lnTo>
                  <a:pt x="164306" y="98227"/>
                </a:lnTo>
                <a:cubicBezTo>
                  <a:pt x="164306" y="95280"/>
                  <a:pt x="161895" y="92869"/>
                  <a:pt x="158948" y="92869"/>
                </a:cubicBezTo>
                <a:lnTo>
                  <a:pt x="142875" y="92869"/>
                </a:lnTo>
                <a:cubicBezTo>
                  <a:pt x="138945" y="92869"/>
                  <a:pt x="135731" y="89655"/>
                  <a:pt x="135731" y="85725"/>
                </a:cubicBezTo>
                <a:lnTo>
                  <a:pt x="135731" y="71438"/>
                </a:lnTo>
                <a:cubicBezTo>
                  <a:pt x="135731" y="67508"/>
                  <a:pt x="138945" y="64294"/>
                  <a:pt x="142875" y="64294"/>
                </a:cubicBezTo>
                <a:lnTo>
                  <a:pt x="150019" y="64294"/>
                </a:lnTo>
                <a:cubicBezTo>
                  <a:pt x="157921" y="64294"/>
                  <a:pt x="164306" y="57909"/>
                  <a:pt x="164306" y="50006"/>
                </a:cubicBezTo>
                <a:cubicBezTo>
                  <a:pt x="164306" y="42104"/>
                  <a:pt x="157921" y="35719"/>
                  <a:pt x="150019" y="35719"/>
                </a:cubicBezTo>
                <a:lnTo>
                  <a:pt x="142875" y="35719"/>
                </a:lnTo>
                <a:cubicBezTo>
                  <a:pt x="138945" y="35719"/>
                  <a:pt x="135731" y="32505"/>
                  <a:pt x="135731" y="28575"/>
                </a:cubicBezTo>
                <a:lnTo>
                  <a:pt x="135731" y="7144"/>
                </a:lnTo>
                <a:cubicBezTo>
                  <a:pt x="135731" y="3214"/>
                  <a:pt x="138945" y="0"/>
                  <a:pt x="142875" y="0"/>
                </a:cubicBezTo>
                <a:lnTo>
                  <a:pt x="200025" y="0"/>
                </a:lnTo>
              </a:path>
              <a:path w="228600" h="228600">
                <a:moveTo>
                  <a:pt x="0" y="107156"/>
                </a:moveTo>
                <a:lnTo>
                  <a:pt x="0" y="57150"/>
                </a:lnTo>
                <a:cubicBezTo>
                  <a:pt x="0" y="41388"/>
                  <a:pt x="12813" y="28575"/>
                  <a:pt x="28575" y="28575"/>
                </a:cubicBezTo>
                <a:lnTo>
                  <a:pt x="92869" y="28575"/>
                </a:lnTo>
                <a:cubicBezTo>
                  <a:pt x="96798" y="28575"/>
                  <a:pt x="100013" y="31789"/>
                  <a:pt x="100013" y="35719"/>
                </a:cubicBezTo>
                <a:lnTo>
                  <a:pt x="100013" y="58935"/>
                </a:lnTo>
                <a:cubicBezTo>
                  <a:pt x="100013" y="61882"/>
                  <a:pt x="102424" y="64294"/>
                  <a:pt x="105371" y="64294"/>
                </a:cubicBezTo>
                <a:lnTo>
                  <a:pt x="107156" y="64294"/>
                </a:lnTo>
                <a:cubicBezTo>
                  <a:pt x="115059" y="64294"/>
                  <a:pt x="121444" y="70679"/>
                  <a:pt x="121444" y="78581"/>
                </a:cubicBezTo>
                <a:cubicBezTo>
                  <a:pt x="121444" y="86484"/>
                  <a:pt x="115059" y="92869"/>
                  <a:pt x="107156" y="92869"/>
                </a:cubicBezTo>
                <a:lnTo>
                  <a:pt x="105371" y="92869"/>
                </a:lnTo>
                <a:cubicBezTo>
                  <a:pt x="102424" y="92869"/>
                  <a:pt x="100013" y="95280"/>
                  <a:pt x="100013" y="98227"/>
                </a:cubicBezTo>
                <a:lnTo>
                  <a:pt x="100013" y="121444"/>
                </a:lnTo>
                <a:cubicBezTo>
                  <a:pt x="100013" y="125373"/>
                  <a:pt x="96798" y="128588"/>
                  <a:pt x="92869" y="128588"/>
                </a:cubicBezTo>
                <a:lnTo>
                  <a:pt x="78581" y="128588"/>
                </a:lnTo>
                <a:cubicBezTo>
                  <a:pt x="74652" y="128588"/>
                  <a:pt x="71438" y="125373"/>
                  <a:pt x="71438" y="121444"/>
                </a:cubicBezTo>
                <a:lnTo>
                  <a:pt x="71438" y="114300"/>
                </a:lnTo>
                <a:cubicBezTo>
                  <a:pt x="71438" y="106397"/>
                  <a:pt x="65053" y="100013"/>
                  <a:pt x="57150" y="100013"/>
                </a:cubicBezTo>
                <a:cubicBezTo>
                  <a:pt x="49247" y="100013"/>
                  <a:pt x="42863" y="106397"/>
                  <a:pt x="42863" y="114300"/>
                </a:cubicBezTo>
                <a:lnTo>
                  <a:pt x="42863" y="121444"/>
                </a:lnTo>
                <a:cubicBezTo>
                  <a:pt x="42863" y="125373"/>
                  <a:pt x="39648" y="128588"/>
                  <a:pt x="35719" y="128588"/>
                </a:cubicBezTo>
                <a:lnTo>
                  <a:pt x="21431" y="128588"/>
                </a:lnTo>
                <a:lnTo>
                  <a:pt x="21431" y="196454"/>
                </a:lnTo>
                <a:cubicBezTo>
                  <a:pt x="21431" y="202393"/>
                  <a:pt x="26209" y="207171"/>
                  <a:pt x="32148" y="207171"/>
                </a:cubicBezTo>
                <a:lnTo>
                  <a:pt x="100015" y="207171"/>
                </a:lnTo>
                <a:lnTo>
                  <a:pt x="100015" y="191098"/>
                </a:lnTo>
                <a:cubicBezTo>
                  <a:pt x="100015" y="188152"/>
                  <a:pt x="97603" y="185740"/>
                  <a:pt x="94656" y="185740"/>
                </a:cubicBezTo>
                <a:lnTo>
                  <a:pt x="92871" y="185740"/>
                </a:lnTo>
                <a:cubicBezTo>
                  <a:pt x="84968" y="185740"/>
                  <a:pt x="78584" y="179355"/>
                  <a:pt x="78584" y="171452"/>
                </a:cubicBezTo>
                <a:cubicBezTo>
                  <a:pt x="78584" y="163550"/>
                  <a:pt x="84968" y="157165"/>
                  <a:pt x="92871" y="157165"/>
                </a:cubicBezTo>
                <a:lnTo>
                  <a:pt x="94656" y="157165"/>
                </a:lnTo>
                <a:cubicBezTo>
                  <a:pt x="97603" y="157165"/>
                  <a:pt x="100015" y="154753"/>
                  <a:pt x="100015" y="151806"/>
                </a:cubicBezTo>
                <a:lnTo>
                  <a:pt x="100015" y="135734"/>
                </a:lnTo>
                <a:cubicBezTo>
                  <a:pt x="100015" y="131804"/>
                  <a:pt x="103229" y="128590"/>
                  <a:pt x="107159" y="128590"/>
                </a:cubicBezTo>
                <a:lnTo>
                  <a:pt x="128590" y="128590"/>
                </a:lnTo>
                <a:cubicBezTo>
                  <a:pt x="132519" y="128590"/>
                  <a:pt x="135734" y="131804"/>
                  <a:pt x="135734" y="135734"/>
                </a:cubicBezTo>
                <a:lnTo>
                  <a:pt x="135734" y="142877"/>
                </a:lnTo>
                <a:cubicBezTo>
                  <a:pt x="135734" y="150780"/>
                  <a:pt x="142118" y="157165"/>
                  <a:pt x="150021" y="157165"/>
                </a:cubicBezTo>
                <a:cubicBezTo>
                  <a:pt x="157924" y="157165"/>
                  <a:pt x="164309" y="150780"/>
                  <a:pt x="164309" y="142877"/>
                </a:cubicBezTo>
                <a:lnTo>
                  <a:pt x="164309" y="135734"/>
                </a:lnTo>
                <a:cubicBezTo>
                  <a:pt x="164309" y="131804"/>
                  <a:pt x="167523" y="128590"/>
                  <a:pt x="171452" y="128590"/>
                </a:cubicBezTo>
                <a:lnTo>
                  <a:pt x="192884" y="128590"/>
                </a:lnTo>
                <a:cubicBezTo>
                  <a:pt x="196813" y="128590"/>
                  <a:pt x="200027" y="131804"/>
                  <a:pt x="200027" y="135734"/>
                </a:cubicBezTo>
                <a:lnTo>
                  <a:pt x="200027" y="200027"/>
                </a:lnTo>
                <a:cubicBezTo>
                  <a:pt x="200027" y="215789"/>
                  <a:pt x="187214" y="228602"/>
                  <a:pt x="171452" y="228602"/>
                </a:cubicBezTo>
                <a:lnTo>
                  <a:pt x="114302" y="228602"/>
                </a:lnTo>
                <a:lnTo>
                  <a:pt x="107159" y="228602"/>
                </a:lnTo>
                <a:lnTo>
                  <a:pt x="32150" y="228602"/>
                </a:lnTo>
                <a:cubicBezTo>
                  <a:pt x="14381" y="228602"/>
                  <a:pt x="5" y="214226"/>
                  <a:pt x="5" y="196457"/>
                </a:cubicBezTo>
                <a:lnTo>
                  <a:pt x="5" y="121448"/>
                </a:lnTo>
                <a:lnTo>
                  <a:pt x="0" y="10715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86173"/>
            <a:ext cx="228600" cy="171450"/>
          </a:xfrm>
          <a:custGeom>
            <a:avLst/>
            <a:gdLst/>
            <a:ahLst/>
            <a:cxnLst/>
            <a:rect l="l" t="t" r="r" b="b"/>
            <a:pathLst>
              <a:path w="228600" h="171450">
                <a:moveTo>
                  <a:pt x="28575" y="21431"/>
                </a:moveTo>
                <a:cubicBezTo>
                  <a:pt x="24645" y="21431"/>
                  <a:pt x="21431" y="24646"/>
                  <a:pt x="21431" y="28576"/>
                </a:cubicBezTo>
                <a:lnTo>
                  <a:pt x="21431" y="38443"/>
                </a:lnTo>
                <a:lnTo>
                  <a:pt x="98449" y="101665"/>
                </a:lnTo>
                <a:cubicBezTo>
                  <a:pt x="107691" y="109255"/>
                  <a:pt x="120952" y="109255"/>
                  <a:pt x="130195" y="101665"/>
                </a:cubicBezTo>
                <a:lnTo>
                  <a:pt x="207169" y="38443"/>
                </a:lnTo>
                <a:lnTo>
                  <a:pt x="207169" y="28576"/>
                </a:lnTo>
                <a:cubicBezTo>
                  <a:pt x="207169" y="24646"/>
                  <a:pt x="203955" y="21431"/>
                  <a:pt x="200025" y="21431"/>
                </a:cubicBezTo>
                <a:lnTo>
                  <a:pt x="28575" y="21431"/>
                </a:lnTo>
                <a:moveTo>
                  <a:pt x="21431" y="66169"/>
                </a:moveTo>
                <a:lnTo>
                  <a:pt x="21431" y="142876"/>
                </a:lnTo>
                <a:cubicBezTo>
                  <a:pt x="21431" y="146806"/>
                  <a:pt x="24645" y="150020"/>
                  <a:pt x="28575" y="150020"/>
                </a:cubicBezTo>
                <a:lnTo>
                  <a:pt x="200025" y="150020"/>
                </a:lnTo>
                <a:cubicBezTo>
                  <a:pt x="203955" y="150020"/>
                  <a:pt x="207169" y="146806"/>
                  <a:pt x="207169" y="142876"/>
                </a:cubicBezTo>
                <a:lnTo>
                  <a:pt x="207169" y="66169"/>
                </a:lnTo>
                <a:lnTo>
                  <a:pt x="143769" y="118230"/>
                </a:lnTo>
                <a:cubicBezTo>
                  <a:pt x="126624" y="132294"/>
                  <a:pt x="101933" y="132294"/>
                  <a:pt x="84833" y="118230"/>
                </a:cubicBezTo>
                <a:lnTo>
                  <a:pt x="21431" y="66169"/>
                </a:lnTo>
                <a:moveTo>
                  <a:pt x="0" y="28576"/>
                </a:moveTo>
                <a:cubicBezTo>
                  <a:pt x="0" y="12814"/>
                  <a:pt x="12813" y="0"/>
                  <a:pt x="28575" y="0"/>
                </a:cubicBezTo>
                <a:lnTo>
                  <a:pt x="200025" y="0"/>
                </a:lnTo>
                <a:cubicBezTo>
                  <a:pt x="215787" y="0"/>
                  <a:pt x="228600" y="12814"/>
                  <a:pt x="228600" y="28576"/>
                </a:cubicBezTo>
                <a:lnTo>
                  <a:pt x="228600" y="142876"/>
                </a:lnTo>
                <a:cubicBezTo>
                  <a:pt x="228600" y="158638"/>
                  <a:pt x="215787" y="171452"/>
                  <a:pt x="200025" y="171452"/>
                </a:cubicBezTo>
                <a:lnTo>
                  <a:pt x="28575" y="171452"/>
                </a:lnTo>
                <a:cubicBezTo>
                  <a:pt x="12813" y="171452"/>
                  <a:pt x="0" y="158638"/>
                  <a:pt x="0" y="142876"/>
                </a:cubicBezTo>
                <a:lnTo>
                  <a:pt x="0" y="2857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Foundations of Early Literacy: Phonics and Alphabet Recognition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Establish clear rules and guidelines for behavior during lessons.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Behavioral Guidelines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 adaptive tools and technologies for students with special needs.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Adaptive Tools for Special Needs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the learning environment is free from hazards.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Hazard-Free Learning Environment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2026182"/>
            <a:ext cx="274320" cy="164592"/>
          </a:xfrm>
          <a:custGeom>
            <a:avLst/>
            <a:gdLst/>
            <a:ahLst/>
            <a:cxnLst/>
            <a:rect l="l" t="t" r="r" b="b"/>
            <a:pathLst>
              <a:path w="274320" h="164592">
                <a:moveTo>
                  <a:pt x="51007" y="13373"/>
                </a:moveTo>
                <a:cubicBezTo>
                  <a:pt x="46206" y="5357"/>
                  <a:pt x="37464" y="0"/>
                  <a:pt x="27432" y="0"/>
                </a:cubicBezTo>
                <a:cubicBezTo>
                  <a:pt x="12300" y="0"/>
                  <a:pt x="0" y="12302"/>
                  <a:pt x="0" y="27433"/>
                </a:cubicBezTo>
                <a:cubicBezTo>
                  <a:pt x="0" y="39606"/>
                  <a:pt x="7931" y="49936"/>
                  <a:pt x="18903" y="53492"/>
                </a:cubicBezTo>
                <a:cubicBezTo>
                  <a:pt x="15559" y="62451"/>
                  <a:pt x="13716" y="72180"/>
                  <a:pt x="13716" y="82296"/>
                </a:cubicBezTo>
                <a:cubicBezTo>
                  <a:pt x="13716" y="127730"/>
                  <a:pt x="50579" y="164592"/>
                  <a:pt x="96012" y="164592"/>
                </a:cubicBezTo>
                <a:cubicBezTo>
                  <a:pt x="123743" y="164592"/>
                  <a:pt x="148262" y="150877"/>
                  <a:pt x="163176" y="129873"/>
                </a:cubicBezTo>
                <a:lnTo>
                  <a:pt x="226742" y="163048"/>
                </a:lnTo>
                <a:cubicBezTo>
                  <a:pt x="228714" y="164077"/>
                  <a:pt x="230857" y="164592"/>
                  <a:pt x="233084" y="164592"/>
                </a:cubicBezTo>
                <a:lnTo>
                  <a:pt x="233943" y="164592"/>
                </a:lnTo>
                <a:cubicBezTo>
                  <a:pt x="237800" y="164592"/>
                  <a:pt x="241487" y="162963"/>
                  <a:pt x="244101" y="160092"/>
                </a:cubicBezTo>
                <a:lnTo>
                  <a:pt x="271234" y="130260"/>
                </a:lnTo>
                <a:cubicBezTo>
                  <a:pt x="273206" y="128074"/>
                  <a:pt x="274320" y="125245"/>
                  <a:pt x="274320" y="122330"/>
                </a:cubicBezTo>
                <a:cubicBezTo>
                  <a:pt x="274320" y="118730"/>
                  <a:pt x="272649" y="115300"/>
                  <a:pt x="269818" y="113071"/>
                </a:cubicBezTo>
                <a:lnTo>
                  <a:pt x="151090" y="19160"/>
                </a:lnTo>
                <a:cubicBezTo>
                  <a:pt x="135402" y="6730"/>
                  <a:pt x="115985" y="0"/>
                  <a:pt x="96012" y="0"/>
                </a:cubicBezTo>
                <a:cubicBezTo>
                  <a:pt x="79380" y="0"/>
                  <a:pt x="63950" y="4930"/>
                  <a:pt x="51007" y="13373"/>
                </a:cubicBezTo>
                <a:lnTo>
                  <a:pt x="51007" y="13373"/>
                </a:lnTo>
                <a:moveTo>
                  <a:pt x="29360" y="34033"/>
                </a:moveTo>
                <a:cubicBezTo>
                  <a:pt x="28760" y="34204"/>
                  <a:pt x="28118" y="34290"/>
                  <a:pt x="27432" y="34290"/>
                </a:cubicBezTo>
                <a:cubicBezTo>
                  <a:pt x="23660" y="34290"/>
                  <a:pt x="20574" y="31203"/>
                  <a:pt x="20574" y="27431"/>
                </a:cubicBezTo>
                <a:cubicBezTo>
                  <a:pt x="20574" y="23658"/>
                  <a:pt x="23660" y="20572"/>
                  <a:pt x="27432" y="20572"/>
                </a:cubicBezTo>
                <a:cubicBezTo>
                  <a:pt x="31204" y="20572"/>
                  <a:pt x="34290" y="23658"/>
                  <a:pt x="34290" y="27431"/>
                </a:cubicBezTo>
                <a:cubicBezTo>
                  <a:pt x="34290" y="27559"/>
                  <a:pt x="34290" y="27731"/>
                  <a:pt x="34290" y="27859"/>
                </a:cubicBezTo>
                <a:cubicBezTo>
                  <a:pt x="32575" y="29831"/>
                  <a:pt x="30905" y="31888"/>
                  <a:pt x="29360" y="33988"/>
                </a:cubicBezTo>
                <a:lnTo>
                  <a:pt x="29360" y="34033"/>
                </a:lnTo>
                <a:moveTo>
                  <a:pt x="172693" y="111613"/>
                </a:moveTo>
                <a:cubicBezTo>
                  <a:pt x="163563" y="106855"/>
                  <a:pt x="152333" y="109556"/>
                  <a:pt x="146374" y="117956"/>
                </a:cubicBezTo>
                <a:cubicBezTo>
                  <a:pt x="135188" y="133772"/>
                  <a:pt x="116800" y="144016"/>
                  <a:pt x="96012" y="144016"/>
                </a:cubicBezTo>
                <a:cubicBezTo>
                  <a:pt x="61936" y="144016"/>
                  <a:pt x="34290" y="116370"/>
                  <a:pt x="34290" y="82294"/>
                </a:cubicBezTo>
                <a:cubicBezTo>
                  <a:pt x="34290" y="48219"/>
                  <a:pt x="61936" y="20572"/>
                  <a:pt x="96012" y="20572"/>
                </a:cubicBezTo>
                <a:cubicBezTo>
                  <a:pt x="111357" y="20572"/>
                  <a:pt x="126272" y="25759"/>
                  <a:pt x="138318" y="35274"/>
                </a:cubicBezTo>
                <a:lnTo>
                  <a:pt x="168323" y="59019"/>
                </a:lnTo>
                <a:lnTo>
                  <a:pt x="163223" y="65835"/>
                </a:lnTo>
                <a:cubicBezTo>
                  <a:pt x="159794" y="70378"/>
                  <a:pt x="160738" y="76808"/>
                  <a:pt x="165281" y="80237"/>
                </a:cubicBezTo>
                <a:cubicBezTo>
                  <a:pt x="169823" y="83665"/>
                  <a:pt x="176253" y="82722"/>
                  <a:pt x="179682" y="78179"/>
                </a:cubicBezTo>
                <a:lnTo>
                  <a:pt x="184483" y="71793"/>
                </a:lnTo>
                <a:lnTo>
                  <a:pt x="249719" y="123357"/>
                </a:lnTo>
                <a:lnTo>
                  <a:pt x="232187" y="142645"/>
                </a:lnTo>
                <a:lnTo>
                  <a:pt x="172693" y="111613"/>
                </a:lnTo>
                <a:moveTo>
                  <a:pt x="96012" y="102870"/>
                </a:moveTo>
                <a:cubicBezTo>
                  <a:pt x="107374" y="102870"/>
                  <a:pt x="116586" y="93659"/>
                  <a:pt x="116586" y="82296"/>
                </a:cubicBezTo>
                <a:cubicBezTo>
                  <a:pt x="116586" y="70933"/>
                  <a:pt x="107374" y="61722"/>
                  <a:pt x="96012" y="61722"/>
                </a:cubicBezTo>
                <a:cubicBezTo>
                  <a:pt x="84650" y="61722"/>
                  <a:pt x="75438" y="70933"/>
                  <a:pt x="75438" y="82296"/>
                </a:cubicBezTo>
                <a:cubicBezTo>
                  <a:pt x="75438" y="93659"/>
                  <a:pt x="84650" y="102870"/>
                  <a:pt x="96012" y="10287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2012466"/>
            <a:ext cx="274320" cy="192024"/>
          </a:xfrm>
          <a:custGeom>
            <a:avLst/>
            <a:gdLst/>
            <a:ahLst/>
            <a:cxnLst/>
            <a:rect l="l" t="t" r="r" b="b"/>
            <a:pathLst>
              <a:path w="274320" h="192024">
                <a:moveTo>
                  <a:pt x="0" y="27433"/>
                </a:moveTo>
                <a:cubicBezTo>
                  <a:pt x="0" y="12282"/>
                  <a:pt x="12281" y="0"/>
                  <a:pt x="27432" y="0"/>
                </a:cubicBezTo>
                <a:cubicBezTo>
                  <a:pt x="42583" y="0"/>
                  <a:pt x="54864" y="12282"/>
                  <a:pt x="54864" y="27433"/>
                </a:cubicBezTo>
                <a:cubicBezTo>
                  <a:pt x="54864" y="42583"/>
                  <a:pt x="42583" y="54865"/>
                  <a:pt x="27432" y="54865"/>
                </a:cubicBezTo>
                <a:cubicBezTo>
                  <a:pt x="12281" y="54865"/>
                  <a:pt x="0" y="42583"/>
                  <a:pt x="0" y="27433"/>
                </a:cubicBezTo>
                <a:moveTo>
                  <a:pt x="96012" y="106299"/>
                </a:moveTo>
                <a:cubicBezTo>
                  <a:pt x="101693" y="106299"/>
                  <a:pt x="106299" y="101694"/>
                  <a:pt x="106299" y="96012"/>
                </a:cubicBezTo>
                <a:cubicBezTo>
                  <a:pt x="106299" y="90330"/>
                  <a:pt x="101693" y="85725"/>
                  <a:pt x="96012" y="85725"/>
                </a:cubicBezTo>
                <a:cubicBezTo>
                  <a:pt x="90331" y="85725"/>
                  <a:pt x="85725" y="90330"/>
                  <a:pt x="85725" y="96012"/>
                </a:cubicBezTo>
                <a:cubicBezTo>
                  <a:pt x="85725" y="101694"/>
                  <a:pt x="90331" y="106299"/>
                  <a:pt x="96012" y="106299"/>
                </a:cubicBezTo>
                <a:moveTo>
                  <a:pt x="96012" y="68579"/>
                </a:moveTo>
                <a:cubicBezTo>
                  <a:pt x="111163" y="68579"/>
                  <a:pt x="123444" y="80861"/>
                  <a:pt x="123444" y="96012"/>
                </a:cubicBezTo>
                <a:cubicBezTo>
                  <a:pt x="123444" y="111163"/>
                  <a:pt x="111163" y="123445"/>
                  <a:pt x="96012" y="123445"/>
                </a:cubicBezTo>
                <a:cubicBezTo>
                  <a:pt x="80861" y="123445"/>
                  <a:pt x="68580" y="111163"/>
                  <a:pt x="68580" y="96012"/>
                </a:cubicBezTo>
                <a:cubicBezTo>
                  <a:pt x="68580" y="80861"/>
                  <a:pt x="80861" y="68579"/>
                  <a:pt x="96012" y="68579"/>
                </a:cubicBezTo>
                <a:lnTo>
                  <a:pt x="96012" y="68579"/>
                </a:lnTo>
                <a:moveTo>
                  <a:pt x="37719" y="164591"/>
                </a:moveTo>
                <a:cubicBezTo>
                  <a:pt x="37719" y="158909"/>
                  <a:pt x="33113" y="154305"/>
                  <a:pt x="27432" y="154305"/>
                </a:cubicBezTo>
                <a:cubicBezTo>
                  <a:pt x="21751" y="154305"/>
                  <a:pt x="17145" y="158909"/>
                  <a:pt x="17145" y="164591"/>
                </a:cubicBezTo>
                <a:cubicBezTo>
                  <a:pt x="17145" y="170273"/>
                  <a:pt x="21751" y="174878"/>
                  <a:pt x="27432" y="174878"/>
                </a:cubicBezTo>
                <a:cubicBezTo>
                  <a:pt x="33113" y="174878"/>
                  <a:pt x="37719" y="170273"/>
                  <a:pt x="37719" y="164591"/>
                </a:cubicBezTo>
                <a:moveTo>
                  <a:pt x="0" y="164591"/>
                </a:moveTo>
                <a:cubicBezTo>
                  <a:pt x="0" y="149441"/>
                  <a:pt x="12281" y="137159"/>
                  <a:pt x="27432" y="137159"/>
                </a:cubicBezTo>
                <a:cubicBezTo>
                  <a:pt x="42583" y="137159"/>
                  <a:pt x="54864" y="149441"/>
                  <a:pt x="54864" y="164591"/>
                </a:cubicBezTo>
                <a:cubicBezTo>
                  <a:pt x="54864" y="179742"/>
                  <a:pt x="42583" y="192024"/>
                  <a:pt x="27432" y="192024"/>
                </a:cubicBezTo>
                <a:cubicBezTo>
                  <a:pt x="12281" y="192024"/>
                  <a:pt x="0" y="179742"/>
                  <a:pt x="0" y="164591"/>
                </a:cubicBezTo>
                <a:moveTo>
                  <a:pt x="106299" y="164591"/>
                </a:moveTo>
                <a:cubicBezTo>
                  <a:pt x="106299" y="158909"/>
                  <a:pt x="101693" y="154305"/>
                  <a:pt x="96012" y="154305"/>
                </a:cubicBezTo>
                <a:cubicBezTo>
                  <a:pt x="90331" y="154305"/>
                  <a:pt x="85725" y="158909"/>
                  <a:pt x="85725" y="164591"/>
                </a:cubicBezTo>
                <a:cubicBezTo>
                  <a:pt x="85725" y="170273"/>
                  <a:pt x="90331" y="174878"/>
                  <a:pt x="96012" y="174878"/>
                </a:cubicBezTo>
                <a:cubicBezTo>
                  <a:pt x="101693" y="174878"/>
                  <a:pt x="106299" y="170273"/>
                  <a:pt x="106299" y="164591"/>
                </a:cubicBezTo>
                <a:moveTo>
                  <a:pt x="68580" y="164591"/>
                </a:moveTo>
                <a:cubicBezTo>
                  <a:pt x="68580" y="149441"/>
                  <a:pt x="80861" y="137159"/>
                  <a:pt x="96012" y="137159"/>
                </a:cubicBezTo>
                <a:cubicBezTo>
                  <a:pt x="111163" y="137159"/>
                  <a:pt x="123444" y="149441"/>
                  <a:pt x="123444" y="164591"/>
                </a:cubicBezTo>
                <a:cubicBezTo>
                  <a:pt x="123444" y="179742"/>
                  <a:pt x="111163" y="192024"/>
                  <a:pt x="96012" y="192024"/>
                </a:cubicBezTo>
                <a:cubicBezTo>
                  <a:pt x="80861" y="192024"/>
                  <a:pt x="68580" y="179742"/>
                  <a:pt x="68580" y="164591"/>
                </a:cubicBezTo>
                <a:lnTo>
                  <a:pt x="68580" y="164591"/>
                </a:lnTo>
                <a:moveTo>
                  <a:pt x="27432" y="68579"/>
                </a:moveTo>
                <a:cubicBezTo>
                  <a:pt x="42583" y="68579"/>
                  <a:pt x="54864" y="80861"/>
                  <a:pt x="54864" y="96012"/>
                </a:cubicBezTo>
                <a:cubicBezTo>
                  <a:pt x="54864" y="111163"/>
                  <a:pt x="42583" y="123445"/>
                  <a:pt x="27432" y="123445"/>
                </a:cubicBezTo>
                <a:cubicBezTo>
                  <a:pt x="12281" y="123445"/>
                  <a:pt x="0" y="111163"/>
                  <a:pt x="0" y="96012"/>
                </a:cubicBezTo>
                <a:cubicBezTo>
                  <a:pt x="0" y="80861"/>
                  <a:pt x="12281" y="68579"/>
                  <a:pt x="27432" y="68579"/>
                </a:cubicBezTo>
                <a:moveTo>
                  <a:pt x="96012" y="0"/>
                </a:moveTo>
                <a:cubicBezTo>
                  <a:pt x="111163" y="0"/>
                  <a:pt x="123444" y="12282"/>
                  <a:pt x="123444" y="27433"/>
                </a:cubicBezTo>
                <a:cubicBezTo>
                  <a:pt x="123444" y="42583"/>
                  <a:pt x="111163" y="54865"/>
                  <a:pt x="96012" y="54865"/>
                </a:cubicBezTo>
                <a:cubicBezTo>
                  <a:pt x="80861" y="54865"/>
                  <a:pt x="68580" y="42583"/>
                  <a:pt x="68580" y="27433"/>
                </a:cubicBezTo>
                <a:cubicBezTo>
                  <a:pt x="68580" y="12282"/>
                  <a:pt x="80861" y="0"/>
                  <a:pt x="96012" y="0"/>
                </a:cubicBezTo>
                <a:lnTo>
                  <a:pt x="96012" y="0"/>
                </a:lnTo>
                <a:moveTo>
                  <a:pt x="150876" y="27433"/>
                </a:moveTo>
                <a:cubicBezTo>
                  <a:pt x="150876" y="12282"/>
                  <a:pt x="163157" y="0"/>
                  <a:pt x="178308" y="0"/>
                </a:cubicBezTo>
                <a:cubicBezTo>
                  <a:pt x="193459" y="0"/>
                  <a:pt x="205740" y="12282"/>
                  <a:pt x="205740" y="27433"/>
                </a:cubicBezTo>
                <a:cubicBezTo>
                  <a:pt x="205740" y="42583"/>
                  <a:pt x="193459" y="54865"/>
                  <a:pt x="178308" y="54865"/>
                </a:cubicBezTo>
                <a:cubicBezTo>
                  <a:pt x="163157" y="54865"/>
                  <a:pt x="150876" y="42583"/>
                  <a:pt x="150876" y="27433"/>
                </a:cubicBezTo>
                <a:moveTo>
                  <a:pt x="257175" y="27433"/>
                </a:moveTo>
                <a:cubicBezTo>
                  <a:pt x="257175" y="21751"/>
                  <a:pt x="252569" y="17146"/>
                  <a:pt x="246888" y="17146"/>
                </a:cubicBezTo>
                <a:cubicBezTo>
                  <a:pt x="241207" y="17146"/>
                  <a:pt x="236601" y="21751"/>
                  <a:pt x="236601" y="27433"/>
                </a:cubicBezTo>
                <a:cubicBezTo>
                  <a:pt x="236601" y="33115"/>
                  <a:pt x="241207" y="37719"/>
                  <a:pt x="246888" y="37719"/>
                </a:cubicBezTo>
                <a:cubicBezTo>
                  <a:pt x="252569" y="37719"/>
                  <a:pt x="257175" y="33115"/>
                  <a:pt x="257175" y="27433"/>
                </a:cubicBezTo>
                <a:lnTo>
                  <a:pt x="257175" y="27433"/>
                </a:lnTo>
                <a:moveTo>
                  <a:pt x="219456" y="27433"/>
                </a:moveTo>
                <a:cubicBezTo>
                  <a:pt x="219456" y="12282"/>
                  <a:pt x="231737" y="0"/>
                  <a:pt x="246888" y="0"/>
                </a:cubicBezTo>
                <a:cubicBezTo>
                  <a:pt x="262039" y="0"/>
                  <a:pt x="274320" y="12282"/>
                  <a:pt x="274320" y="27433"/>
                </a:cubicBezTo>
                <a:cubicBezTo>
                  <a:pt x="274320" y="42583"/>
                  <a:pt x="262039" y="54865"/>
                  <a:pt x="246888" y="54865"/>
                </a:cubicBezTo>
                <a:cubicBezTo>
                  <a:pt x="231737" y="54865"/>
                  <a:pt x="219456" y="42583"/>
                  <a:pt x="219456" y="27433"/>
                </a:cubicBezTo>
                <a:moveTo>
                  <a:pt x="246888" y="106299"/>
                </a:moveTo>
                <a:cubicBezTo>
                  <a:pt x="252569" y="106299"/>
                  <a:pt x="257175" y="101694"/>
                  <a:pt x="257175" y="96012"/>
                </a:cubicBezTo>
                <a:cubicBezTo>
                  <a:pt x="257175" y="90330"/>
                  <a:pt x="252569" y="85725"/>
                  <a:pt x="246888" y="85725"/>
                </a:cubicBezTo>
                <a:cubicBezTo>
                  <a:pt x="241207" y="85725"/>
                  <a:pt x="236601" y="90330"/>
                  <a:pt x="236601" y="96012"/>
                </a:cubicBezTo>
                <a:cubicBezTo>
                  <a:pt x="236601" y="101694"/>
                  <a:pt x="241207" y="106299"/>
                  <a:pt x="246888" y="106299"/>
                </a:cubicBezTo>
                <a:moveTo>
                  <a:pt x="246888" y="68579"/>
                </a:moveTo>
                <a:cubicBezTo>
                  <a:pt x="262039" y="68579"/>
                  <a:pt x="274320" y="80861"/>
                  <a:pt x="274320" y="96012"/>
                </a:cubicBezTo>
                <a:cubicBezTo>
                  <a:pt x="274320" y="111163"/>
                  <a:pt x="262039" y="123445"/>
                  <a:pt x="246888" y="123445"/>
                </a:cubicBezTo>
                <a:cubicBezTo>
                  <a:pt x="231737" y="123445"/>
                  <a:pt x="219456" y="111163"/>
                  <a:pt x="219456" y="96012"/>
                </a:cubicBezTo>
                <a:cubicBezTo>
                  <a:pt x="219456" y="80861"/>
                  <a:pt x="231737" y="68579"/>
                  <a:pt x="246888" y="68579"/>
                </a:cubicBezTo>
                <a:moveTo>
                  <a:pt x="257175" y="164591"/>
                </a:moveTo>
                <a:cubicBezTo>
                  <a:pt x="257175" y="158909"/>
                  <a:pt x="252569" y="154305"/>
                  <a:pt x="246888" y="154305"/>
                </a:cubicBezTo>
                <a:cubicBezTo>
                  <a:pt x="241207" y="154305"/>
                  <a:pt x="236601" y="158909"/>
                  <a:pt x="236601" y="164591"/>
                </a:cubicBezTo>
                <a:cubicBezTo>
                  <a:pt x="236601" y="170273"/>
                  <a:pt x="241207" y="174878"/>
                  <a:pt x="246888" y="174878"/>
                </a:cubicBezTo>
                <a:cubicBezTo>
                  <a:pt x="252569" y="174878"/>
                  <a:pt x="257175" y="170273"/>
                  <a:pt x="257175" y="164591"/>
                </a:cubicBezTo>
                <a:moveTo>
                  <a:pt x="219456" y="164591"/>
                </a:moveTo>
                <a:cubicBezTo>
                  <a:pt x="219456" y="149441"/>
                  <a:pt x="231737" y="137159"/>
                  <a:pt x="246888" y="137159"/>
                </a:cubicBezTo>
                <a:cubicBezTo>
                  <a:pt x="262039" y="137159"/>
                  <a:pt x="274320" y="149441"/>
                  <a:pt x="274320" y="164591"/>
                </a:cubicBezTo>
                <a:cubicBezTo>
                  <a:pt x="274320" y="179742"/>
                  <a:pt x="262039" y="192024"/>
                  <a:pt x="246888" y="192024"/>
                </a:cubicBezTo>
                <a:cubicBezTo>
                  <a:pt x="231737" y="192024"/>
                  <a:pt x="219456" y="179742"/>
                  <a:pt x="219456" y="164591"/>
                </a:cubicBezTo>
                <a:moveTo>
                  <a:pt x="178308" y="106299"/>
                </a:moveTo>
                <a:cubicBezTo>
                  <a:pt x="183989" y="106299"/>
                  <a:pt x="188595" y="101694"/>
                  <a:pt x="188595" y="96012"/>
                </a:cubicBezTo>
                <a:cubicBezTo>
                  <a:pt x="188595" y="90330"/>
                  <a:pt x="183989" y="85725"/>
                  <a:pt x="178308" y="85725"/>
                </a:cubicBezTo>
                <a:cubicBezTo>
                  <a:pt x="172627" y="85725"/>
                  <a:pt x="168021" y="90330"/>
                  <a:pt x="168021" y="96012"/>
                </a:cubicBezTo>
                <a:cubicBezTo>
                  <a:pt x="168021" y="101694"/>
                  <a:pt x="172627" y="106299"/>
                  <a:pt x="178308" y="106299"/>
                </a:cubicBezTo>
                <a:moveTo>
                  <a:pt x="178308" y="68579"/>
                </a:moveTo>
                <a:cubicBezTo>
                  <a:pt x="193459" y="68579"/>
                  <a:pt x="205740" y="80861"/>
                  <a:pt x="205740" y="96012"/>
                </a:cubicBezTo>
                <a:cubicBezTo>
                  <a:pt x="205740" y="111163"/>
                  <a:pt x="193459" y="123445"/>
                  <a:pt x="178308" y="123445"/>
                </a:cubicBezTo>
                <a:cubicBezTo>
                  <a:pt x="163157" y="123445"/>
                  <a:pt x="150876" y="111163"/>
                  <a:pt x="150876" y="96012"/>
                </a:cubicBezTo>
                <a:cubicBezTo>
                  <a:pt x="150876" y="80861"/>
                  <a:pt x="163157" y="68579"/>
                  <a:pt x="178308" y="68579"/>
                </a:cubicBezTo>
                <a:moveTo>
                  <a:pt x="188595" y="164591"/>
                </a:moveTo>
                <a:cubicBezTo>
                  <a:pt x="188595" y="158909"/>
                  <a:pt x="183989" y="154305"/>
                  <a:pt x="178308" y="154305"/>
                </a:cubicBezTo>
                <a:cubicBezTo>
                  <a:pt x="172627" y="154305"/>
                  <a:pt x="168021" y="158909"/>
                  <a:pt x="168021" y="164591"/>
                </a:cubicBezTo>
                <a:cubicBezTo>
                  <a:pt x="168021" y="170273"/>
                  <a:pt x="172627" y="174878"/>
                  <a:pt x="178308" y="174878"/>
                </a:cubicBezTo>
                <a:cubicBezTo>
                  <a:pt x="183989" y="174878"/>
                  <a:pt x="188595" y="170273"/>
                  <a:pt x="188595" y="164591"/>
                </a:cubicBezTo>
                <a:lnTo>
                  <a:pt x="188595" y="164591"/>
                </a:lnTo>
                <a:moveTo>
                  <a:pt x="150876" y="164591"/>
                </a:moveTo>
                <a:cubicBezTo>
                  <a:pt x="150876" y="149441"/>
                  <a:pt x="163157" y="137159"/>
                  <a:pt x="178308" y="137159"/>
                </a:cubicBezTo>
                <a:cubicBezTo>
                  <a:pt x="193459" y="137159"/>
                  <a:pt x="205740" y="149441"/>
                  <a:pt x="205740" y="164591"/>
                </a:cubicBezTo>
                <a:cubicBezTo>
                  <a:pt x="205740" y="179742"/>
                  <a:pt x="193459" y="192024"/>
                  <a:pt x="178308" y="192024"/>
                </a:cubicBezTo>
                <a:cubicBezTo>
                  <a:pt x="163157" y="192024"/>
                  <a:pt x="150876" y="179742"/>
                  <a:pt x="150876" y="16459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2001798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125729" y="22859"/>
                </a:moveTo>
                <a:lnTo>
                  <a:pt x="148588" y="22859"/>
                </a:lnTo>
                <a:cubicBezTo>
                  <a:pt x="150684" y="22859"/>
                  <a:pt x="152398" y="24575"/>
                  <a:pt x="152398" y="26670"/>
                </a:cubicBezTo>
                <a:lnTo>
                  <a:pt x="152398" y="125731"/>
                </a:lnTo>
                <a:cubicBezTo>
                  <a:pt x="152398" y="132066"/>
                  <a:pt x="157495" y="137161"/>
                  <a:pt x="163829" y="137161"/>
                </a:cubicBezTo>
                <a:cubicBezTo>
                  <a:pt x="170163" y="137161"/>
                  <a:pt x="175260" y="132066"/>
                  <a:pt x="175260" y="125731"/>
                </a:cubicBezTo>
                <a:lnTo>
                  <a:pt x="175260" y="26670"/>
                </a:lnTo>
                <a:cubicBezTo>
                  <a:pt x="175260" y="11955"/>
                  <a:pt x="163305" y="0"/>
                  <a:pt x="148591" y="0"/>
                </a:cubicBezTo>
                <a:lnTo>
                  <a:pt x="125732" y="0"/>
                </a:lnTo>
                <a:cubicBezTo>
                  <a:pt x="111015" y="0"/>
                  <a:pt x="99062" y="11955"/>
                  <a:pt x="99062" y="26670"/>
                </a:cubicBezTo>
                <a:lnTo>
                  <a:pt x="99062" y="125731"/>
                </a:lnTo>
                <a:cubicBezTo>
                  <a:pt x="99062" y="132066"/>
                  <a:pt x="104159" y="137161"/>
                  <a:pt x="110493" y="137161"/>
                </a:cubicBezTo>
                <a:cubicBezTo>
                  <a:pt x="116827" y="137161"/>
                  <a:pt x="121924" y="132066"/>
                  <a:pt x="121924" y="125731"/>
                </a:cubicBezTo>
                <a:lnTo>
                  <a:pt x="121924" y="26670"/>
                </a:lnTo>
                <a:cubicBezTo>
                  <a:pt x="121924" y="24575"/>
                  <a:pt x="123639" y="22859"/>
                  <a:pt x="125735" y="22859"/>
                </a:cubicBezTo>
                <a:lnTo>
                  <a:pt x="125729" y="22859"/>
                </a:lnTo>
                <a:moveTo>
                  <a:pt x="266414" y="167639"/>
                </a:moveTo>
                <a:lnTo>
                  <a:pt x="7906" y="167639"/>
                </a:lnTo>
                <a:cubicBezTo>
                  <a:pt x="3525" y="167639"/>
                  <a:pt x="0" y="171164"/>
                  <a:pt x="0" y="175544"/>
                </a:cubicBezTo>
                <a:cubicBezTo>
                  <a:pt x="0" y="177782"/>
                  <a:pt x="952" y="179926"/>
                  <a:pt x="2762" y="181211"/>
                </a:cubicBezTo>
                <a:cubicBezTo>
                  <a:pt x="13096" y="188783"/>
                  <a:pt x="53245" y="213358"/>
                  <a:pt x="137160" y="213358"/>
                </a:cubicBezTo>
                <a:cubicBezTo>
                  <a:pt x="221074" y="213358"/>
                  <a:pt x="261224" y="188783"/>
                  <a:pt x="271557" y="181211"/>
                </a:cubicBezTo>
                <a:cubicBezTo>
                  <a:pt x="273368" y="179877"/>
                  <a:pt x="274320" y="177782"/>
                  <a:pt x="274320" y="175544"/>
                </a:cubicBezTo>
                <a:cubicBezTo>
                  <a:pt x="274320" y="171162"/>
                  <a:pt x="270795" y="167639"/>
                  <a:pt x="266414" y="167639"/>
                </a:cubicBezTo>
                <a:lnTo>
                  <a:pt x="266414" y="167639"/>
                </a:lnTo>
                <a:moveTo>
                  <a:pt x="15241" y="121920"/>
                </a:moveTo>
                <a:lnTo>
                  <a:pt x="15241" y="152401"/>
                </a:lnTo>
                <a:lnTo>
                  <a:pt x="38100" y="152401"/>
                </a:lnTo>
                <a:lnTo>
                  <a:pt x="38100" y="121920"/>
                </a:lnTo>
                <a:cubicBezTo>
                  <a:pt x="38100" y="89345"/>
                  <a:pt x="56675" y="61104"/>
                  <a:pt x="83821" y="47244"/>
                </a:cubicBezTo>
                <a:lnTo>
                  <a:pt x="83821" y="22241"/>
                </a:lnTo>
                <a:cubicBezTo>
                  <a:pt x="43721" y="37577"/>
                  <a:pt x="15241" y="76438"/>
                  <a:pt x="15241" y="121920"/>
                </a:cubicBezTo>
                <a:lnTo>
                  <a:pt x="15241" y="121920"/>
                </a:lnTo>
                <a:moveTo>
                  <a:pt x="236220" y="120873"/>
                </a:moveTo>
                <a:lnTo>
                  <a:pt x="236220" y="152401"/>
                </a:lnTo>
                <a:lnTo>
                  <a:pt x="259079" y="152401"/>
                </a:lnTo>
                <a:lnTo>
                  <a:pt x="259079" y="121920"/>
                </a:lnTo>
                <a:lnTo>
                  <a:pt x="259079" y="120777"/>
                </a:lnTo>
                <a:cubicBezTo>
                  <a:pt x="258601" y="75771"/>
                  <a:pt x="230267" y="37481"/>
                  <a:pt x="190499" y="22241"/>
                </a:cubicBezTo>
                <a:lnTo>
                  <a:pt x="190499" y="47244"/>
                </a:lnTo>
                <a:cubicBezTo>
                  <a:pt x="217360" y="60961"/>
                  <a:pt x="235838" y="88773"/>
                  <a:pt x="236220" y="120873"/>
                </a:cubicBezTo>
                <a:lnTo>
                  <a:pt x="236220" y="12087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2025-10-07T07:53:57Z</dcterms:created>
  <dcterms:modified xsi:type="dcterms:W3CDTF">2025-10-07T07:53:57Z</dcterms:modified>
</cp:coreProperties>
</file>