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5ac1bbf01a6bf0dc256a456f7b7d85f4ce4886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447fc0faa1ed5876d00a7a0c23f83462407519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8b2f14f1158cbbeb36d2b1bf07e4946941efe31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9c263d21053edcc7f4048e0636bb9bc9a4c557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3058db3ff1b0825e7b905293ded8199eebafe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8c887b586f6972598cc2dc3a44a6c4348b6cfb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7d33106683a49821a8bb2622e677dfd0751542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05f7542eb74016527f8d9ac5ca349188952af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2e4bc5a02a8bbab052489c30e74c99d9158e7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91cb83fa66c93ee322cbbca19f328a319f9db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23117aae6c141a4034a67cd104d102a0fc116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d95d982566fb998f14c91f9ccb71f8ca191371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Impact of Educational Apps and Websites on Learning and Development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Harnessing Technology for Early Childhood Education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Educational Apps and Websites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Educational Apps and Websites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Popular Educational Apps for Early Childhood Learni…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Popular Educational Websites for Early Childhood Le…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Strategies for Using Educational Apps and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 of Educational Apps and W…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Citizenship and Online Safety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Parental Involvement and Support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Future Directions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 and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Appendix: Educational App and Website Evaluation Ru…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Appendix: Lesson Plan Template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Appendix: Parent-Teacher Communication Template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 and Recommendations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Call to 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Educational Apps and Websites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apps support cognitive and social development with personalized learning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adapt to individual learning styles, promoting effective growth.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Development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prepare young learners for academic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build foundational skills for school readiness.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Success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apps make learning enjoyable through engaging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a hands-on approach that captivates young minds.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Educational Apps and Websites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a love for learning and promote academic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exploration and curiosity in various subjects.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Cultivating Passion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different learning styles and 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personalized learning experiences to meet individual needs.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Support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575" y="140375"/>
                </a:moveTo>
                <a:cubicBezTo>
                  <a:pt x="33433" y="85404"/>
                  <a:pt x="80314" y="42863"/>
                  <a:pt x="137160" y="42863"/>
                </a:cubicBezTo>
                <a:cubicBezTo>
                  <a:pt x="194006" y="42863"/>
                  <a:pt x="240887" y="85404"/>
                  <a:pt x="247745" y="140375"/>
                </a:cubicBezTo>
                <a:cubicBezTo>
                  <a:pt x="242709" y="138285"/>
                  <a:pt x="237244" y="137160"/>
                  <a:pt x="231458" y="137160"/>
                </a:cubicBezTo>
                <a:cubicBezTo>
                  <a:pt x="217259" y="137160"/>
                  <a:pt x="205740" y="148679"/>
                  <a:pt x="205740" y="162878"/>
                </a:cubicBezTo>
                <a:lnTo>
                  <a:pt x="205740" y="231458"/>
                </a:lnTo>
                <a:cubicBezTo>
                  <a:pt x="205740" y="245656"/>
                  <a:pt x="217259" y="257175"/>
                  <a:pt x="231458" y="257175"/>
                </a:cubicBezTo>
                <a:cubicBezTo>
                  <a:pt x="255139" y="257175"/>
                  <a:pt x="274320" y="237994"/>
                  <a:pt x="274320" y="214313"/>
                </a:cubicBezTo>
                <a:lnTo>
                  <a:pt x="274320" y="197167"/>
                </a:lnTo>
                <a:lnTo>
                  <a:pt x="274320" y="180023"/>
                </a:lnTo>
                <a:lnTo>
                  <a:pt x="274320" y="154305"/>
                </a:lnTo>
                <a:cubicBezTo>
                  <a:pt x="274320" y="78546"/>
                  <a:pt x="212919" y="17145"/>
                  <a:pt x="137160" y="17145"/>
                </a:cubicBezTo>
                <a:cubicBezTo>
                  <a:pt x="61401" y="17145"/>
                  <a:pt x="0" y="78546"/>
                  <a:pt x="0" y="154305"/>
                </a:cubicBezTo>
                <a:lnTo>
                  <a:pt x="0" y="180023"/>
                </a:lnTo>
                <a:lnTo>
                  <a:pt x="0" y="197167"/>
                </a:lnTo>
                <a:lnTo>
                  <a:pt x="0" y="214313"/>
                </a:lnTo>
                <a:cubicBezTo>
                  <a:pt x="0" y="237994"/>
                  <a:pt x="19181" y="257175"/>
                  <a:pt x="42862" y="257175"/>
                </a:cubicBezTo>
                <a:cubicBezTo>
                  <a:pt x="57061" y="257175"/>
                  <a:pt x="68580" y="245656"/>
                  <a:pt x="68580" y="231458"/>
                </a:cubicBezTo>
                <a:lnTo>
                  <a:pt x="68580" y="162878"/>
                </a:lnTo>
                <a:cubicBezTo>
                  <a:pt x="68580" y="148679"/>
                  <a:pt x="57061" y="137160"/>
                  <a:pt x="42862" y="137160"/>
                </a:cubicBezTo>
                <a:cubicBezTo>
                  <a:pt x="37076" y="137160"/>
                  <a:pt x="31611" y="138285"/>
                  <a:pt x="26575" y="140375"/>
                </a:cubicBezTo>
                <a:lnTo>
                  <a:pt x="26575" y="140375"/>
                </a:lnTo>
                <a:moveTo>
                  <a:pt x="25718" y="180023"/>
                </a:moveTo>
                <a:cubicBezTo>
                  <a:pt x="25718" y="170539"/>
                  <a:pt x="33379" y="162877"/>
                  <a:pt x="42863" y="162877"/>
                </a:cubicBezTo>
                <a:lnTo>
                  <a:pt x="42863" y="231458"/>
                </a:lnTo>
                <a:cubicBezTo>
                  <a:pt x="33379" y="231458"/>
                  <a:pt x="25718" y="223796"/>
                  <a:pt x="25718" y="214312"/>
                </a:cubicBezTo>
                <a:lnTo>
                  <a:pt x="25718" y="197167"/>
                </a:lnTo>
                <a:lnTo>
                  <a:pt x="25718" y="180023"/>
                </a:lnTo>
                <a:moveTo>
                  <a:pt x="248603" y="180023"/>
                </a:moveTo>
                <a:lnTo>
                  <a:pt x="248603" y="197167"/>
                </a:lnTo>
                <a:lnTo>
                  <a:pt x="248603" y="214313"/>
                </a:lnTo>
                <a:cubicBezTo>
                  <a:pt x="248603" y="223796"/>
                  <a:pt x="240941" y="231458"/>
                  <a:pt x="231458" y="231458"/>
                </a:cubicBezTo>
                <a:lnTo>
                  <a:pt x="231458" y="162878"/>
                </a:lnTo>
                <a:cubicBezTo>
                  <a:pt x="240941" y="162878"/>
                  <a:pt x="248603" y="170539"/>
                  <a:pt x="248603" y="180023"/>
                </a:cubicBezTo>
                <a:lnTo>
                  <a:pt x="248603" y="18002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access to a wide range of educational content and resources.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videos, articles, and quizzes to cater to different preferences.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Resources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152400" y="205740"/>
                </a:lnTo>
                <a:cubicBezTo>
                  <a:pt x="156591" y="205740"/>
                  <a:pt x="160020" y="202311"/>
                  <a:pt x="160020" y="198120"/>
                </a:cubicBezTo>
                <a:lnTo>
                  <a:pt x="160020" y="76200"/>
                </a:lnTo>
                <a:cubicBezTo>
                  <a:pt x="160020" y="72009"/>
                  <a:pt x="156591" y="68580"/>
                  <a:pt x="15240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152400" y="45720"/>
                </a:lnTo>
                <a:cubicBezTo>
                  <a:pt x="169212" y="45720"/>
                  <a:pt x="182880" y="59388"/>
                  <a:pt x="182880" y="76200"/>
                </a:cubicBezTo>
                <a:lnTo>
                  <a:pt x="182880" y="91916"/>
                </a:lnTo>
                <a:lnTo>
                  <a:pt x="182880" y="182404"/>
                </a:lnTo>
                <a:lnTo>
                  <a:pt x="182880" y="198120"/>
                </a:lnTo>
                <a:cubicBezTo>
                  <a:pt x="182880" y="214932"/>
                  <a:pt x="169212" y="228600"/>
                  <a:pt x="15240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251460" y="188309"/>
                </a:moveTo>
                <a:lnTo>
                  <a:pt x="251460" y="86058"/>
                </a:lnTo>
                <a:lnTo>
                  <a:pt x="198120" y="110014"/>
                </a:lnTo>
                <a:lnTo>
                  <a:pt x="198120" y="84963"/>
                </a:lnTo>
                <a:lnTo>
                  <a:pt x="247793" y="62627"/>
                </a:lnTo>
                <a:cubicBezTo>
                  <a:pt x="250222" y="61532"/>
                  <a:pt x="252841" y="60960"/>
                  <a:pt x="255508" y="60960"/>
                </a:cubicBezTo>
                <a:cubicBezTo>
                  <a:pt x="265890" y="60960"/>
                  <a:pt x="274320" y="69390"/>
                  <a:pt x="274320" y="79772"/>
                </a:cubicBezTo>
                <a:lnTo>
                  <a:pt x="274320" y="194548"/>
                </a:lnTo>
                <a:cubicBezTo>
                  <a:pt x="274320" y="204930"/>
                  <a:pt x="265890" y="213360"/>
                  <a:pt x="255508" y="213360"/>
                </a:cubicBezTo>
                <a:cubicBezTo>
                  <a:pt x="252841" y="213360"/>
                  <a:pt x="250222" y="212789"/>
                  <a:pt x="247793" y="211693"/>
                </a:cubicBezTo>
                <a:lnTo>
                  <a:pt x="198120" y="189357"/>
                </a:lnTo>
                <a:lnTo>
                  <a:pt x="198120" y="164306"/>
                </a:lnTo>
                <a:lnTo>
                  <a:pt x="251460" y="18830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learning through interactive and engaging methods.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active participation and retention of information.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187" r="371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Popular Educational Apps for Early Childhood Learning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series of imaginative play apps that allow children to create stories in various settings.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Toca Life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cubicBezTo>
                  <a:pt x="111068" y="0"/>
                  <a:pt x="88190" y="13716"/>
                  <a:pt x="75331" y="34290"/>
                </a:cubicBezTo>
                <a:cubicBezTo>
                  <a:pt x="33540" y="35308"/>
                  <a:pt x="0" y="69437"/>
                  <a:pt x="0" y="111443"/>
                </a:cubicBezTo>
                <a:cubicBezTo>
                  <a:pt x="0" y="154037"/>
                  <a:pt x="34558" y="188595"/>
                  <a:pt x="77152" y="188595"/>
                </a:cubicBezTo>
                <a:cubicBezTo>
                  <a:pt x="82189" y="188595"/>
                  <a:pt x="87172" y="188113"/>
                  <a:pt x="91940" y="187148"/>
                </a:cubicBezTo>
                <a:cubicBezTo>
                  <a:pt x="103566" y="198614"/>
                  <a:pt x="119533" y="205740"/>
                  <a:pt x="137160" y="205740"/>
                </a:cubicBezTo>
                <a:cubicBezTo>
                  <a:pt x="154787" y="205740"/>
                  <a:pt x="170754" y="198614"/>
                  <a:pt x="182380" y="187148"/>
                </a:cubicBezTo>
                <a:cubicBezTo>
                  <a:pt x="187202" y="188059"/>
                  <a:pt x="192131" y="188595"/>
                  <a:pt x="197167" y="188595"/>
                </a:cubicBezTo>
                <a:cubicBezTo>
                  <a:pt x="239762" y="188595"/>
                  <a:pt x="274320" y="154037"/>
                  <a:pt x="274320" y="111442"/>
                </a:cubicBezTo>
                <a:cubicBezTo>
                  <a:pt x="274320" y="69437"/>
                  <a:pt x="240780" y="35308"/>
                  <a:pt x="198989" y="34290"/>
                </a:cubicBezTo>
                <a:cubicBezTo>
                  <a:pt x="186130" y="13716"/>
                  <a:pt x="163253" y="0"/>
                  <a:pt x="137160" y="0"/>
                </a:cubicBezTo>
                <a:lnTo>
                  <a:pt x="137160" y="0"/>
                </a:lnTo>
                <a:moveTo>
                  <a:pt x="94458" y="52882"/>
                </a:moveTo>
                <a:cubicBezTo>
                  <a:pt x="102013" y="36808"/>
                  <a:pt x="118301" y="25717"/>
                  <a:pt x="137160" y="25717"/>
                </a:cubicBezTo>
                <a:cubicBezTo>
                  <a:pt x="156020" y="25717"/>
                  <a:pt x="172307" y="36808"/>
                  <a:pt x="179862" y="52882"/>
                </a:cubicBezTo>
                <a:cubicBezTo>
                  <a:pt x="182166" y="57757"/>
                  <a:pt x="187256" y="60704"/>
                  <a:pt x="192613" y="60222"/>
                </a:cubicBezTo>
                <a:cubicBezTo>
                  <a:pt x="194114" y="60115"/>
                  <a:pt x="195614" y="60007"/>
                  <a:pt x="197168" y="60007"/>
                </a:cubicBezTo>
                <a:cubicBezTo>
                  <a:pt x="225564" y="60007"/>
                  <a:pt x="248603" y="83046"/>
                  <a:pt x="248603" y="111442"/>
                </a:cubicBezTo>
                <a:cubicBezTo>
                  <a:pt x="248603" y="139839"/>
                  <a:pt x="225564" y="162877"/>
                  <a:pt x="197168" y="162877"/>
                </a:cubicBezTo>
                <a:cubicBezTo>
                  <a:pt x="191810" y="162877"/>
                  <a:pt x="186613" y="162074"/>
                  <a:pt x="181791" y="160520"/>
                </a:cubicBezTo>
                <a:cubicBezTo>
                  <a:pt x="176647" y="158913"/>
                  <a:pt x="171075" y="160681"/>
                  <a:pt x="167753" y="164967"/>
                </a:cubicBezTo>
                <a:cubicBezTo>
                  <a:pt x="160681" y="174129"/>
                  <a:pt x="149590" y="180022"/>
                  <a:pt x="137160" y="180022"/>
                </a:cubicBezTo>
                <a:cubicBezTo>
                  <a:pt x="124730" y="180022"/>
                  <a:pt x="113639" y="174129"/>
                  <a:pt x="106567" y="164967"/>
                </a:cubicBezTo>
                <a:cubicBezTo>
                  <a:pt x="103299" y="160681"/>
                  <a:pt x="97673" y="158913"/>
                  <a:pt x="92530" y="160520"/>
                </a:cubicBezTo>
                <a:cubicBezTo>
                  <a:pt x="87708" y="162020"/>
                  <a:pt x="82511" y="162877"/>
                  <a:pt x="77153" y="162877"/>
                </a:cubicBezTo>
                <a:cubicBezTo>
                  <a:pt x="48756" y="162877"/>
                  <a:pt x="25718" y="139839"/>
                  <a:pt x="25718" y="111442"/>
                </a:cubicBezTo>
                <a:cubicBezTo>
                  <a:pt x="25718" y="83046"/>
                  <a:pt x="48756" y="60007"/>
                  <a:pt x="77153" y="60007"/>
                </a:cubicBezTo>
                <a:cubicBezTo>
                  <a:pt x="78707" y="60007"/>
                  <a:pt x="80207" y="60061"/>
                  <a:pt x="81707" y="60222"/>
                </a:cubicBezTo>
                <a:cubicBezTo>
                  <a:pt x="87065" y="60704"/>
                  <a:pt x="92155" y="57757"/>
                  <a:pt x="94458" y="52882"/>
                </a:cubicBezTo>
                <a:lnTo>
                  <a:pt x="94458" y="52882"/>
                </a:lnTo>
                <a:moveTo>
                  <a:pt x="102870" y="231458"/>
                </a:moveTo>
                <a:cubicBezTo>
                  <a:pt x="102870" y="217254"/>
                  <a:pt x="91356" y="205740"/>
                  <a:pt x="77153" y="205740"/>
                </a:cubicBezTo>
                <a:cubicBezTo>
                  <a:pt x="62949" y="205740"/>
                  <a:pt x="51435" y="217254"/>
                  <a:pt x="51435" y="231458"/>
                </a:cubicBezTo>
                <a:cubicBezTo>
                  <a:pt x="51435" y="245661"/>
                  <a:pt x="62949" y="257175"/>
                  <a:pt x="77153" y="257175"/>
                </a:cubicBezTo>
                <a:cubicBezTo>
                  <a:pt x="91356" y="257175"/>
                  <a:pt x="102870" y="245661"/>
                  <a:pt x="102870" y="231458"/>
                </a:cubicBezTo>
                <a:moveTo>
                  <a:pt x="34290" y="257175"/>
                </a:moveTo>
                <a:cubicBezTo>
                  <a:pt x="34290" y="247706"/>
                  <a:pt x="26614" y="240030"/>
                  <a:pt x="17145" y="240030"/>
                </a:cubicBezTo>
                <a:cubicBezTo>
                  <a:pt x="7676" y="240030"/>
                  <a:pt x="0" y="247706"/>
                  <a:pt x="0" y="257175"/>
                </a:cubicBezTo>
                <a:cubicBezTo>
                  <a:pt x="0" y="266644"/>
                  <a:pt x="7676" y="274320"/>
                  <a:pt x="17145" y="274320"/>
                </a:cubicBezTo>
                <a:cubicBezTo>
                  <a:pt x="26614" y="274320"/>
                  <a:pt x="34290" y="266644"/>
                  <a:pt x="34290" y="25717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content on science and nature, encouraging exploration through fun facts and quizzes.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National Geographic Kids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free app that offers personalized learning in math, reading, and social-emotional skills.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Khan Academy Kids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Features educational games and videos with popular PBS characters to engage young learners.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PBS Kids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152400" y="205740"/>
                </a:lnTo>
                <a:cubicBezTo>
                  <a:pt x="156591" y="205740"/>
                  <a:pt x="160020" y="202311"/>
                  <a:pt x="160020" y="198120"/>
                </a:cubicBezTo>
                <a:lnTo>
                  <a:pt x="160020" y="76200"/>
                </a:lnTo>
                <a:cubicBezTo>
                  <a:pt x="160020" y="72009"/>
                  <a:pt x="156591" y="68580"/>
                  <a:pt x="15240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152400" y="45720"/>
                </a:lnTo>
                <a:cubicBezTo>
                  <a:pt x="169212" y="45720"/>
                  <a:pt x="182880" y="59388"/>
                  <a:pt x="182880" y="76200"/>
                </a:cubicBezTo>
                <a:lnTo>
                  <a:pt x="182880" y="91916"/>
                </a:lnTo>
                <a:lnTo>
                  <a:pt x="182880" y="182404"/>
                </a:lnTo>
                <a:lnTo>
                  <a:pt x="182880" y="198120"/>
                </a:lnTo>
                <a:cubicBezTo>
                  <a:pt x="182880" y="214932"/>
                  <a:pt x="169212" y="228600"/>
                  <a:pt x="15240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251460" y="188309"/>
                </a:moveTo>
                <a:lnTo>
                  <a:pt x="251460" y="86058"/>
                </a:lnTo>
                <a:lnTo>
                  <a:pt x="198120" y="110014"/>
                </a:lnTo>
                <a:lnTo>
                  <a:pt x="198120" y="84963"/>
                </a:lnTo>
                <a:lnTo>
                  <a:pt x="247793" y="62627"/>
                </a:lnTo>
                <a:cubicBezTo>
                  <a:pt x="250222" y="61532"/>
                  <a:pt x="252841" y="60960"/>
                  <a:pt x="255508" y="60960"/>
                </a:cubicBezTo>
                <a:cubicBezTo>
                  <a:pt x="265890" y="60960"/>
                  <a:pt x="274320" y="69390"/>
                  <a:pt x="274320" y="79772"/>
                </a:cubicBezTo>
                <a:lnTo>
                  <a:pt x="274320" y="194548"/>
                </a:lnTo>
                <a:cubicBezTo>
                  <a:pt x="274320" y="204930"/>
                  <a:pt x="265890" y="213360"/>
                  <a:pt x="255508" y="213360"/>
                </a:cubicBezTo>
                <a:cubicBezTo>
                  <a:pt x="252841" y="213360"/>
                  <a:pt x="250222" y="212789"/>
                  <a:pt x="247793" y="211693"/>
                </a:cubicBezTo>
                <a:lnTo>
                  <a:pt x="198120" y="189357"/>
                </a:lnTo>
                <a:lnTo>
                  <a:pt x="198120" y="164306"/>
                </a:lnTo>
                <a:lnTo>
                  <a:pt x="251460" y="18830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learning app for children aged 2-8, focusing on reading, math, and art.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ABCmouse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274320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891" r="378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118219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Popular Educational Websites for Early Childhood Learning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227756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creative platform that inspires art and creativity in children.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educational resources and activities that promote artistic expression.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227756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Crayola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27756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576" y="138339"/>
                </a:moveTo>
                <a:cubicBezTo>
                  <a:pt x="248576" y="139785"/>
                  <a:pt x="248040" y="141125"/>
                  <a:pt x="246325" y="142625"/>
                </a:cubicBezTo>
                <a:cubicBezTo>
                  <a:pt x="244289" y="144286"/>
                  <a:pt x="240914" y="145733"/>
                  <a:pt x="236789" y="145733"/>
                </a:cubicBezTo>
                <a:lnTo>
                  <a:pt x="184282" y="145733"/>
                </a:lnTo>
                <a:cubicBezTo>
                  <a:pt x="155886" y="145733"/>
                  <a:pt x="132847" y="168771"/>
                  <a:pt x="132847" y="197167"/>
                </a:cubicBezTo>
                <a:cubicBezTo>
                  <a:pt x="132847" y="200811"/>
                  <a:pt x="133222" y="204347"/>
                  <a:pt x="133972" y="207776"/>
                </a:cubicBezTo>
                <a:cubicBezTo>
                  <a:pt x="135740" y="216188"/>
                  <a:pt x="139437" y="224439"/>
                  <a:pt x="141687" y="229529"/>
                </a:cubicBezTo>
                <a:lnTo>
                  <a:pt x="141687" y="229529"/>
                </a:lnTo>
                <a:cubicBezTo>
                  <a:pt x="142063" y="230386"/>
                  <a:pt x="142438" y="231136"/>
                  <a:pt x="142705" y="231832"/>
                </a:cubicBezTo>
                <a:cubicBezTo>
                  <a:pt x="145384" y="237994"/>
                  <a:pt x="145706" y="240084"/>
                  <a:pt x="145706" y="240994"/>
                </a:cubicBezTo>
                <a:cubicBezTo>
                  <a:pt x="145706" y="243834"/>
                  <a:pt x="144688" y="246084"/>
                  <a:pt x="143670" y="247317"/>
                </a:cubicBezTo>
                <a:cubicBezTo>
                  <a:pt x="143188" y="247906"/>
                  <a:pt x="142813" y="248174"/>
                  <a:pt x="142598" y="248281"/>
                </a:cubicBezTo>
                <a:cubicBezTo>
                  <a:pt x="142438" y="248388"/>
                  <a:pt x="142170" y="248442"/>
                  <a:pt x="141741" y="248495"/>
                </a:cubicBezTo>
                <a:cubicBezTo>
                  <a:pt x="140187" y="248549"/>
                  <a:pt x="138687" y="248603"/>
                  <a:pt x="137133" y="248603"/>
                </a:cubicBezTo>
                <a:cubicBezTo>
                  <a:pt x="75572" y="248603"/>
                  <a:pt x="25691" y="198721"/>
                  <a:pt x="25691" y="137160"/>
                </a:cubicBezTo>
                <a:cubicBezTo>
                  <a:pt x="25691" y="75599"/>
                  <a:pt x="75572" y="25718"/>
                  <a:pt x="137133" y="25718"/>
                </a:cubicBezTo>
                <a:cubicBezTo>
                  <a:pt x="198695" y="25718"/>
                  <a:pt x="248576" y="75599"/>
                  <a:pt x="248576" y="137160"/>
                </a:cubicBezTo>
                <a:cubicBezTo>
                  <a:pt x="248576" y="137535"/>
                  <a:pt x="248576" y="137910"/>
                  <a:pt x="248576" y="138339"/>
                </a:cubicBezTo>
                <a:lnTo>
                  <a:pt x="248576" y="138339"/>
                </a:lnTo>
                <a:moveTo>
                  <a:pt x="274293" y="138607"/>
                </a:moveTo>
                <a:cubicBezTo>
                  <a:pt x="274293" y="138124"/>
                  <a:pt x="274293" y="137642"/>
                  <a:pt x="274293" y="137160"/>
                </a:cubicBezTo>
                <a:cubicBezTo>
                  <a:pt x="274293" y="61401"/>
                  <a:pt x="212893" y="0"/>
                  <a:pt x="137133" y="0"/>
                </a:cubicBezTo>
                <a:cubicBezTo>
                  <a:pt x="61374" y="0"/>
                  <a:pt x="-27" y="61401"/>
                  <a:pt x="-27" y="137160"/>
                </a:cubicBezTo>
                <a:cubicBezTo>
                  <a:pt x="-27" y="212919"/>
                  <a:pt x="61374" y="274320"/>
                  <a:pt x="137133" y="274320"/>
                </a:cubicBezTo>
                <a:cubicBezTo>
                  <a:pt x="139008" y="274320"/>
                  <a:pt x="140937" y="274266"/>
                  <a:pt x="142813" y="274213"/>
                </a:cubicBezTo>
                <a:cubicBezTo>
                  <a:pt x="159850" y="273516"/>
                  <a:pt x="171423" y="258086"/>
                  <a:pt x="171423" y="240994"/>
                </a:cubicBezTo>
                <a:cubicBezTo>
                  <a:pt x="171423" y="233226"/>
                  <a:pt x="168155" y="225832"/>
                  <a:pt x="164940" y="218492"/>
                </a:cubicBezTo>
                <a:cubicBezTo>
                  <a:pt x="162637" y="213241"/>
                  <a:pt x="160279" y="207937"/>
                  <a:pt x="159154" y="202472"/>
                </a:cubicBezTo>
                <a:cubicBezTo>
                  <a:pt x="158779" y="200757"/>
                  <a:pt x="158618" y="198989"/>
                  <a:pt x="158618" y="197168"/>
                </a:cubicBezTo>
                <a:cubicBezTo>
                  <a:pt x="158618" y="182969"/>
                  <a:pt x="170137" y="171450"/>
                  <a:pt x="184336" y="171450"/>
                </a:cubicBezTo>
                <a:lnTo>
                  <a:pt x="236789" y="171450"/>
                </a:lnTo>
                <a:cubicBezTo>
                  <a:pt x="256345" y="171450"/>
                  <a:pt x="274133" y="158163"/>
                  <a:pt x="274347" y="138607"/>
                </a:cubicBezTo>
                <a:lnTo>
                  <a:pt x="274293" y="138607"/>
                </a:lnTo>
                <a:moveTo>
                  <a:pt x="85698" y="137160"/>
                </a:moveTo>
                <a:cubicBezTo>
                  <a:pt x="85698" y="127691"/>
                  <a:pt x="78022" y="120015"/>
                  <a:pt x="68553" y="120015"/>
                </a:cubicBezTo>
                <a:cubicBezTo>
                  <a:pt x="59084" y="120015"/>
                  <a:pt x="51408" y="127691"/>
                  <a:pt x="51408" y="137160"/>
                </a:cubicBezTo>
                <a:cubicBezTo>
                  <a:pt x="51408" y="146629"/>
                  <a:pt x="59084" y="154305"/>
                  <a:pt x="68553" y="154305"/>
                </a:cubicBezTo>
                <a:cubicBezTo>
                  <a:pt x="78022" y="154305"/>
                  <a:pt x="85698" y="146629"/>
                  <a:pt x="85698" y="137160"/>
                </a:cubicBezTo>
                <a:lnTo>
                  <a:pt x="85698" y="137160"/>
                </a:lnTo>
                <a:moveTo>
                  <a:pt x="85698" y="102870"/>
                </a:moveTo>
                <a:cubicBezTo>
                  <a:pt x="95167" y="102870"/>
                  <a:pt x="102843" y="95194"/>
                  <a:pt x="102843" y="85725"/>
                </a:cubicBezTo>
                <a:cubicBezTo>
                  <a:pt x="102843" y="76256"/>
                  <a:pt x="95167" y="68580"/>
                  <a:pt x="85698" y="68580"/>
                </a:cubicBezTo>
                <a:cubicBezTo>
                  <a:pt x="76229" y="68580"/>
                  <a:pt x="68553" y="76256"/>
                  <a:pt x="68553" y="85725"/>
                </a:cubicBezTo>
                <a:cubicBezTo>
                  <a:pt x="68553" y="95194"/>
                  <a:pt x="76229" y="102870"/>
                  <a:pt x="85698" y="102870"/>
                </a:cubicBezTo>
                <a:moveTo>
                  <a:pt x="154278" y="68580"/>
                </a:moveTo>
                <a:cubicBezTo>
                  <a:pt x="154278" y="59111"/>
                  <a:pt x="146602" y="51435"/>
                  <a:pt x="137133" y="51435"/>
                </a:cubicBezTo>
                <a:cubicBezTo>
                  <a:pt x="127664" y="51435"/>
                  <a:pt x="119988" y="59111"/>
                  <a:pt x="119988" y="68580"/>
                </a:cubicBezTo>
                <a:cubicBezTo>
                  <a:pt x="119988" y="78049"/>
                  <a:pt x="127664" y="85725"/>
                  <a:pt x="137133" y="85725"/>
                </a:cubicBezTo>
                <a:cubicBezTo>
                  <a:pt x="146602" y="85725"/>
                  <a:pt x="154278" y="78049"/>
                  <a:pt x="154278" y="68580"/>
                </a:cubicBezTo>
                <a:moveTo>
                  <a:pt x="188568" y="102870"/>
                </a:moveTo>
                <a:cubicBezTo>
                  <a:pt x="198037" y="102870"/>
                  <a:pt x="205713" y="95194"/>
                  <a:pt x="205713" y="85725"/>
                </a:cubicBezTo>
                <a:cubicBezTo>
                  <a:pt x="205713" y="76256"/>
                  <a:pt x="198037" y="68580"/>
                  <a:pt x="188568" y="68580"/>
                </a:cubicBezTo>
                <a:cubicBezTo>
                  <a:pt x="179099" y="68580"/>
                  <a:pt x="171423" y="76256"/>
                  <a:pt x="171423" y="85725"/>
                </a:cubicBezTo>
                <a:cubicBezTo>
                  <a:pt x="171423" y="95194"/>
                  <a:pt x="179099" y="102870"/>
                  <a:pt x="188568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01098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Offers a variety of educational games and videos designed for young learners.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Focuses on social-emotional skills, literacy, and numeracy through entertaining content.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01098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Sesame Street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01098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152400" y="205740"/>
                </a:lnTo>
                <a:cubicBezTo>
                  <a:pt x="156591" y="205740"/>
                  <a:pt x="160020" y="202311"/>
                  <a:pt x="160020" y="198120"/>
                </a:cubicBezTo>
                <a:lnTo>
                  <a:pt x="160020" y="76200"/>
                </a:lnTo>
                <a:cubicBezTo>
                  <a:pt x="160020" y="72009"/>
                  <a:pt x="156591" y="68580"/>
                  <a:pt x="15240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152400" y="45720"/>
                </a:lnTo>
                <a:cubicBezTo>
                  <a:pt x="169212" y="45720"/>
                  <a:pt x="182880" y="59388"/>
                  <a:pt x="182880" y="76200"/>
                </a:cubicBezTo>
                <a:lnTo>
                  <a:pt x="182880" y="91916"/>
                </a:lnTo>
                <a:lnTo>
                  <a:pt x="182880" y="182404"/>
                </a:lnTo>
                <a:lnTo>
                  <a:pt x="182880" y="198120"/>
                </a:lnTo>
                <a:cubicBezTo>
                  <a:pt x="182880" y="214932"/>
                  <a:pt x="169212" y="228600"/>
                  <a:pt x="15240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251460" y="188309"/>
                </a:moveTo>
                <a:lnTo>
                  <a:pt x="251460" y="86058"/>
                </a:lnTo>
                <a:lnTo>
                  <a:pt x="198120" y="110014"/>
                </a:lnTo>
                <a:lnTo>
                  <a:pt x="198120" y="84963"/>
                </a:lnTo>
                <a:lnTo>
                  <a:pt x="247793" y="62627"/>
                </a:lnTo>
                <a:cubicBezTo>
                  <a:pt x="250222" y="61532"/>
                  <a:pt x="252841" y="60960"/>
                  <a:pt x="255508" y="60960"/>
                </a:cubicBezTo>
                <a:cubicBezTo>
                  <a:pt x="265890" y="60960"/>
                  <a:pt x="274320" y="69390"/>
                  <a:pt x="274320" y="79772"/>
                </a:cubicBezTo>
                <a:lnTo>
                  <a:pt x="274320" y="194548"/>
                </a:lnTo>
                <a:cubicBezTo>
                  <a:pt x="274320" y="204930"/>
                  <a:pt x="265890" y="213360"/>
                  <a:pt x="255508" y="213360"/>
                </a:cubicBezTo>
                <a:cubicBezTo>
                  <a:pt x="252841" y="213360"/>
                  <a:pt x="250222" y="212789"/>
                  <a:pt x="247793" y="211693"/>
                </a:cubicBezTo>
                <a:lnTo>
                  <a:pt x="198120" y="189357"/>
                </a:lnTo>
                <a:lnTo>
                  <a:pt x="198120" y="164306"/>
                </a:lnTo>
                <a:lnTo>
                  <a:pt x="251460" y="18830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54414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dedicated platform for learning phonics, reading, and math in a fun and interactive way.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early literacy skills through engaging activities and stories.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154414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Starfall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54414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27756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a wide range of educational games and videos that promote learning through play.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Features beloved characters that help teach important skills and concepts.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27756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PBS Kids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27756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01098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Offers interactive games and videos that engage children in learning about nature and science.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educational content that encourages exploration and curiosity.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301098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National Geographic Kids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01098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35233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06878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007" r="370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 for Using Educational Apps and Websites</a:t>
            </a:r>
            <a:endParaRPr lang="en-US" sz="2307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 student progress through the analytics provided by educational apps.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timely feedback to help students improve and stay motivated.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 Progress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explore and discover new concepts through educational tools.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independent learning by allowing students to navigate apps and websites at their own pace.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 Exploration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apps and websites to complement traditional teaching methods.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additional resources that cater to different learning styles.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Supplement Teaching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educational apps and websites into your lesson plans to enhance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technology to create interactive and engaging classroom experiences.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Integrate Technology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 of Educational Apps and Websites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student feedback to understand their experiences and perceptions of the educational tools.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self-assessment to promote student reflection on their learning journey.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Feedback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formative assessments to provide ongoing feedback during the learning process.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summative assessments to evaluate overall student performance at the end of a learning period.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Types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student learning outcomes to measure their understanding and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data to identify areas where students may need additional support.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the educational content of apps and websites to ensure they meet learning objectives.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the relevance and accuracy of the information provided.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Value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Citizenship and Online Safety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guidance on recognizing and reporting cyberbullying incidents.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empathy and support for victims of online harassment.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Cyberbullying Prevention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and educators to monitor online activities for safety.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role of technology in tracking and managing online behavior.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Monitoring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respectful communication and interactions in online spaces.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consequences of negative online behavior.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Responsible Behavior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significance of protecting personal information online.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think critically about what they share on social media.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Privacy Awareness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 students about the importance of online safety and digital citizenship.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resources and tools to navigate the digital world safely.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Education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68580"/>
                </a:moveTo>
                <a:lnTo>
                  <a:pt x="94298" y="102870"/>
                </a:lnTo>
                <a:lnTo>
                  <a:pt x="180023" y="102870"/>
                </a:lnTo>
                <a:lnTo>
                  <a:pt x="180023" y="68580"/>
                </a:lnTo>
                <a:cubicBezTo>
                  <a:pt x="180023" y="44898"/>
                  <a:pt x="160842" y="25718"/>
                  <a:pt x="137160" y="25718"/>
                </a:cubicBezTo>
                <a:cubicBezTo>
                  <a:pt x="113478" y="25718"/>
                  <a:pt x="94297" y="44898"/>
                  <a:pt x="94297" y="68580"/>
                </a:cubicBezTo>
                <a:lnTo>
                  <a:pt x="94298" y="68580"/>
                </a:lnTo>
                <a:moveTo>
                  <a:pt x="68580" y="102870"/>
                </a:moveTo>
                <a:lnTo>
                  <a:pt x="68580" y="68580"/>
                </a:lnTo>
                <a:cubicBezTo>
                  <a:pt x="68580" y="30700"/>
                  <a:pt x="99280" y="0"/>
                  <a:pt x="137160" y="0"/>
                </a:cubicBezTo>
                <a:cubicBezTo>
                  <a:pt x="175040" y="0"/>
                  <a:pt x="205740" y="30700"/>
                  <a:pt x="205740" y="68580"/>
                </a:cubicBezTo>
                <a:lnTo>
                  <a:pt x="205740" y="102870"/>
                </a:lnTo>
                <a:lnTo>
                  <a:pt x="222885" y="102870"/>
                </a:lnTo>
                <a:cubicBezTo>
                  <a:pt x="241798" y="102870"/>
                  <a:pt x="257175" y="118247"/>
                  <a:pt x="257175" y="13716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137160"/>
                </a:lnTo>
                <a:cubicBezTo>
                  <a:pt x="17145" y="118247"/>
                  <a:pt x="32522" y="102870"/>
                  <a:pt x="51435" y="102870"/>
                </a:cubicBezTo>
                <a:lnTo>
                  <a:pt x="68580" y="102870"/>
                </a:lnTo>
                <a:moveTo>
                  <a:pt x="42863" y="137160"/>
                </a:move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137160"/>
                </a:lnTo>
                <a:cubicBezTo>
                  <a:pt x="231458" y="132445"/>
                  <a:pt x="227600" y="128588"/>
                  <a:pt x="222885" y="128588"/>
                </a:cubicBezTo>
                <a:lnTo>
                  <a:pt x="51435" y="128588"/>
                </a:lnTo>
                <a:cubicBezTo>
                  <a:pt x="46720" y="128588"/>
                  <a:pt x="42862" y="132445"/>
                  <a:pt x="42862" y="137160"/>
                </a:cubicBezTo>
                <a:lnTo>
                  <a:pt x="42863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Involvement and Support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a partnership between parents and teachers for student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workshops and meetings to discuss student progress and strategies.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Education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a variety of resources such as books, articles, and online materials for parents to use.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tips on how to help their child with homework and projects.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create a conducive learning environment at home.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Suggest daily routines that incorporate learning activities.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Support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4566" y="17955"/>
                </a:moveTo>
                <a:cubicBezTo>
                  <a:pt x="140279" y="14335"/>
                  <a:pt x="134041" y="14335"/>
                  <a:pt x="129754" y="17955"/>
                </a:cubicBezTo>
                <a:lnTo>
                  <a:pt x="4024" y="124635"/>
                </a:lnTo>
                <a:cubicBezTo>
                  <a:pt x="-786" y="128730"/>
                  <a:pt x="-1357" y="135922"/>
                  <a:pt x="2691" y="140732"/>
                </a:cubicBezTo>
                <a:cubicBezTo>
                  <a:pt x="6739" y="145542"/>
                  <a:pt x="13978" y="146113"/>
                  <a:pt x="18788" y="142065"/>
                </a:cubicBezTo>
                <a:lnTo>
                  <a:pt x="30504" y="132159"/>
                </a:lnTo>
                <a:lnTo>
                  <a:pt x="30504" y="220980"/>
                </a:lnTo>
                <a:cubicBezTo>
                  <a:pt x="30504" y="242030"/>
                  <a:pt x="47554" y="259080"/>
                  <a:pt x="68604" y="259080"/>
                </a:cubicBezTo>
                <a:lnTo>
                  <a:pt x="205764" y="259080"/>
                </a:lnTo>
                <a:cubicBezTo>
                  <a:pt x="226814" y="259080"/>
                  <a:pt x="243864" y="242030"/>
                  <a:pt x="243864" y="220980"/>
                </a:cubicBezTo>
                <a:lnTo>
                  <a:pt x="243864" y="132159"/>
                </a:lnTo>
                <a:lnTo>
                  <a:pt x="255532" y="142065"/>
                </a:lnTo>
                <a:cubicBezTo>
                  <a:pt x="260342" y="146161"/>
                  <a:pt x="267581" y="145542"/>
                  <a:pt x="271629" y="140732"/>
                </a:cubicBezTo>
                <a:cubicBezTo>
                  <a:pt x="275677" y="135922"/>
                  <a:pt x="275106" y="128683"/>
                  <a:pt x="270296" y="124635"/>
                </a:cubicBezTo>
                <a:lnTo>
                  <a:pt x="144566" y="17955"/>
                </a:lnTo>
                <a:moveTo>
                  <a:pt x="53364" y="220980"/>
                </a:moveTo>
                <a:lnTo>
                  <a:pt x="53364" y="112776"/>
                </a:lnTo>
                <a:lnTo>
                  <a:pt x="137184" y="41672"/>
                </a:lnTo>
                <a:lnTo>
                  <a:pt x="221004" y="112776"/>
                </a:lnTo>
                <a:lnTo>
                  <a:pt x="221004" y="220980"/>
                </a:lnTo>
                <a:cubicBezTo>
                  <a:pt x="221004" y="229410"/>
                  <a:pt x="214193" y="236220"/>
                  <a:pt x="205764" y="236220"/>
                </a:cubicBezTo>
                <a:lnTo>
                  <a:pt x="182904" y="236220"/>
                </a:lnTo>
                <a:lnTo>
                  <a:pt x="182904" y="163830"/>
                </a:lnTo>
                <a:cubicBezTo>
                  <a:pt x="182904" y="153305"/>
                  <a:pt x="174379" y="144780"/>
                  <a:pt x="163854" y="144780"/>
                </a:cubicBezTo>
                <a:lnTo>
                  <a:pt x="110514" y="144780"/>
                </a:lnTo>
                <a:cubicBezTo>
                  <a:pt x="99989" y="144780"/>
                  <a:pt x="91464" y="153305"/>
                  <a:pt x="91464" y="163830"/>
                </a:cubicBezTo>
                <a:lnTo>
                  <a:pt x="91464" y="236220"/>
                </a:lnTo>
                <a:lnTo>
                  <a:pt x="68604" y="236220"/>
                </a:lnTo>
                <a:cubicBezTo>
                  <a:pt x="60174" y="236220"/>
                  <a:pt x="53364" y="229410"/>
                  <a:pt x="53364" y="220980"/>
                </a:cubicBezTo>
                <a:lnTo>
                  <a:pt x="53364" y="220980"/>
                </a:lnTo>
                <a:moveTo>
                  <a:pt x="114324" y="236220"/>
                </a:moveTo>
                <a:lnTo>
                  <a:pt x="114324" y="167640"/>
                </a:lnTo>
                <a:lnTo>
                  <a:pt x="160044" y="167640"/>
                </a:lnTo>
                <a:lnTo>
                  <a:pt x="160044" y="236220"/>
                </a:lnTo>
                <a:lnTo>
                  <a:pt x="114324" y="2362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 parents about the educational apps and websites utilized in the classroom.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guidance on how to access and use these tools effectively.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Tools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Future Directions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Continued exploration and development of new educational apps and websites will support future academic success.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Investing in innovative technologies will ensure that learning remains relevant and effective.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Development Needs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integration and use of these tools can enhance student learning outcomes.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support personalized learning experiences that cater to individual needs.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Outcomes</a:t>
            </a:r>
            <a:endParaRPr lang="en-US" sz="1344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apps and websites are valuable tools for early childhood learning and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interactive and engaging ways for children to explore new concepts.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of Educational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456" y="82296"/>
                </a:moveTo>
                <a:cubicBezTo>
                  <a:pt x="224485" y="82296"/>
                  <a:pt x="228600" y="86411"/>
                  <a:pt x="228600" y="91440"/>
                </a:cubicBezTo>
                <a:lnTo>
                  <a:pt x="228600" y="219456"/>
                </a:lnTo>
                <a:cubicBezTo>
                  <a:pt x="228600" y="224485"/>
                  <a:pt x="224485" y="228600"/>
                  <a:pt x="219456" y="228600"/>
                </a:cubicBezTo>
                <a:lnTo>
                  <a:pt x="160763" y="228600"/>
                </a:lnTo>
                <a:lnTo>
                  <a:pt x="150876" y="228600"/>
                </a:lnTo>
                <a:lnTo>
                  <a:pt x="105156" y="228600"/>
                </a:lnTo>
                <a:lnTo>
                  <a:pt x="95269" y="228600"/>
                </a:lnTo>
                <a:lnTo>
                  <a:pt x="36576" y="228600"/>
                </a:lnTo>
                <a:cubicBezTo>
                  <a:pt x="31547" y="228600"/>
                  <a:pt x="27432" y="224485"/>
                  <a:pt x="27432" y="219456"/>
                </a:cubicBezTo>
                <a:lnTo>
                  <a:pt x="27432" y="91440"/>
                </a:lnTo>
                <a:cubicBezTo>
                  <a:pt x="27432" y="86411"/>
                  <a:pt x="31547" y="82296"/>
                  <a:pt x="36576" y="82296"/>
                </a:cubicBezTo>
                <a:lnTo>
                  <a:pt x="219456" y="82296"/>
                </a:lnTo>
                <a:moveTo>
                  <a:pt x="36576" y="256032"/>
                </a:moveTo>
                <a:lnTo>
                  <a:pt x="86125" y="256032"/>
                </a:lnTo>
                <a:lnTo>
                  <a:pt x="76981" y="283464"/>
                </a:lnTo>
                <a:lnTo>
                  <a:pt x="50292" y="283464"/>
                </a:lnTo>
                <a:cubicBezTo>
                  <a:pt x="42691" y="283464"/>
                  <a:pt x="36576" y="289579"/>
                  <a:pt x="36576" y="297180"/>
                </a:cubicBezTo>
                <a:cubicBezTo>
                  <a:pt x="36576" y="304781"/>
                  <a:pt x="42691" y="310896"/>
                  <a:pt x="50292" y="310896"/>
                </a:cubicBezTo>
                <a:lnTo>
                  <a:pt x="67837" y="310896"/>
                </a:lnTo>
                <a:lnTo>
                  <a:pt x="86868" y="310896"/>
                </a:lnTo>
                <a:lnTo>
                  <a:pt x="169164" y="310896"/>
                </a:lnTo>
                <a:lnTo>
                  <a:pt x="188195" y="310896"/>
                </a:lnTo>
                <a:lnTo>
                  <a:pt x="205740" y="310896"/>
                </a:lnTo>
                <a:cubicBezTo>
                  <a:pt x="213341" y="310896"/>
                  <a:pt x="219456" y="304781"/>
                  <a:pt x="219456" y="297180"/>
                </a:cubicBezTo>
                <a:cubicBezTo>
                  <a:pt x="219456" y="289579"/>
                  <a:pt x="213341" y="283464"/>
                  <a:pt x="205740" y="283464"/>
                </a:cubicBezTo>
                <a:lnTo>
                  <a:pt x="179051" y="283464"/>
                </a:lnTo>
                <a:lnTo>
                  <a:pt x="169907" y="256032"/>
                </a:lnTo>
                <a:lnTo>
                  <a:pt x="219456" y="256032"/>
                </a:lnTo>
                <a:cubicBezTo>
                  <a:pt x="239630" y="256032"/>
                  <a:pt x="256032" y="239630"/>
                  <a:pt x="256032" y="219456"/>
                </a:cubicBezTo>
                <a:lnTo>
                  <a:pt x="256032" y="91440"/>
                </a:lnTo>
                <a:cubicBezTo>
                  <a:pt x="256032" y="71266"/>
                  <a:pt x="239630" y="54864"/>
                  <a:pt x="219456" y="54864"/>
                </a:cubicBezTo>
                <a:lnTo>
                  <a:pt x="36576" y="54864"/>
                </a:lnTo>
                <a:cubicBezTo>
                  <a:pt x="16402" y="54864"/>
                  <a:pt x="0" y="71266"/>
                  <a:pt x="0" y="91440"/>
                </a:cubicBezTo>
                <a:lnTo>
                  <a:pt x="0" y="219456"/>
                </a:lnTo>
                <a:cubicBezTo>
                  <a:pt x="0" y="239630"/>
                  <a:pt x="16402" y="256032"/>
                  <a:pt x="36576" y="256032"/>
                </a:cubicBezTo>
                <a:moveTo>
                  <a:pt x="105899" y="283464"/>
                </a:moveTo>
                <a:lnTo>
                  <a:pt x="115043" y="256032"/>
                </a:lnTo>
                <a:lnTo>
                  <a:pt x="140989" y="256032"/>
                </a:lnTo>
                <a:lnTo>
                  <a:pt x="150133" y="283464"/>
                </a:lnTo>
                <a:lnTo>
                  <a:pt x="105899" y="283464"/>
                </a:lnTo>
                <a:moveTo>
                  <a:pt x="301752" y="82296"/>
                </a:moveTo>
                <a:lnTo>
                  <a:pt x="338328" y="82296"/>
                </a:lnTo>
                <a:lnTo>
                  <a:pt x="338328" y="100584"/>
                </a:lnTo>
                <a:lnTo>
                  <a:pt x="301752" y="100584"/>
                </a:lnTo>
                <a:lnTo>
                  <a:pt x="301752" y="82296"/>
                </a:lnTo>
                <a:moveTo>
                  <a:pt x="301752" y="128016"/>
                </a:moveTo>
                <a:lnTo>
                  <a:pt x="338328" y="128016"/>
                </a:lnTo>
                <a:lnTo>
                  <a:pt x="338328" y="146304"/>
                </a:lnTo>
                <a:lnTo>
                  <a:pt x="301752" y="146304"/>
                </a:lnTo>
                <a:lnTo>
                  <a:pt x="301752" y="128016"/>
                </a:lnTo>
                <a:moveTo>
                  <a:pt x="338328" y="173736"/>
                </a:moveTo>
                <a:lnTo>
                  <a:pt x="338328" y="283464"/>
                </a:lnTo>
                <a:lnTo>
                  <a:pt x="301752" y="283464"/>
                </a:lnTo>
                <a:lnTo>
                  <a:pt x="301752" y="173736"/>
                </a:lnTo>
                <a:lnTo>
                  <a:pt x="338328" y="173736"/>
                </a:lnTo>
                <a:moveTo>
                  <a:pt x="274320" y="82296"/>
                </a:moveTo>
                <a:lnTo>
                  <a:pt x="274320" y="283464"/>
                </a:lnTo>
                <a:cubicBezTo>
                  <a:pt x="274320" y="298609"/>
                  <a:pt x="286607" y="310896"/>
                  <a:pt x="301752" y="310896"/>
                </a:cubicBezTo>
                <a:lnTo>
                  <a:pt x="338328" y="310896"/>
                </a:lnTo>
                <a:cubicBezTo>
                  <a:pt x="353473" y="310896"/>
                  <a:pt x="365760" y="298609"/>
                  <a:pt x="365760" y="283464"/>
                </a:cubicBezTo>
                <a:lnTo>
                  <a:pt x="365760" y="82296"/>
                </a:lnTo>
                <a:cubicBezTo>
                  <a:pt x="365760" y="67151"/>
                  <a:pt x="353473" y="54864"/>
                  <a:pt x="338328" y="54864"/>
                </a:cubicBezTo>
                <a:lnTo>
                  <a:pt x="301752" y="54864"/>
                </a:lnTo>
                <a:cubicBezTo>
                  <a:pt x="286607" y="54864"/>
                  <a:pt x="274320" y="67151"/>
                  <a:pt x="274320" y="82296"/>
                </a:cubicBezTo>
                <a:lnTo>
                  <a:pt x="274320" y="82296"/>
                </a:lnTo>
                <a:moveTo>
                  <a:pt x="320040" y="242316"/>
                </a:moveTo>
                <a:cubicBezTo>
                  <a:pt x="327615" y="242316"/>
                  <a:pt x="333756" y="236175"/>
                  <a:pt x="333756" y="228600"/>
                </a:cubicBezTo>
                <a:cubicBezTo>
                  <a:pt x="333756" y="221025"/>
                  <a:pt x="327615" y="214884"/>
                  <a:pt x="320040" y="214884"/>
                </a:cubicBezTo>
                <a:cubicBezTo>
                  <a:pt x="312465" y="214884"/>
                  <a:pt x="306324" y="221025"/>
                  <a:pt x="306324" y="228600"/>
                </a:cubicBezTo>
                <a:cubicBezTo>
                  <a:pt x="306324" y="236175"/>
                  <a:pt x="312465" y="242316"/>
                  <a:pt x="320040" y="24231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58177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Coursera and edX: Online courses for educators.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Local workshops: Focus on educational technology best practices.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8177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Edutopia: Articles on innovative teaching practices.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Network: Lesson plans and resources for educators.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19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Exploration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84835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Sense Education: Reviews of educational apps.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ISTE: Guidelines for tech integration in classrooms.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Resources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8177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University of Michigan: Educational apps boost engagement.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Journal of Educational Psychology: Benefits of gamified learning.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8177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Studies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19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Khan Academy: Free courses for all ages.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Duolingo: Fun language learning exercises.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31519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Apps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Educational App and Website Evaluation Rubric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features that enhance user interaction.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how the app motivates and retains users.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Tips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4" y="15231"/>
                </a:moveTo>
                <a:cubicBezTo>
                  <a:pt x="141546" y="15231"/>
                  <a:pt x="145546" y="17707"/>
                  <a:pt x="147451" y="21660"/>
                </a:cubicBezTo>
                <a:lnTo>
                  <a:pt x="180122" y="88954"/>
                </a:lnTo>
                <a:lnTo>
                  <a:pt x="253083" y="99718"/>
                </a:lnTo>
                <a:cubicBezTo>
                  <a:pt x="257370" y="100337"/>
                  <a:pt x="260941" y="103337"/>
                  <a:pt x="262275" y="107480"/>
                </a:cubicBezTo>
                <a:cubicBezTo>
                  <a:pt x="263608" y="111624"/>
                  <a:pt x="262513" y="116101"/>
                  <a:pt x="259465" y="119149"/>
                </a:cubicBezTo>
                <a:lnTo>
                  <a:pt x="206554" y="171631"/>
                </a:lnTo>
                <a:lnTo>
                  <a:pt x="219031" y="245736"/>
                </a:lnTo>
                <a:cubicBezTo>
                  <a:pt x="219746" y="250022"/>
                  <a:pt x="217984" y="254356"/>
                  <a:pt x="214412" y="256928"/>
                </a:cubicBezTo>
                <a:cubicBezTo>
                  <a:pt x="210840" y="259499"/>
                  <a:pt x="206173" y="259785"/>
                  <a:pt x="202363" y="257737"/>
                </a:cubicBezTo>
                <a:lnTo>
                  <a:pt x="137116" y="222876"/>
                </a:lnTo>
                <a:lnTo>
                  <a:pt x="71965" y="257690"/>
                </a:lnTo>
                <a:cubicBezTo>
                  <a:pt x="68108" y="259738"/>
                  <a:pt x="63441" y="259452"/>
                  <a:pt x="59916" y="256880"/>
                </a:cubicBezTo>
                <a:cubicBezTo>
                  <a:pt x="56392" y="254308"/>
                  <a:pt x="54582" y="249974"/>
                  <a:pt x="55297" y="245688"/>
                </a:cubicBezTo>
                <a:lnTo>
                  <a:pt x="67774" y="171584"/>
                </a:lnTo>
                <a:lnTo>
                  <a:pt x="14863" y="119149"/>
                </a:lnTo>
                <a:cubicBezTo>
                  <a:pt x="11767" y="116101"/>
                  <a:pt x="10720" y="111576"/>
                  <a:pt x="12053" y="107480"/>
                </a:cubicBezTo>
                <a:cubicBezTo>
                  <a:pt x="13387" y="103385"/>
                  <a:pt x="16959" y="100384"/>
                  <a:pt x="21245" y="99718"/>
                </a:cubicBezTo>
                <a:lnTo>
                  <a:pt x="94206" y="88954"/>
                </a:lnTo>
                <a:lnTo>
                  <a:pt x="126877" y="21660"/>
                </a:lnTo>
                <a:cubicBezTo>
                  <a:pt x="128830" y="17707"/>
                  <a:pt x="132783" y="15231"/>
                  <a:pt x="137164" y="15231"/>
                </a:cubicBezTo>
                <a:lnTo>
                  <a:pt x="137164" y="15231"/>
                </a:lnTo>
                <a:moveTo>
                  <a:pt x="137164" y="52855"/>
                </a:moveTo>
                <a:lnTo>
                  <a:pt x="112161" y="104385"/>
                </a:lnTo>
                <a:cubicBezTo>
                  <a:pt x="110494" y="107766"/>
                  <a:pt x="107303" y="110147"/>
                  <a:pt x="103541" y="110719"/>
                </a:cubicBezTo>
                <a:lnTo>
                  <a:pt x="47200" y="119006"/>
                </a:lnTo>
                <a:lnTo>
                  <a:pt x="88110" y="159535"/>
                </a:lnTo>
                <a:cubicBezTo>
                  <a:pt x="90730" y="162154"/>
                  <a:pt x="91968" y="165869"/>
                  <a:pt x="91349" y="169536"/>
                </a:cubicBezTo>
                <a:lnTo>
                  <a:pt x="81681" y="226543"/>
                </a:lnTo>
                <a:lnTo>
                  <a:pt x="131782" y="199778"/>
                </a:lnTo>
                <a:cubicBezTo>
                  <a:pt x="135164" y="197968"/>
                  <a:pt x="139212" y="197968"/>
                  <a:pt x="142546" y="199778"/>
                </a:cubicBezTo>
                <a:lnTo>
                  <a:pt x="192647" y="226543"/>
                </a:lnTo>
                <a:lnTo>
                  <a:pt x="183027" y="169583"/>
                </a:lnTo>
                <a:cubicBezTo>
                  <a:pt x="182408" y="165916"/>
                  <a:pt x="183598" y="162202"/>
                  <a:pt x="186265" y="159582"/>
                </a:cubicBezTo>
                <a:lnTo>
                  <a:pt x="227175" y="119053"/>
                </a:lnTo>
                <a:lnTo>
                  <a:pt x="170835" y="110719"/>
                </a:lnTo>
                <a:cubicBezTo>
                  <a:pt x="167120" y="110147"/>
                  <a:pt x="163882" y="107814"/>
                  <a:pt x="162215" y="104385"/>
                </a:cubicBezTo>
                <a:lnTo>
                  <a:pt x="137164" y="5285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Verify compliance with data protection and privacy standards.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adherence to child safety regulations.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the interface for usability and accessibility.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navigation is intuitive and user-friendly.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User Interface Guidelines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0023" y="68580"/>
                </a:moveTo>
                <a:cubicBezTo>
                  <a:pt x="180023" y="44908"/>
                  <a:pt x="160832" y="25718"/>
                  <a:pt x="137160" y="25718"/>
                </a:cubicBezTo>
                <a:cubicBezTo>
                  <a:pt x="113488" y="25718"/>
                  <a:pt x="94297" y="44908"/>
                  <a:pt x="94297" y="68580"/>
                </a:cubicBezTo>
                <a:cubicBezTo>
                  <a:pt x="94297" y="92252"/>
                  <a:pt x="113488" y="111443"/>
                  <a:pt x="137160" y="111443"/>
                </a:cubicBezTo>
                <a:cubicBezTo>
                  <a:pt x="160832" y="111443"/>
                  <a:pt x="180023" y="92252"/>
                  <a:pt x="180023" y="68580"/>
                </a:cubicBezTo>
                <a:lnTo>
                  <a:pt x="180023" y="68580"/>
                </a:lnTo>
                <a:moveTo>
                  <a:pt x="68580" y="68580"/>
                </a:moveTo>
                <a:cubicBezTo>
                  <a:pt x="68580" y="30704"/>
                  <a:pt x="99284" y="0"/>
                  <a:pt x="137160" y="0"/>
                </a:cubicBezTo>
                <a:cubicBezTo>
                  <a:pt x="175036" y="0"/>
                  <a:pt x="205740" y="30704"/>
                  <a:pt x="205740" y="68580"/>
                </a:cubicBezTo>
                <a:cubicBezTo>
                  <a:pt x="205740" y="106456"/>
                  <a:pt x="175036" y="137160"/>
                  <a:pt x="137160" y="137160"/>
                </a:cubicBezTo>
                <a:cubicBezTo>
                  <a:pt x="99284" y="137160"/>
                  <a:pt x="68580" y="106456"/>
                  <a:pt x="68580" y="68580"/>
                </a:cubicBezTo>
                <a:lnTo>
                  <a:pt x="68580" y="68580"/>
                </a:lnTo>
                <a:moveTo>
                  <a:pt x="43559" y="248603"/>
                </a:moveTo>
                <a:lnTo>
                  <a:pt x="230815" y="248603"/>
                </a:lnTo>
                <a:cubicBezTo>
                  <a:pt x="226046" y="214687"/>
                  <a:pt x="196900" y="188595"/>
                  <a:pt x="161699" y="188595"/>
                </a:cubicBezTo>
                <a:lnTo>
                  <a:pt x="112728" y="188595"/>
                </a:lnTo>
                <a:cubicBezTo>
                  <a:pt x="77528" y="188595"/>
                  <a:pt x="48381" y="214687"/>
                  <a:pt x="43613" y="248603"/>
                </a:cubicBezTo>
                <a:lnTo>
                  <a:pt x="43559" y="248603"/>
                </a:lnTo>
                <a:moveTo>
                  <a:pt x="17145" y="258407"/>
                </a:moveTo>
                <a:cubicBezTo>
                  <a:pt x="17145" y="205633"/>
                  <a:pt x="59900" y="162878"/>
                  <a:pt x="112675" y="162878"/>
                </a:cubicBezTo>
                <a:lnTo>
                  <a:pt x="161645" y="162878"/>
                </a:lnTo>
                <a:cubicBezTo>
                  <a:pt x="214420" y="162878"/>
                  <a:pt x="257175" y="205633"/>
                  <a:pt x="257175" y="258407"/>
                </a:cubicBezTo>
                <a:cubicBezTo>
                  <a:pt x="257175" y="267194"/>
                  <a:pt x="250049" y="274320"/>
                  <a:pt x="241262" y="274320"/>
                </a:cubicBezTo>
                <a:lnTo>
                  <a:pt x="33058" y="274320"/>
                </a:lnTo>
                <a:cubicBezTo>
                  <a:pt x="24271" y="274320"/>
                  <a:pt x="17145" y="267194"/>
                  <a:pt x="17145" y="258407"/>
                </a:cubicBezTo>
                <a:lnTo>
                  <a:pt x="17145" y="25840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 clear rubric to measure educational impact.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specific learning outcomes and user feedback.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Rubric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the app's effectiveness in achieving learning goals.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the relevance and accuracy of the content provided.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Criteria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Lesson Plan Template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the lesson's success and student participation.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feedback for future lesson enhancements.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Reflection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all necessary resources, including both digital tools and physical items.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Confirm that all materials are accessible to students before the lesson begins.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Needed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clear goals for what students should achieve by the lesson's end.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measurable outcomes to evaluate student progress.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this template to create structured lessons that effectively utilize educational technology.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lessons are tailored to meet curriculum standards.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Planning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Parent-Teacher Communication Template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Guidelines are provided to foster a collaborative approach between parents and teachers.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encourages open communication and shared goals for student success.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Collaboration Tips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area offers resources and guidance for parents to support their child's learning at home.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tips and activities that align with classroom learning.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Resources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can note their child's progress and achievements in this section.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in tracking development and identifying areas for improvement.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Progress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template provides a brief description of the educational apps and websites utilized in the classroom.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links and access information for parents to explore these resources.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 Overview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731" y="141974"/>
                </a:moveTo>
                <a:cubicBezTo>
                  <a:pt x="272820" y="117886"/>
                  <a:pt x="272820" y="78838"/>
                  <a:pt x="248731" y="54749"/>
                </a:cubicBezTo>
                <a:cubicBezTo>
                  <a:pt x="225800" y="31818"/>
                  <a:pt x="188981" y="30575"/>
                  <a:pt x="164549" y="51963"/>
                </a:cubicBezTo>
                <a:lnTo>
                  <a:pt x="161935" y="54278"/>
                </a:lnTo>
                <a:cubicBezTo>
                  <a:pt x="157648" y="58007"/>
                  <a:pt x="157220" y="64522"/>
                  <a:pt x="160949" y="68808"/>
                </a:cubicBezTo>
                <a:cubicBezTo>
                  <a:pt x="164678" y="73094"/>
                  <a:pt x="171193" y="73523"/>
                  <a:pt x="175479" y="69794"/>
                </a:cubicBezTo>
                <a:lnTo>
                  <a:pt x="178094" y="67479"/>
                </a:lnTo>
                <a:cubicBezTo>
                  <a:pt x="194381" y="53249"/>
                  <a:pt x="218899" y="54063"/>
                  <a:pt x="234201" y="69365"/>
                </a:cubicBezTo>
                <a:cubicBezTo>
                  <a:pt x="250231" y="85396"/>
                  <a:pt x="250231" y="111413"/>
                  <a:pt x="234201" y="127487"/>
                </a:cubicBezTo>
                <a:lnTo>
                  <a:pt x="185637" y="176007"/>
                </a:lnTo>
                <a:cubicBezTo>
                  <a:pt x="169607" y="192038"/>
                  <a:pt x="143547" y="192038"/>
                  <a:pt x="127516" y="176007"/>
                </a:cubicBezTo>
                <a:cubicBezTo>
                  <a:pt x="112214" y="160705"/>
                  <a:pt x="111400" y="136188"/>
                  <a:pt x="125630" y="119900"/>
                </a:cubicBezTo>
                <a:lnTo>
                  <a:pt x="127645" y="117586"/>
                </a:lnTo>
                <a:cubicBezTo>
                  <a:pt x="131374" y="113299"/>
                  <a:pt x="130945" y="106827"/>
                  <a:pt x="126659" y="103055"/>
                </a:cubicBezTo>
                <a:cubicBezTo>
                  <a:pt x="122372" y="99283"/>
                  <a:pt x="115900" y="99755"/>
                  <a:pt x="112128" y="104041"/>
                </a:cubicBezTo>
                <a:lnTo>
                  <a:pt x="110114" y="106356"/>
                </a:lnTo>
                <a:cubicBezTo>
                  <a:pt x="88768" y="130787"/>
                  <a:pt x="90011" y="167606"/>
                  <a:pt x="112943" y="190538"/>
                </a:cubicBezTo>
                <a:cubicBezTo>
                  <a:pt x="137031" y="214626"/>
                  <a:pt x="176079" y="214626"/>
                  <a:pt x="200168" y="190538"/>
                </a:cubicBezTo>
                <a:lnTo>
                  <a:pt x="248731" y="141974"/>
                </a:lnTo>
                <a:moveTo>
                  <a:pt x="25589" y="132373"/>
                </a:moveTo>
                <a:cubicBezTo>
                  <a:pt x="1500" y="156462"/>
                  <a:pt x="1500" y="195510"/>
                  <a:pt x="25589" y="219556"/>
                </a:cubicBezTo>
                <a:cubicBezTo>
                  <a:pt x="48563" y="242530"/>
                  <a:pt x="85382" y="243730"/>
                  <a:pt x="109814" y="222342"/>
                </a:cubicBezTo>
                <a:lnTo>
                  <a:pt x="112428" y="220027"/>
                </a:lnTo>
                <a:cubicBezTo>
                  <a:pt x="116715" y="216298"/>
                  <a:pt x="117143" y="209783"/>
                  <a:pt x="113414" y="205497"/>
                </a:cubicBezTo>
                <a:cubicBezTo>
                  <a:pt x="109685" y="201210"/>
                  <a:pt x="103170" y="200782"/>
                  <a:pt x="98884" y="204511"/>
                </a:cubicBezTo>
                <a:lnTo>
                  <a:pt x="96269" y="206825"/>
                </a:lnTo>
                <a:cubicBezTo>
                  <a:pt x="79981" y="221056"/>
                  <a:pt x="55464" y="220241"/>
                  <a:pt x="40162" y="204939"/>
                </a:cubicBezTo>
                <a:cubicBezTo>
                  <a:pt x="24132" y="188909"/>
                  <a:pt x="24132" y="162891"/>
                  <a:pt x="40162" y="146818"/>
                </a:cubicBezTo>
                <a:lnTo>
                  <a:pt x="88725" y="98340"/>
                </a:lnTo>
                <a:cubicBezTo>
                  <a:pt x="104756" y="82310"/>
                  <a:pt x="130773" y="82310"/>
                  <a:pt x="146847" y="98340"/>
                </a:cubicBezTo>
                <a:cubicBezTo>
                  <a:pt x="162149" y="113642"/>
                  <a:pt x="162963" y="138160"/>
                  <a:pt x="148733" y="154447"/>
                </a:cubicBezTo>
                <a:lnTo>
                  <a:pt x="146418" y="157062"/>
                </a:lnTo>
                <a:cubicBezTo>
                  <a:pt x="142689" y="161348"/>
                  <a:pt x="143118" y="167820"/>
                  <a:pt x="147404" y="171592"/>
                </a:cubicBezTo>
                <a:cubicBezTo>
                  <a:pt x="151690" y="175364"/>
                  <a:pt x="158163" y="174893"/>
                  <a:pt x="161935" y="170607"/>
                </a:cubicBezTo>
                <a:lnTo>
                  <a:pt x="164249" y="167992"/>
                </a:lnTo>
                <a:cubicBezTo>
                  <a:pt x="185637" y="143560"/>
                  <a:pt x="184394" y="106741"/>
                  <a:pt x="161463" y="83767"/>
                </a:cubicBezTo>
                <a:cubicBezTo>
                  <a:pt x="137374" y="59678"/>
                  <a:pt x="98327" y="59678"/>
                  <a:pt x="74238" y="83767"/>
                </a:cubicBezTo>
                <a:lnTo>
                  <a:pt x="25589" y="13237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Ongoing exploration of new educational technologies is crucial for academic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Investing in innovative tools will support children's future learning journeys.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Success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integration of these tools requires thoughtful planning and consideration.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Educators must assess the needs of their students to choose the right resources.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Careful Planning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apps and websites significantly enhance early childhood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interactive and engaging ways for children to develop essential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Powerful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parents and caregivers to support student learning by using educational apps and websites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collaboration can reinforce learning and help students succeed academically.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Families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educators to explore and integrate educational apps and websites into their teaching practices.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can enhance student engagement and facilitate personalized learning.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 Educators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welcome your feedback to improve future presentations.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Request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you can apply these insights in your work.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 the key points discussed today.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42863"/>
                </a:moveTo>
                <a:cubicBezTo>
                  <a:pt x="85725" y="38148"/>
                  <a:pt x="89583" y="34290"/>
                  <a:pt x="94298" y="34290"/>
                </a:cubicBezTo>
                <a:lnTo>
                  <a:pt x="231458" y="34290"/>
                </a:lnTo>
                <a:cubicBezTo>
                  <a:pt x="236172" y="34290"/>
                  <a:pt x="240030" y="38148"/>
                  <a:pt x="240030" y="42863"/>
                </a:cubicBezTo>
                <a:lnTo>
                  <a:pt x="240030" y="145733"/>
                </a:lnTo>
                <a:lnTo>
                  <a:pt x="214313" y="145733"/>
                </a:lnTo>
                <a:cubicBezTo>
                  <a:pt x="204829" y="145733"/>
                  <a:pt x="197167" y="153394"/>
                  <a:pt x="197167" y="162878"/>
                </a:cubicBezTo>
                <a:lnTo>
                  <a:pt x="197167" y="188595"/>
                </a:lnTo>
                <a:lnTo>
                  <a:pt x="94297" y="188595"/>
                </a:lnTo>
                <a:cubicBezTo>
                  <a:pt x="89583" y="188595"/>
                  <a:pt x="85725" y="184737"/>
                  <a:pt x="85725" y="180023"/>
                </a:cubicBezTo>
                <a:lnTo>
                  <a:pt x="85725" y="42863"/>
                </a:lnTo>
                <a:moveTo>
                  <a:pt x="60008" y="42863"/>
                </a:moveTo>
                <a:lnTo>
                  <a:pt x="60008" y="180023"/>
                </a:lnTo>
                <a:cubicBezTo>
                  <a:pt x="60008" y="198936"/>
                  <a:pt x="75384" y="214313"/>
                  <a:pt x="94298" y="214313"/>
                </a:cubicBezTo>
                <a:lnTo>
                  <a:pt x="200114" y="214313"/>
                </a:lnTo>
                <a:cubicBezTo>
                  <a:pt x="209223" y="214313"/>
                  <a:pt x="217956" y="210723"/>
                  <a:pt x="224385" y="204293"/>
                </a:cubicBezTo>
                <a:lnTo>
                  <a:pt x="255728" y="172950"/>
                </a:lnTo>
                <a:cubicBezTo>
                  <a:pt x="262158" y="166521"/>
                  <a:pt x="265748" y="157788"/>
                  <a:pt x="265748" y="148679"/>
                </a:cubicBezTo>
                <a:lnTo>
                  <a:pt x="265748" y="42863"/>
                </a:lnTo>
                <a:cubicBezTo>
                  <a:pt x="265748" y="23950"/>
                  <a:pt x="250371" y="8573"/>
                  <a:pt x="231458" y="8573"/>
                </a:cubicBezTo>
                <a:lnTo>
                  <a:pt x="94298" y="8573"/>
                </a:lnTo>
                <a:cubicBezTo>
                  <a:pt x="75384" y="8573"/>
                  <a:pt x="60008" y="23949"/>
                  <a:pt x="60008" y="42863"/>
                </a:cubicBezTo>
                <a:lnTo>
                  <a:pt x="60008" y="42863"/>
                </a:lnTo>
                <a:moveTo>
                  <a:pt x="180023" y="252889"/>
                </a:moveTo>
                <a:cubicBezTo>
                  <a:pt x="180023" y="245763"/>
                  <a:pt x="174290" y="240030"/>
                  <a:pt x="167164" y="240030"/>
                </a:cubicBezTo>
                <a:lnTo>
                  <a:pt x="81439" y="240030"/>
                </a:lnTo>
                <a:cubicBezTo>
                  <a:pt x="55400" y="240030"/>
                  <a:pt x="34290" y="218920"/>
                  <a:pt x="34290" y="192881"/>
                </a:cubicBezTo>
                <a:lnTo>
                  <a:pt x="34290" y="72866"/>
                </a:lnTo>
                <a:cubicBezTo>
                  <a:pt x="34290" y="65740"/>
                  <a:pt x="28557" y="60008"/>
                  <a:pt x="21431" y="60008"/>
                </a:cubicBezTo>
                <a:cubicBezTo>
                  <a:pt x="14305" y="60008"/>
                  <a:pt x="8572" y="65740"/>
                  <a:pt x="8572" y="72866"/>
                </a:cubicBezTo>
                <a:lnTo>
                  <a:pt x="8572" y="192881"/>
                </a:lnTo>
                <a:cubicBezTo>
                  <a:pt x="8572" y="233118"/>
                  <a:pt x="41202" y="265747"/>
                  <a:pt x="81439" y="265747"/>
                </a:cubicBezTo>
                <a:lnTo>
                  <a:pt x="167164" y="265747"/>
                </a:lnTo>
                <a:cubicBezTo>
                  <a:pt x="174290" y="265747"/>
                  <a:pt x="180023" y="260015"/>
                  <a:pt x="180023" y="252889"/>
                </a:cubicBezTo>
                <a:lnTo>
                  <a:pt x="180023" y="25288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hope this presentation has been informative and helpful.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 Insights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your attention.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4248" y="23789"/>
                </a:moveTo>
                <a:cubicBezTo>
                  <a:pt x="115568" y="9055"/>
                  <a:pt x="99709" y="0"/>
                  <a:pt x="82618" y="0"/>
                </a:cubicBezTo>
                <a:lnTo>
                  <a:pt x="81439" y="0"/>
                </a:lnTo>
                <a:cubicBezTo>
                  <a:pt x="55400" y="0"/>
                  <a:pt x="34290" y="21110"/>
                  <a:pt x="34290" y="47149"/>
                </a:cubicBezTo>
                <a:cubicBezTo>
                  <a:pt x="34290" y="54864"/>
                  <a:pt x="36165" y="62151"/>
                  <a:pt x="39434" y="68580"/>
                </a:cubicBezTo>
                <a:lnTo>
                  <a:pt x="25718" y="68580"/>
                </a:lnTo>
                <a:cubicBezTo>
                  <a:pt x="11519" y="68580"/>
                  <a:pt x="0" y="80099"/>
                  <a:pt x="0" y="94298"/>
                </a:cubicBezTo>
                <a:lnTo>
                  <a:pt x="0" y="128588"/>
                </a:lnTo>
                <a:cubicBezTo>
                  <a:pt x="0" y="139785"/>
                  <a:pt x="7180" y="149322"/>
                  <a:pt x="17145" y="152858"/>
                </a:cubicBezTo>
                <a:lnTo>
                  <a:pt x="17145" y="154305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54305"/>
                </a:lnTo>
                <a:lnTo>
                  <a:pt x="257175" y="152858"/>
                </a:lnTo>
                <a:cubicBezTo>
                  <a:pt x="267141" y="149322"/>
                  <a:pt x="274320" y="139785"/>
                  <a:pt x="274320" y="128588"/>
                </a:cubicBezTo>
                <a:lnTo>
                  <a:pt x="274320" y="94298"/>
                </a:lnTo>
                <a:cubicBezTo>
                  <a:pt x="274320" y="80099"/>
                  <a:pt x="262801" y="68580"/>
                  <a:pt x="248603" y="68580"/>
                </a:cubicBezTo>
                <a:lnTo>
                  <a:pt x="234887" y="68580"/>
                </a:lnTo>
                <a:cubicBezTo>
                  <a:pt x="238155" y="62151"/>
                  <a:pt x="240030" y="54864"/>
                  <a:pt x="240030" y="47149"/>
                </a:cubicBezTo>
                <a:cubicBezTo>
                  <a:pt x="240030" y="21110"/>
                  <a:pt x="218920" y="0"/>
                  <a:pt x="192881" y="0"/>
                </a:cubicBezTo>
                <a:lnTo>
                  <a:pt x="191703" y="0"/>
                </a:lnTo>
                <a:cubicBezTo>
                  <a:pt x="174611" y="0"/>
                  <a:pt x="158752" y="9055"/>
                  <a:pt x="150072" y="23789"/>
                </a:cubicBezTo>
                <a:lnTo>
                  <a:pt x="137160" y="45809"/>
                </a:lnTo>
                <a:lnTo>
                  <a:pt x="124248" y="23842"/>
                </a:lnTo>
                <a:lnTo>
                  <a:pt x="124248" y="23789"/>
                </a:lnTo>
                <a:moveTo>
                  <a:pt x="248603" y="94298"/>
                </a:moveTo>
                <a:lnTo>
                  <a:pt x="248603" y="128588"/>
                </a:lnTo>
                <a:lnTo>
                  <a:pt x="231458" y="128588"/>
                </a:lnTo>
                <a:lnTo>
                  <a:pt x="154305" y="128588"/>
                </a:lnTo>
                <a:lnTo>
                  <a:pt x="154305" y="94298"/>
                </a:lnTo>
                <a:lnTo>
                  <a:pt x="192881" y="94298"/>
                </a:lnTo>
                <a:lnTo>
                  <a:pt x="248603" y="94298"/>
                </a:lnTo>
                <a:moveTo>
                  <a:pt x="120015" y="94298"/>
                </a:moveTo>
                <a:lnTo>
                  <a:pt x="120015" y="128588"/>
                </a:lnTo>
                <a:lnTo>
                  <a:pt x="42863" y="128588"/>
                </a:lnTo>
                <a:lnTo>
                  <a:pt x="25718" y="128588"/>
                </a:lnTo>
                <a:lnTo>
                  <a:pt x="25718" y="94298"/>
                </a:lnTo>
                <a:lnTo>
                  <a:pt x="81439" y="94298"/>
                </a:lnTo>
                <a:lnTo>
                  <a:pt x="120015" y="94298"/>
                </a:lnTo>
                <a:moveTo>
                  <a:pt x="120015" y="154305"/>
                </a:moveTo>
                <a:lnTo>
                  <a:pt x="120015" y="248603"/>
                </a:lnTo>
                <a:lnTo>
                  <a:pt x="51435" y="248603"/>
                </a:lnTo>
                <a:cubicBezTo>
                  <a:pt x="46720" y="248603"/>
                  <a:pt x="42862" y="244745"/>
                  <a:pt x="42862" y="240030"/>
                </a:cubicBezTo>
                <a:lnTo>
                  <a:pt x="42862" y="154305"/>
                </a:lnTo>
                <a:lnTo>
                  <a:pt x="120015" y="154305"/>
                </a:lnTo>
                <a:moveTo>
                  <a:pt x="154305" y="248603"/>
                </a:moveTo>
                <a:lnTo>
                  <a:pt x="154305" y="154305"/>
                </a:lnTo>
                <a:lnTo>
                  <a:pt x="231458" y="154305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154305" y="248603"/>
                </a:lnTo>
                <a:moveTo>
                  <a:pt x="192881" y="68580"/>
                </a:moveTo>
                <a:lnTo>
                  <a:pt x="154305" y="68580"/>
                </a:lnTo>
                <a:lnTo>
                  <a:pt x="153608" y="68580"/>
                </a:lnTo>
                <a:lnTo>
                  <a:pt x="172254" y="36862"/>
                </a:lnTo>
                <a:cubicBezTo>
                  <a:pt x="176326" y="29950"/>
                  <a:pt x="183719" y="25718"/>
                  <a:pt x="191703" y="25718"/>
                </a:cubicBezTo>
                <a:lnTo>
                  <a:pt x="192881" y="25718"/>
                </a:lnTo>
                <a:cubicBezTo>
                  <a:pt x="204722" y="25718"/>
                  <a:pt x="214313" y="35308"/>
                  <a:pt x="214313" y="47149"/>
                </a:cubicBezTo>
                <a:cubicBezTo>
                  <a:pt x="214313" y="58990"/>
                  <a:pt x="204722" y="68580"/>
                  <a:pt x="192881" y="68580"/>
                </a:cubicBezTo>
                <a:moveTo>
                  <a:pt x="120015" y="68580"/>
                </a:moveTo>
                <a:lnTo>
                  <a:pt x="81439" y="68580"/>
                </a:lnTo>
                <a:cubicBezTo>
                  <a:pt x="69598" y="68580"/>
                  <a:pt x="60008" y="58990"/>
                  <a:pt x="60008" y="47149"/>
                </a:cubicBezTo>
                <a:cubicBezTo>
                  <a:pt x="60008" y="35308"/>
                  <a:pt x="69598" y="25718"/>
                  <a:pt x="81439" y="25718"/>
                </a:cubicBezTo>
                <a:lnTo>
                  <a:pt x="82617" y="25718"/>
                </a:lnTo>
                <a:cubicBezTo>
                  <a:pt x="90601" y="25718"/>
                  <a:pt x="98048" y="29950"/>
                  <a:pt x="102066" y="36862"/>
                </a:cubicBezTo>
                <a:lnTo>
                  <a:pt x="120711" y="68580"/>
                </a:lnTo>
                <a:lnTo>
                  <a:pt x="120015" y="685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Technology for Early Childhood Education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2025-02-23T16:59:09Z</dcterms:created>
  <dcterms:modified xsi:type="dcterms:W3CDTF">2025-02-23T16:59:09Z</dcterms:modified>
</cp:coreProperties>
</file>