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b057d2159617a917bd6bedd033bf756467b7d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b9bce35b6e1261d0770fe58c92c1037955bf9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3556a4ce6f41de94b1c47c8243c0307978c9f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7a25a376f0a7c309f61ffe0311d04be49845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a09303953a04b7bc60987e234f29eff6c6dec2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519d6b4da9d8321d5a2e73be724c49f0d2c86a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fc8467d2e1dc12f0b835b11ec7c7c7b913137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63580f27a26e8c74a79a919f97028ecaf6cca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61a2b46f43eb4e9c75d828863cdd3183f1d44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5f904fcf20956fdaca673b14c2cbd3f2dcd326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82a03426c3542fe4daf2af08ac5f8a9ba7405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World War II, the Holocaust, and Beyond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Human Suffering: From Historical Trauma to Contemporary Lessons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Understanding Human Suffering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Context: World War II Overview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Holocaust: Definition and Statistics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Experiences: Personal Narratives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Mechanisms of Discrimination: Propaganda and Dehumanization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Civilian Experiences: Daily Life and Displacement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Resistance and Survival: Acts of Courage and Community Supp…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Long-Term Social Impacts: Intergenerational Trauma and Memo…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Contemporary Relevance: Human Rights Lessons and Global Res…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Reflection: Importance of Empathy and Personal Res…</a:t>
            </a:r>
            <a:endParaRPr lang="en-US" sz="1635" dirty="0"/>
          </a:p>
          <a:p>
            <a:pPr algn="l" marL="0" indent="0">
              <a:lnSpc>
                <a:spcPct val="130000"/>
              </a:lnSpc>
              <a:spcBef>
                <a:spcPts val="908"/>
              </a:spcBef>
              <a:buNone/>
            </a:pPr>
            <a:r>
              <a:rPr lang="en-US" sz="16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Objectives: Cognitive Understanding and Emotional …</a:t>
            </a:r>
            <a:endParaRPr lang="en-US" sz="1635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 for Further Learning: Museums and Survivor Testim…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Closing Thoughts: Message of Hope and Collective Healing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Discussion: Reflection Prompts and Emotional Support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486" r="3048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Compassionate Journey Through the Depths of Human Experience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54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547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Understanding Human Suffering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Visual: Interactive timeline highlighting critical events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 of key milestones during World War II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Demographic Transformation Map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Shifts in population due to displacement and casualties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various ethnic groups and nations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Total Global Casualties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Estimated over 70 million fatalities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Civilian and military casualties combined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Regions Affected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Europe, Asia, Africa, and the Pacific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Battles fought across multiple continents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War II: 1939-1945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conflict involving major world powers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Sparked by the invasion of Poland by Germany in 1939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Context: World War II Overview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Linear Regression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Decision Trees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Neural Networks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Algorithms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Supervised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Unsupervised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Reinforcement Learning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Types of Machine Learning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Machine Learning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 and importance of Machine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Applications in various industries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trends in Machine Learning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the Holocaust: Definition and Statistics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the power of hope and resilience in overcoming even the darkest of times.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Hope and Healing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lasting effects of trauma on the human psyche and the ways individuals cope and heal.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Impact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 the strength and determination displayed by those who faced adversity with unwavering bravery.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Resilience and Courage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Survivor Stories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Hear firsthand accounts of individuals who endured unimaginable hardships during times of conflict and persecution.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Human Experiences: Personal Narratives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 and Purpose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from History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Propaganda Techniques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Mechanisms of Discrimination: Propaganda and Dehumanization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16" r="30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Trauma from witnessing violence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Anxiety and fear of the unknown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Coping mechanisms and mental health challenges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Stress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Loss of livelihoods and employment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Inflation and scarcity of resources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Bartering and informal economies emerging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Disruption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Forced relocation due to conflict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Loss of homes and communities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Struggles with adapting to new environments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Population Displacement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Daily Life During Wartime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Rationing of essential goods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Curfews and restrictions on movement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Fear and uncertainty in everyday activities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Civilian Experiences: Daily Life and Displacement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470" r="3347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Collective efforts to provide safety and solidarity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Mutual aid networks offering support and resources to survivors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Support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Organized missions to save targeted groups from persecution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Humanitarian initiatives providing aid and shelter to those in need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Rescue Efforts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Secret networks working to resist and sabotage oppressive regimes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Covert operations to protect vulnerable populations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Underground Movements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 Acts of Courage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Stories of bravery and defiance against oppression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of individuals risking their lives to save others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Resistance and Survival: Acts of Courage and Community Support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Therapeutic approaches for trauma survivors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support for mental health recovery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Healing Processes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remembering past atrocities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Healing through acknowledgment and forgiveness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Memory and Reconciliation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Rebuilding cultural identity post-trauma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Preservation of heritage and traditions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Reconstruction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Intergenerational Trauma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Transmission of trauma across generations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Effects: Impact on mental health and coping mechanisms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Long-Term Social Impacts: Intergenerational Trauma and Memory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Initiatives promoting equality and inclusivity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 for marginalized communities and vulnerable populations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Ongoing Social Justice Efforts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Collective responsibility to address human rights abuses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Advocacy for justice and equality on a global scale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Responsibility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Strategies for early intervention and prevention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of education and awareness in promoting human rights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Preventing Future Atrocities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Rights Lessons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upholding fundamental human rights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human rights violations on individuals and societies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Contemporary Relevance: Human Rights Lessons and Global Responsibility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Empathy and Personal Responsibility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Strategies for cultivating empathy in personal interactions and community engagement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accountability and ethical decision-making in everyday life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in Practicing Empathy and Personal Responsibility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Overcoming biases and prejudices to truly empathize with diverse experiences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Balancing personal responsibility with systemic change for long-term impact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Empathy and Personal Responsibility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empathy can lead to positive social change and healing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significance of personal responsibility in shaping a more compassionate society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Responsibility in Addressing Suffering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Acknowledging individual roles in promoting empathy and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Taking action to prevent future atrocities through education and awareness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Empathy in Understanding Human Suffering</a:t>
            </a:r>
            <a:endParaRPr lang="en-US" sz="1214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Empathy as a tool for connecting with the experiences of others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putting oneself in the shoes of those who have endured trauma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Reflection: Importance of Empathy and Personal Responsibility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individual acts of courage, underground movements, and rescue efforts.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long-term social impacts of intergenerational trauma and cultural reconstruction.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Resistance and Survival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Examine the daily life challenges, population displacement, and economic disruptions.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psychological stress endured by individuals living in war-torn regions.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Empathy in Wartime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role of propaganda techniques in promoting discrimination and hatred.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dehumanization processes and their impact on society.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Thinking on Discrimination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Cultivate empathy towards the human experiences and personal narratives of survivors.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psychological impact of trauma and resilience in the face of adversity.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Emotional Intelligence through Empathy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systematic persecution mechanisms employed during this dark period.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demographic shifts and targeted populations affected by the Holocaust.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Cognitive Understanding of the Holocaust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Objectives: Cognitive Understanding and Emotional Intelligence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713" r="2771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USC Shoah Foundation's Visual History Archive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Holocaust Survivors Memoirs Project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Fortunoff Video Archive for Holocaust Testimonies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Survivor Testimony Archives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"Maus" by Art Spiegelman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"Ordinary Men" by Christopher R. Browning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Diary of a Young Girl" by Anne Frank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Academic Resources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"Shoah" by Claude Lanzmann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Pianist" directed by Roman Polanski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"Night and Fog" by Alain Resnais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Documentary Suggestions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Museums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United States Holocaust Memorial Museum (USHMM)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Yad Vashem in Jerusalem, Israel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Auschwitz-Birkenau State Museum in Poland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Resources for Further Learning: Museums and Survivor Testimonies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Empathy as a Catalyst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Cultivating empathy towards others and ourselves is key to fostering healing and building a more empathetic society.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Continued Learning and Growth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Our journey towards healing is ongoing, marked by a commitment to learning from the past and shaping a more compassionate future.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Renewing Human Dignity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By acknowledging the dignity inherent in every individual, we pave the way for mutual respect and understanding.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Unity in Healing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Collective healing is a powerful force that transcends individual pain, fostering resilience and strength within communities.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Hope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Despite the depths of suffering explored, there is always room for hope to flourish and guide us towards healing.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Closing Thoughts: Message of Hope and Collective Healing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Human Suffering: From Historical Trauma to Contemporary Lessons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Mental Health Hotline: 1-800-273-TALK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support@empathyresources.org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Website: www.copingtogether.com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contact information for mental health professionals or support hotlines.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guidance on self-care practices during emotionally challenging discussions.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 engaging in community support groups for further emotional assistance.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Support Resources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 differing perspectives and experiences during discussions.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active listening and empathy towards others' viewpoints.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safe space for sharing personal reflections and emotions.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Discussion Guidelines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Prompts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emotions did you experience while learning about historical trauma?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understanding past suffering help us navigate present challenges?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what ways can we support individuals dealing with intergenerational trauma?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Discussion: Reflection Prompts and Emotional Support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2024-12-03T22:59:47Z</dcterms:created>
  <dcterms:modified xsi:type="dcterms:W3CDTF">2024-12-03T22:59:47Z</dcterms:modified>
</cp:coreProperties>
</file>