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9c359daf1f920f7ab300a8f58732a199167973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63d88aec52f2128769c8534aa957a36405744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1a10a728f5ae057cae3f0738d76960d1cc0e33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e4b63fe627290cdcef700e3d6936d039ead912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cfbd045793f2086315cea7939bb29206db9c3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3faa716aece9737fd0f01b925e13de43408a2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effc10160c676277f73cce00ff01e48846c81e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91cb83fa66c93ee322cbbca19f328a319f9db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5c60f86fe7d3bac0a4f73e8e2c3d4865a361b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fe157b06a7b04cc2b3f56d8f37f994f99a843d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d32be6648d657293e19a19db97b8835029ed34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f0fe295519bba24946fabaa59268fa4396be8a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66e30833f8cf2676de35e8d1e9ecaead24f8d4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6b3f10f06449916c9baa0eb1b31987ff2ee958f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d3fbcc1dd07e0b9e04a76ba84754afc712b1e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05f7542eb74016527f8d9ac5ca349188952af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Importance, Techniques, and Strategies for Effective Listening Comprehension and Storytelling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Communication Skills through Listening and Storytelling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Listening Comprehension and Basic 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Listening Comprehension?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Listening Comprehension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Basic Storytelling?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Elements of a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Comprehension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Listening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Summarizing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Storytelling Techniques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Dialogue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Pacing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Mixed Ability Differentiation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8750" r="387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Listening Comprehension and Basic Storytelling</a:t>
            </a:r>
            <a:endParaRPr lang="en-US" sz="2386" dirty="0"/>
          </a:p>
        </p:txBody>
      </p:sp>
      <p:sp>
        <p:nvSpPr>
          <p:cNvPr id="13" name="Text 11"/>
          <p:cNvSpPr/>
          <p:nvPr/>
        </p:nvSpPr>
        <p:spPr>
          <a:xfrm>
            <a:off x="3658177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activities, such as group storytelling, foster collaboration and creativity. They allow students to practice their listening and storytelling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8177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Comprehension strategies help students make sense of what they hear. Techniques like summarizing and predicting can enhance understanding.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19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Strategies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84835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students can be achieved through questions and interactive discussions. This keeps their interest and encourages participation.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Techniques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8177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Storytelling is an art that captivates listeners and conveys messages effectively. It includes elements like characters, setting, and plot.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8177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Basics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19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is a crucial skill that helps students understand and retain information. It involves paying attention and processing what is being said.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31519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Skills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Listening Comprehension?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who is speaking and their roles is crucial.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aids in following the narrative and emotional tone of the dialogue.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Characters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Listeners must discern the primary message of the speaker.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helps in grasping the overall context of the conversation.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Main Ideas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comprehension involves processing spoken language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requires the ability to decode sounds and understand their meanings.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Speech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956" r="329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Listening Comprehension Important?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comprehension is key to building relationships and connecting with others on a deeper level.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enables individuals to engage in meaningful conversations and show empathy towards others.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Interaction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listening skills enhance the ability to absorb and retain information during lectures and discussions.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with good listening comprehension tend to perform better in assessments and collaborative projects.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Success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comprehension allows individuals to understand and respond appropriately in conversations.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clarity and reduces misunderstandings in both personal and professional interactions.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Basic Storytelling?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setting establishes the time and place of the story, creating context.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plot outlines the sequence of events, providing structure to the narrative.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&amp; Plot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 are the heart of any story, driving the plot forward.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should be relatable and well-developed to engage the audience.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paints a vivid picture in the reader's mind.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the emotional impact of the story.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Elements of a Story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individuals who drive the story forward.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be protagonists, antagonists, or supporting characters.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time and place where the story occurs.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establishes the mood and context for the events.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sequence of events that make up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the conflict, climax, and resolution.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underlying message or main idea of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reflects the author's perspective on life or society.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 that support the protagonists and enrich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depth and help to develop the main themes.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Cast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 that oppose the protagonists and create conflict.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be villains or forces that challenge the main characters.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Antagonists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main characters who drive the story forward.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often face challenges and undergo significant growth.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Protagonists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cultural backdrop includes traditional values and emerging modern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Conflicts arise between generations, reflecting the tension of changing times.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Context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in a small coastal town, the location influences the community's dynamics.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town's isolation creates a unique atmosphere for the unfolding events.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Geographical Location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story takes place in the early 20th century, a time of significant social change.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Technological advancements and world events shape the characters' experiences.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Period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plot begins with the introduction of the main characters and setting.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conflict arises that propels the characters into action.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climax occurs, leading to the resolution of the conflict.</a:t>
            </a:r>
            <a:endParaRPr lang="en-US" sz="1045" dirty="0"/>
          </a:p>
        </p:txBody>
      </p:sp>
      <p:sp>
        <p:nvSpPr>
          <p:cNvPr id="23" name="Text 21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Event Sequence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 make choices that drive the plot forward, influencing the outcome.</a:t>
            </a:r>
            <a:endParaRPr lang="en-US" sz="1046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actions reveal their motivations and contribute to character development.</a:t>
            </a:r>
            <a:endParaRPr lang="en-US" sz="1046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Ultimately, the characters' decisions lead to the story's climax and resolution.</a:t>
            </a:r>
            <a:endParaRPr lang="en-US" sz="1046" dirty="0"/>
          </a:p>
        </p:txBody>
      </p:sp>
      <p:sp>
        <p:nvSpPr>
          <p:cNvPr id="25" name="Text 23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Actions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story unfolds through a series of escalating events that build tension.</a:t>
            </a:r>
            <a:endParaRPr lang="en-US" sz="1046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event leads to the next, creating a cohesive narrative flow.</a:t>
            </a:r>
            <a:endParaRPr lang="en-US" sz="1046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resolution ties up loose ends and provides closure to the characters' journeys.</a:t>
            </a:r>
            <a:endParaRPr lang="en-US" sz="1046" dirty="0"/>
          </a:p>
        </p:txBody>
      </p:sp>
      <p:sp>
        <p:nvSpPr>
          <p:cNvPr id="27" name="Text 25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Progression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underlying motif represents recurring elements that reinforce the theme.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motifs can be symbols, phrases, or concepts that appear throughout the narrative.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Underlying Motif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core idea encapsulates the main theme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reflects the author's intent and the emotional journey of the characters.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central message conveys the primary takeaway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serves as a guiding principle for the narrative.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Central Message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Comprehension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listening, briefly restate the main points in your own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reinforces understanding and clarifies any misunderstandings.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03294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mental images of the information being presented.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technique helps in retaining and recalling details more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40267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fully with the speaker by maintaining eye contact and nodding.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Avoid interrupting and focus on understanding the message.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thoughtful responses to demonstrate understanding and encourage further dialogue.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paraphrasing to confirm what you've heard and clarify any misunderstandings.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Minimize distractions to fully concentrate on the speaker's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Avoid interrupting and allow the speaker to express their thoughts completely.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Actively participate in the conversation by nodding and maintaining eye contact.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 genuine interest in the speaker's message to foster a connection.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Following guidelines ensures consistency in visual representation.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Adhering to established storytelling frameworks can improve clarity and impact.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 Adherence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storytelling engages the audience's imagination.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Techniques like vivid descriptions and character development help in visualizing the narrative.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Techniques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Mental imagery is the process of creating visual representations in the mind.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understanding and retention of the story.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Mental Imagery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your unique voice to convey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Avoid copying phrases directly from the text.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Own Words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Rephrase the main events in your own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clarity and coherence in your summary.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Retelling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key moments in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the actions that drive the plot forward.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 Events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615" r="346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Techniques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Controls the speed of the narrative to build tension or provide relief.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Affects the reader's emotional response and keeps them invested in the story.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Pacing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Brings characters to life through their conversations.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Reveals personality and motivations, making the story more engaging.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Dialogue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Utilizes vivid imagery to create mental pictures.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the reader's experience by appealing to the senses.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Settings are described in a way that immerses the reader.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atmosphere and mood are enhanced through descriptive details.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Dynamic Settings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 are brought to life through detailed descriptions.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emotions and traits are conveyed through vivid language.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Characters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paints a picture in the reader's mind.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uses sensory details to create a strong visual experience.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Vivid Imagery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Dialogue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Dialogue conveys emotions and feelings between characters.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the audience to connect with the characters on a deeper level.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Exchange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Dialogue drives the plot forward by revealing key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creates tension and conflict through character exchanges.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Tool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Dialogue reveals the relationships between characters.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showcases their personalities and motivations.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Interaction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784" r="297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Pacing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Controlling the tempo allows the storyteller to manipulate tension and release throughout the narrative.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tempo changes can heighten suspense or provide relief, guiding the audience's emotional journey.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Tempo Control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rhythm of a story is determined by the balance of action and reflection.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rhythm keeps the audience invested and enhances the overall storytelling experience.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Rhythm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speed at which events unfold in a narrative can significantly impact the audience's engagement.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faster pace can create excitement, while a slower pace allows for deeper emotional connections.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Speed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Mixed Ability Differentiation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instruction allows for personalized learning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Adapting lessons to meet individual needs fosters engagement and success.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Approaches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student has a unique way of processing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Incorporating visual, auditory, and kinesthetic methods can enhance learning.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Styles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varying levels of understanding and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these differences is crucial for effective teaching.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Needs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assessment results to determine overall effectiveness.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feedback mechanisms to enhance future learning experiences.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Outcomes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Monitoring student performance over time to identify trends.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data to inform instructional adjustments and support.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Progress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Assessing students' grasp of concepts through quizzes and tests.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formative assessments to gauge ongoing comprehension.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Measuring Understanding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 flipH="1" flipV="1"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>
            <a:off x="4288535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 flipV="1">
            <a:off x="8028431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Communication Skills through Listening and Storytelling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599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these skills fosters critical thinking and enhances communication abilities. It prepares students for future academic and social interactions.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27813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Development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490012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storytelling skills enable students to express their thoughts and ideas creatively. They learn to structure their narratives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88226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Basics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50425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comprehension is crucial for understanding and engaging with stories. It helps students follow narratives and grasp key messages.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48639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Skills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2025-02-23T13:59:33Z</dcterms:created>
  <dcterms:modified xsi:type="dcterms:W3CDTF">2025-02-23T13:59:33Z</dcterms:modified>
</cp:coreProperties>
</file>